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3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706" r:id="rId6"/>
    <p:sldMasterId id="2147483742" r:id="rId7"/>
  </p:sldMasterIdLst>
  <p:notesMasterIdLst>
    <p:notesMasterId r:id="rId55"/>
  </p:notesMasterIdLst>
  <p:sldIdLst>
    <p:sldId id="256" r:id="rId8"/>
    <p:sldId id="328" r:id="rId9"/>
    <p:sldId id="257" r:id="rId10"/>
    <p:sldId id="277" r:id="rId11"/>
    <p:sldId id="334" r:id="rId12"/>
    <p:sldId id="274" r:id="rId13"/>
    <p:sldId id="335" r:id="rId14"/>
    <p:sldId id="258" r:id="rId15"/>
    <p:sldId id="336" r:id="rId16"/>
    <p:sldId id="259" r:id="rId17"/>
    <p:sldId id="324" r:id="rId18"/>
    <p:sldId id="325" r:id="rId19"/>
    <p:sldId id="323" r:id="rId20"/>
    <p:sldId id="330" r:id="rId21"/>
    <p:sldId id="331" r:id="rId22"/>
    <p:sldId id="332" r:id="rId23"/>
    <p:sldId id="333" r:id="rId24"/>
    <p:sldId id="326" r:id="rId25"/>
    <p:sldId id="327" r:id="rId26"/>
    <p:sldId id="260" r:id="rId27"/>
    <p:sldId id="270" r:id="rId28"/>
    <p:sldId id="281" r:id="rId29"/>
    <p:sldId id="271" r:id="rId30"/>
    <p:sldId id="282" r:id="rId31"/>
    <p:sldId id="272" r:id="rId32"/>
    <p:sldId id="275" r:id="rId33"/>
    <p:sldId id="273" r:id="rId34"/>
    <p:sldId id="283" r:id="rId35"/>
    <p:sldId id="261" r:id="rId36"/>
    <p:sldId id="337" r:id="rId37"/>
    <p:sldId id="262" r:id="rId38"/>
    <p:sldId id="338" r:id="rId39"/>
    <p:sldId id="263" r:id="rId40"/>
    <p:sldId id="264" r:id="rId41"/>
    <p:sldId id="265" r:id="rId42"/>
    <p:sldId id="339" r:id="rId43"/>
    <p:sldId id="266" r:id="rId44"/>
    <p:sldId id="267" r:id="rId45"/>
    <p:sldId id="268" r:id="rId46"/>
    <p:sldId id="284" r:id="rId47"/>
    <p:sldId id="329" r:id="rId48"/>
    <p:sldId id="340" r:id="rId49"/>
    <p:sldId id="285" r:id="rId50"/>
    <p:sldId id="278" r:id="rId51"/>
    <p:sldId id="279" r:id="rId52"/>
    <p:sldId id="280" r:id="rId53"/>
    <p:sldId id="276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D5B"/>
    <a:srgbClr val="2FA4A9"/>
    <a:srgbClr val="DDFFEC"/>
    <a:srgbClr val="04547F"/>
    <a:srgbClr val="C88A1E"/>
    <a:srgbClr val="26313D"/>
    <a:srgbClr val="1C97D5"/>
    <a:srgbClr val="05547F"/>
    <a:srgbClr val="0E2841"/>
    <a:srgbClr val="DCE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7E3843-A6C7-4963-B9B9-52921B3B5AB2}" v="20" dt="2026-07-17T17:18:13.4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26" autoAdjust="0"/>
  </p:normalViewPr>
  <p:slideViewPr>
    <p:cSldViewPr snapToGrid="0">
      <p:cViewPr varScale="1">
        <p:scale>
          <a:sx n="68" d="100"/>
          <a:sy n="68" d="100"/>
        </p:scale>
        <p:origin x="115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61" Type="http://schemas.microsoft.com/office/2015/10/relationships/revisionInfo" Target="revisionInfo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tableStyles" Target="tableStyle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viewProps" Target="viewProps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ónio Fonseca Delicado" userId="14f3df89-20ff-4011-8da4-bebc4410e52a" providerId="ADAL" clId="{521F9D74-294B-44A4-AD8D-2AF5730B8DF2}"/>
    <pc:docChg chg="modSld">
      <pc:chgData name="António Fonseca Delicado" userId="14f3df89-20ff-4011-8da4-bebc4410e52a" providerId="ADAL" clId="{521F9D74-294B-44A4-AD8D-2AF5730B8DF2}" dt="2026-07-17T17:18:13.430" v="18" actId="20578"/>
      <pc:docMkLst>
        <pc:docMk/>
      </pc:docMkLst>
      <pc:sldChg chg="modSp">
        <pc:chgData name="António Fonseca Delicado" userId="14f3df89-20ff-4011-8da4-bebc4410e52a" providerId="ADAL" clId="{521F9D74-294B-44A4-AD8D-2AF5730B8DF2}" dt="2026-07-17T16:50:47.918" v="16"/>
        <pc:sldMkLst>
          <pc:docMk/>
          <pc:sldMk cId="0" sldId="261"/>
        </pc:sldMkLst>
        <pc:spChg chg="mod">
          <ac:chgData name="António Fonseca Delicado" userId="14f3df89-20ff-4011-8da4-bebc4410e52a" providerId="ADAL" clId="{521F9D74-294B-44A4-AD8D-2AF5730B8DF2}" dt="2026-07-17T16:50:47.918" v="16"/>
          <ac:spMkLst>
            <pc:docMk/>
            <pc:sldMk cId="0" sldId="261"/>
            <ac:spMk id="6" creationId="{00000000-0000-0000-0000-000000000000}"/>
          </ac:spMkLst>
        </pc:spChg>
      </pc:sldChg>
      <pc:sldChg chg="modSp">
        <pc:chgData name="António Fonseca Delicado" userId="14f3df89-20ff-4011-8da4-bebc4410e52a" providerId="ADAL" clId="{521F9D74-294B-44A4-AD8D-2AF5730B8DF2}" dt="2026-07-17T16:58:44.560" v="17"/>
        <pc:sldMkLst>
          <pc:docMk/>
          <pc:sldMk cId="0" sldId="263"/>
        </pc:sldMkLst>
        <pc:spChg chg="mod">
          <ac:chgData name="António Fonseca Delicado" userId="14f3df89-20ff-4011-8da4-bebc4410e52a" providerId="ADAL" clId="{521F9D74-294B-44A4-AD8D-2AF5730B8DF2}" dt="2026-07-17T16:58:44.560" v="17"/>
          <ac:spMkLst>
            <pc:docMk/>
            <pc:sldMk cId="0" sldId="263"/>
            <ac:spMk id="6" creationId="{00000000-0000-0000-0000-000000000000}"/>
          </ac:spMkLst>
        </pc:spChg>
      </pc:sldChg>
      <pc:sldChg chg="modSp">
        <pc:chgData name="António Fonseca Delicado" userId="14f3df89-20ff-4011-8da4-bebc4410e52a" providerId="ADAL" clId="{521F9D74-294B-44A4-AD8D-2AF5730B8DF2}" dt="2026-07-17T17:18:13.430" v="18" actId="20578"/>
        <pc:sldMkLst>
          <pc:docMk/>
          <pc:sldMk cId="1266627756" sldId="323"/>
        </pc:sldMkLst>
        <pc:spChg chg="mod">
          <ac:chgData name="António Fonseca Delicado" userId="14f3df89-20ff-4011-8da4-bebc4410e52a" providerId="ADAL" clId="{521F9D74-294B-44A4-AD8D-2AF5730B8DF2}" dt="2026-07-17T15:40:54.527" v="0" actId="14100"/>
          <ac:spMkLst>
            <pc:docMk/>
            <pc:sldMk cId="1266627756" sldId="323"/>
            <ac:spMk id="48" creationId="{CDA88917-5904-D1C4-31DB-85C861FD2556}"/>
          </ac:spMkLst>
        </pc:spChg>
        <pc:spChg chg="mod">
          <ac:chgData name="António Fonseca Delicado" userId="14f3df89-20ff-4011-8da4-bebc4410e52a" providerId="ADAL" clId="{521F9D74-294B-44A4-AD8D-2AF5730B8DF2}" dt="2026-07-17T15:41:16.752" v="4" actId="14100"/>
          <ac:spMkLst>
            <pc:docMk/>
            <pc:sldMk cId="1266627756" sldId="323"/>
            <ac:spMk id="50" creationId="{D77F1D85-C8FB-84A8-18F4-D5AE76069251}"/>
          </ac:spMkLst>
        </pc:spChg>
        <pc:spChg chg="mod">
          <ac:chgData name="António Fonseca Delicado" userId="14f3df89-20ff-4011-8da4-bebc4410e52a" providerId="ADAL" clId="{521F9D74-294B-44A4-AD8D-2AF5730B8DF2}" dt="2026-07-17T17:18:13.430" v="18" actId="20578"/>
          <ac:spMkLst>
            <pc:docMk/>
            <pc:sldMk cId="1266627756" sldId="323"/>
            <ac:spMk id="51" creationId="{1BE5D2BD-BD3B-69EB-C8B6-76D3EEC0B69C}"/>
          </ac:spMkLst>
        </pc:spChg>
        <pc:spChg chg="mod">
          <ac:chgData name="António Fonseca Delicado" userId="14f3df89-20ff-4011-8da4-bebc4410e52a" providerId="ADAL" clId="{521F9D74-294B-44A4-AD8D-2AF5730B8DF2}" dt="2026-07-17T15:41:12.600" v="3" actId="14100"/>
          <ac:spMkLst>
            <pc:docMk/>
            <pc:sldMk cId="1266627756" sldId="323"/>
            <ac:spMk id="52" creationId="{3259224A-C17D-1241-F404-CB1CA9346746}"/>
          </ac:spMkLst>
        </pc:spChg>
        <pc:spChg chg="mod">
          <ac:chgData name="António Fonseca Delicado" userId="14f3df89-20ff-4011-8da4-bebc4410e52a" providerId="ADAL" clId="{521F9D74-294B-44A4-AD8D-2AF5730B8DF2}" dt="2026-07-17T15:41:27.046" v="6" actId="14100"/>
          <ac:spMkLst>
            <pc:docMk/>
            <pc:sldMk cId="1266627756" sldId="323"/>
            <ac:spMk id="53" creationId="{408DB1F3-A348-C957-9228-64C86B60F051}"/>
          </ac:spMkLst>
        </pc:spChg>
        <pc:spChg chg="mod">
          <ac:chgData name="António Fonseca Delicado" userId="14f3df89-20ff-4011-8da4-bebc4410e52a" providerId="ADAL" clId="{521F9D74-294B-44A4-AD8D-2AF5730B8DF2}" dt="2026-07-17T15:41:21.002" v="5" actId="14100"/>
          <ac:spMkLst>
            <pc:docMk/>
            <pc:sldMk cId="1266627756" sldId="323"/>
            <ac:spMk id="54" creationId="{E92FCFA5-4253-D3B3-1218-31B2AC1F9000}"/>
          </ac:spMkLst>
        </pc:spChg>
        <pc:spChg chg="mod">
          <ac:chgData name="António Fonseca Delicado" userId="14f3df89-20ff-4011-8da4-bebc4410e52a" providerId="ADAL" clId="{521F9D74-294B-44A4-AD8D-2AF5730B8DF2}" dt="2026-07-17T15:41:45.225" v="8" actId="14100"/>
          <ac:spMkLst>
            <pc:docMk/>
            <pc:sldMk cId="1266627756" sldId="323"/>
            <ac:spMk id="63" creationId="{7849BE26-1A8C-B81F-634B-0D69891F800A}"/>
          </ac:spMkLst>
        </pc:spChg>
        <pc:spChg chg="mod">
          <ac:chgData name="António Fonseca Delicado" userId="14f3df89-20ff-4011-8da4-bebc4410e52a" providerId="ADAL" clId="{521F9D74-294B-44A4-AD8D-2AF5730B8DF2}" dt="2026-07-17T15:41:41.254" v="7" actId="14100"/>
          <ac:spMkLst>
            <pc:docMk/>
            <pc:sldMk cId="1266627756" sldId="323"/>
            <ac:spMk id="64" creationId="{11856DDA-4E88-9E49-D618-109544E9C543}"/>
          </ac:spMkLst>
        </pc:spChg>
        <pc:spChg chg="mod">
          <ac:chgData name="António Fonseca Delicado" userId="14f3df89-20ff-4011-8da4-bebc4410e52a" providerId="ADAL" clId="{521F9D74-294B-44A4-AD8D-2AF5730B8DF2}" dt="2026-07-17T15:41:51.509" v="10" actId="14100"/>
          <ac:spMkLst>
            <pc:docMk/>
            <pc:sldMk cId="1266627756" sldId="323"/>
            <ac:spMk id="65" creationId="{2C332B07-30DC-F713-D034-28A06248A5A6}"/>
          </ac:spMkLst>
        </pc:spChg>
        <pc:spChg chg="mod">
          <ac:chgData name="António Fonseca Delicado" userId="14f3df89-20ff-4011-8da4-bebc4410e52a" providerId="ADAL" clId="{521F9D74-294B-44A4-AD8D-2AF5730B8DF2}" dt="2026-07-17T15:41:48.356" v="9" actId="14100"/>
          <ac:spMkLst>
            <pc:docMk/>
            <pc:sldMk cId="1266627756" sldId="323"/>
            <ac:spMk id="66" creationId="{1DC77F94-A8F7-4EA5-9790-D67CDFF274CB}"/>
          </ac:spMkLst>
        </pc:spChg>
        <pc:spChg chg="mod">
          <ac:chgData name="António Fonseca Delicado" userId="14f3df89-20ff-4011-8da4-bebc4410e52a" providerId="ADAL" clId="{521F9D74-294B-44A4-AD8D-2AF5730B8DF2}" dt="2026-07-17T15:42:01.447" v="13" actId="14100"/>
          <ac:spMkLst>
            <pc:docMk/>
            <pc:sldMk cId="1266627756" sldId="323"/>
            <ac:spMk id="67" creationId="{0F6ADC59-389F-C516-1ED7-C5A3217BA952}"/>
          </ac:spMkLst>
        </pc:spChg>
        <pc:spChg chg="mod">
          <ac:chgData name="António Fonseca Delicado" userId="14f3df89-20ff-4011-8da4-bebc4410e52a" providerId="ADAL" clId="{521F9D74-294B-44A4-AD8D-2AF5730B8DF2}" dt="2026-07-17T15:41:53.848" v="11" actId="14100"/>
          <ac:spMkLst>
            <pc:docMk/>
            <pc:sldMk cId="1266627756" sldId="323"/>
            <ac:spMk id="68" creationId="{DEF15A0B-F5BB-9A83-7662-EAAE3EF3AA6F}"/>
          </ac:spMkLst>
        </pc:spChg>
      </pc:sldChg>
      <pc:sldChg chg="modSp">
        <pc:chgData name="António Fonseca Delicado" userId="14f3df89-20ff-4011-8da4-bebc4410e52a" providerId="ADAL" clId="{521F9D74-294B-44A4-AD8D-2AF5730B8DF2}" dt="2026-07-17T15:59:33.101" v="14"/>
        <pc:sldMkLst>
          <pc:docMk/>
          <pc:sldMk cId="0" sldId="331"/>
        </pc:sldMkLst>
        <pc:spChg chg="mod">
          <ac:chgData name="António Fonseca Delicado" userId="14f3df89-20ff-4011-8da4-bebc4410e52a" providerId="ADAL" clId="{521F9D74-294B-44A4-AD8D-2AF5730B8DF2}" dt="2026-07-17T15:59:33.101" v="14"/>
          <ac:spMkLst>
            <pc:docMk/>
            <pc:sldMk cId="0" sldId="331"/>
            <ac:spMk id="8" creationId="{00000000-0000-0000-0000-000000000000}"/>
          </ac:spMkLst>
        </pc:spChg>
      </pc:sldChg>
      <pc:sldChg chg="modSp">
        <pc:chgData name="António Fonseca Delicado" userId="14f3df89-20ff-4011-8da4-bebc4410e52a" providerId="ADAL" clId="{521F9D74-294B-44A4-AD8D-2AF5730B8DF2}" dt="2026-07-17T16:00:43.227" v="15"/>
        <pc:sldMkLst>
          <pc:docMk/>
          <pc:sldMk cId="0" sldId="332"/>
        </pc:sldMkLst>
        <pc:spChg chg="mod">
          <ac:chgData name="António Fonseca Delicado" userId="14f3df89-20ff-4011-8da4-bebc4410e52a" providerId="ADAL" clId="{521F9D74-294B-44A4-AD8D-2AF5730B8DF2}" dt="2026-07-17T16:00:43.227" v="15"/>
          <ac:spMkLst>
            <pc:docMk/>
            <pc:sldMk cId="0" sldId="332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66AAE2-A5AF-4AE1-B659-D2301A04F762}" type="datetimeFigureOut">
              <a:rPr lang="en-GB" smtClean="0"/>
              <a:t>07/11/2026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FB6CC-33A8-4BA6-A460-EE75E0AFE05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276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Abrir com o lema do Dia: "A integridade não é para um dia. É para a vida." Apresentar-se e explicar em uma frase porque está na escola.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FB6CC-33A8-4BA6-A460-EE75E0AFE05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374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 ética é a nossa bússola. Não dá respostas automáticas: faz-nos perguntar o que é certo, porquê, e quem pode ser afetado. Ser ético não é apenas obedecer por medo do castigo. É pensar, ouvir, argumentar e decidir com razões que possamos explicar aos outros.</a:t>
            </a:r>
          </a:p>
          <a:p>
            <a:endParaRPr/>
          </a:p>
          <a:p>
            <a:r>
              <a:t>Sugestão: escolher um dilema do banco do ciclo e percorrê-lo com as seis perguntas.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C6336-E5DE-1434-B7A2-75DB48251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5FE4F7-B36B-4959-5FC8-78F933609A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6D3DE2-9D51-FB62-9640-2F7A514E8C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4B5D3A-86CF-7E50-B3D4-AED8EE1A28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FB6CC-33A8-4BA6-A460-EE75E0AFE055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380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As </a:t>
            </a:r>
            <a:r>
              <a:rPr dirty="0" err="1"/>
              <a:t>Orientações</a:t>
            </a:r>
            <a:r>
              <a:rPr dirty="0"/>
              <a:t> para a </a:t>
            </a:r>
            <a:r>
              <a:rPr dirty="0" err="1"/>
              <a:t>utilização</a:t>
            </a:r>
            <a:r>
              <a:rPr dirty="0"/>
              <a:t> </a:t>
            </a:r>
            <a:r>
              <a:rPr dirty="0" err="1"/>
              <a:t>responsável</a:t>
            </a:r>
            <a:r>
              <a:rPr dirty="0"/>
              <a:t> da IA </a:t>
            </a:r>
            <a:r>
              <a:rPr dirty="0" err="1"/>
              <a:t>em</a:t>
            </a:r>
            <a:r>
              <a:rPr dirty="0"/>
              <a:t> </a:t>
            </a:r>
            <a:r>
              <a:rPr dirty="0" err="1"/>
              <a:t>contexto</a:t>
            </a:r>
            <a:r>
              <a:rPr dirty="0"/>
              <a:t> </a:t>
            </a:r>
            <a:r>
              <a:rPr dirty="0" err="1"/>
              <a:t>educativo</a:t>
            </a:r>
            <a:r>
              <a:rPr dirty="0"/>
              <a:t>, do EduQA, </a:t>
            </a:r>
            <a:r>
              <a:rPr dirty="0" err="1"/>
              <a:t>estiveram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consulta </a:t>
            </a:r>
            <a:r>
              <a:rPr dirty="0" err="1"/>
              <a:t>pública</a:t>
            </a:r>
            <a:r>
              <a:rPr dirty="0"/>
              <a:t> a </a:t>
            </a:r>
            <a:r>
              <a:rPr dirty="0" err="1"/>
              <a:t>partir</a:t>
            </a:r>
            <a:r>
              <a:rPr dirty="0"/>
              <a:t> de 15 de </a:t>
            </a:r>
            <a:r>
              <a:rPr dirty="0" err="1"/>
              <a:t>outubro</a:t>
            </a:r>
            <a:r>
              <a:rPr dirty="0"/>
              <a:t> de 2026; a </a:t>
            </a:r>
            <a:r>
              <a:rPr dirty="0" err="1"/>
              <a:t>versão</a:t>
            </a:r>
            <a:r>
              <a:rPr dirty="0"/>
              <a:t> final </a:t>
            </a:r>
            <a:r>
              <a:rPr dirty="0" err="1"/>
              <a:t>está</a:t>
            </a:r>
            <a:r>
              <a:rPr dirty="0"/>
              <a:t> </a:t>
            </a:r>
            <a:r>
              <a:rPr dirty="0" err="1"/>
              <a:t>prevista</a:t>
            </a:r>
            <a:r>
              <a:rPr dirty="0"/>
              <a:t> para </a:t>
            </a:r>
            <a:r>
              <a:rPr dirty="0" err="1"/>
              <a:t>janeiro</a:t>
            </a:r>
            <a:r>
              <a:rPr dirty="0"/>
              <a:t> de 2027. </a:t>
            </a:r>
            <a:r>
              <a:rPr dirty="0" err="1"/>
              <a:t>Confirmar</a:t>
            </a:r>
            <a:r>
              <a:rPr dirty="0"/>
              <a:t> a </a:t>
            </a:r>
            <a:r>
              <a:rPr dirty="0" err="1"/>
              <a:t>versão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vigor antes da </a:t>
            </a:r>
            <a:r>
              <a:rPr dirty="0" err="1"/>
              <a:t>sessão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Fechar com o lema do Dia e com o compromisso individual pedido aos alunos. Agradecer à escola.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FB6CC-33A8-4BA6-A460-EE75E0AFE055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440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sv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sv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sv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sv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.svg"/><Relationship Id="rId4" Type="http://schemas.openxmlformats.org/officeDocument/2006/relationships/image" Target="../media/image6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sv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sv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E204A6B-7378-0A7A-E07A-A054B7FF7F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9161385-3E5D-31CA-A255-701AC61C7445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25D33A0-31C5-9A15-A8BA-F025DDE7240A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C32EFCF-1CF3-C2B9-65BB-743471DB6913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/>
          <p:nvPr userDrawn="1"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/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/>
          <p:nvPr userDrawn="1"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/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b="1"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/>
          <p:nvPr userDrawn="1"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40" name="Imagem 14">
            <a:extLst>
              <a:ext uri="{FF2B5EF4-FFF2-40B4-BE49-F238E27FC236}">
                <a16:creationId xmlns:a16="http://schemas.microsoft.com/office/drawing/2014/main" id="{0FF29A0C-D15E-07DA-2923-00526150FB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42" name="Picture 154" descr="A black background with blue letters&#10;&#10;AI-generated content may be incorrect.">
            <a:extLst>
              <a:ext uri="{FF2B5EF4-FFF2-40B4-BE49-F238E27FC236}">
                <a16:creationId xmlns:a16="http://schemas.microsoft.com/office/drawing/2014/main" id="{87D9C08B-83D2-EF7F-F4E2-AA226A3833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/>
          <p:nvPr userDrawn="1"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lang="en-GB" sz="2800" b="0" i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lang="en-GB" sz="2800" b="1" kern="1200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r>
              <a:rPr lang="pt-PT" sz="2800" b="1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MEDIA</a:t>
            </a:r>
            <a:endParaRPr lang="en-GB" sz="2800" b="1" spc="-15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lang="en-GB" sz="3200" b="1" kern="1200" spc="-15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lang="en-GB" sz="2800" b="1" kern="1200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r>
              <a:rPr lang="pt-PT" sz="2800" b="1" spc="-15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[Inserir Título]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382A10C-677D-3CA6-0B64-02B4A67025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105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281E43CC-4AEC-AD94-143F-E46A54FBF8E4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C82057C-5A34-8108-D0D9-662CA7DF453B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37439DB-0CAB-6F0C-379F-7628D582DD60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/>
          <p:nvPr userDrawn="1"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/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/>
          <p:nvPr userDrawn="1"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/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/>
          <p:nvPr userDrawn="1"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40" name="Imagem 14">
            <a:extLst>
              <a:ext uri="{FF2B5EF4-FFF2-40B4-BE49-F238E27FC236}">
                <a16:creationId xmlns:a16="http://schemas.microsoft.com/office/drawing/2014/main" id="{0FF29A0C-D15E-07DA-2923-00526150FB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42" name="Picture 154" descr="A black background with blue letters&#10;&#10;AI-generated content may be incorrect.">
            <a:extLst>
              <a:ext uri="{FF2B5EF4-FFF2-40B4-BE49-F238E27FC236}">
                <a16:creationId xmlns:a16="http://schemas.microsoft.com/office/drawing/2014/main" id="{87D9C08B-83D2-EF7F-F4E2-AA226A3833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/>
          <p:nvPr userDrawn="1"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lang="en-GB" sz="2800" b="0" i="1" kern="1200" spc="-150" dirty="0" smtClean="0">
                <a:solidFill>
                  <a:schemeClr val="accent2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lang="en-GB" sz="2800" b="1" kern="1200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r>
              <a:rPr lang="pt-PT" sz="2800" b="1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MEDIA</a:t>
            </a:r>
            <a:endParaRPr lang="en-GB" sz="2800" b="1" spc="-15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lang="en-GB" sz="3200" b="1" kern="1200" spc="-15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lang="en-GB" sz="2800" b="1" kern="1200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r>
              <a:rPr lang="pt-PT" sz="2800" b="1" spc="-15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[Inserir Título]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974A9FA-8DBC-0D6C-CD50-92DAA9FA22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579D6B6-95F9-8726-F702-3534EB80E9F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265141" y="6109532"/>
            <a:ext cx="1383912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676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C32EF14-0325-48E9-C559-3D3DBB6F87BF}"/>
              </a:ext>
            </a:extLst>
          </p:cNvPr>
          <p:cNvSpPr/>
          <p:nvPr/>
        </p:nvSpPr>
        <p:spPr>
          <a:xfrm>
            <a:off x="10032000" y="1658521"/>
            <a:ext cx="1800000" cy="180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6447EA-F514-7D89-11F3-BCF0B355FC42}"/>
              </a:ext>
            </a:extLst>
          </p:cNvPr>
          <p:cNvSpPr/>
          <p:nvPr userDrawn="1"/>
        </p:nvSpPr>
        <p:spPr>
          <a:xfrm>
            <a:off x="0" y="0"/>
            <a:ext cx="2520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8FC03E-B25D-CDD8-23C4-7D94EE5122FB}"/>
              </a:ext>
            </a:extLst>
          </p:cNvPr>
          <p:cNvSpPr/>
          <p:nvPr/>
        </p:nvSpPr>
        <p:spPr>
          <a:xfrm>
            <a:off x="9672000" y="0"/>
            <a:ext cx="252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C09210-8481-96B3-B8C8-7145F8F299F6}"/>
              </a:ext>
            </a:extLst>
          </p:cNvPr>
          <p:cNvSpPr/>
          <p:nvPr/>
        </p:nvSpPr>
        <p:spPr>
          <a:xfrm>
            <a:off x="7254000" y="0"/>
            <a:ext cx="2520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DB302E-E0C9-5039-6BF1-B692865426E3}"/>
              </a:ext>
            </a:extLst>
          </p:cNvPr>
          <p:cNvSpPr/>
          <p:nvPr userDrawn="1"/>
        </p:nvSpPr>
        <p:spPr>
          <a:xfrm>
            <a:off x="4836000" y="0"/>
            <a:ext cx="252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6B8DFD-79E3-FA73-2790-64560A2458C0}"/>
              </a:ext>
            </a:extLst>
          </p:cNvPr>
          <p:cNvSpPr/>
          <p:nvPr userDrawn="1"/>
        </p:nvSpPr>
        <p:spPr>
          <a:xfrm>
            <a:off x="2418000" y="0"/>
            <a:ext cx="2520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4105FC9-1CC5-ABB5-8B6F-5F258AB53110}"/>
              </a:ext>
            </a:extLst>
          </p:cNvPr>
          <p:cNvGrpSpPr/>
          <p:nvPr userDrawn="1"/>
        </p:nvGrpSpPr>
        <p:grpSpPr>
          <a:xfrm>
            <a:off x="2393930" y="2202012"/>
            <a:ext cx="7614000" cy="720000"/>
            <a:chOff x="2393930" y="2202012"/>
            <a:chExt cx="7614000" cy="720000"/>
          </a:xfrm>
        </p:grpSpPr>
        <p:sp>
          <p:nvSpPr>
            <p:cNvPr id="43" name="Isosceles Triangle 42">
              <a:extLst>
                <a:ext uri="{FF2B5EF4-FFF2-40B4-BE49-F238E27FC236}">
                  <a16:creationId xmlns:a16="http://schemas.microsoft.com/office/drawing/2014/main" id="{79905825-AE5F-082D-ECDF-B8EA2FB56F4F}"/>
                </a:ext>
              </a:extLst>
            </p:cNvPr>
            <p:cNvSpPr/>
            <p:nvPr userDrawn="1"/>
          </p:nvSpPr>
          <p:spPr>
            <a:xfrm rot="5400000">
              <a:off x="2213930" y="2382012"/>
              <a:ext cx="720000" cy="360000"/>
            </a:xfrm>
            <a:prstGeom prst="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6CDAE6A4-DA0C-1632-E08B-64FEB1AE5A37}"/>
                </a:ext>
              </a:extLst>
            </p:cNvPr>
            <p:cNvSpPr/>
            <p:nvPr userDrawn="1"/>
          </p:nvSpPr>
          <p:spPr>
            <a:xfrm rot="5400000">
              <a:off x="4631930" y="2382012"/>
              <a:ext cx="720000" cy="36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Isosceles Triangle 44">
              <a:extLst>
                <a:ext uri="{FF2B5EF4-FFF2-40B4-BE49-F238E27FC236}">
                  <a16:creationId xmlns:a16="http://schemas.microsoft.com/office/drawing/2014/main" id="{18368131-6A0A-4ABB-1060-CCFFE55C2507}"/>
                </a:ext>
              </a:extLst>
            </p:cNvPr>
            <p:cNvSpPr/>
            <p:nvPr userDrawn="1"/>
          </p:nvSpPr>
          <p:spPr>
            <a:xfrm rot="5400000">
              <a:off x="7049930" y="2382012"/>
              <a:ext cx="720000" cy="3600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Isosceles Triangle 45">
              <a:extLst>
                <a:ext uri="{FF2B5EF4-FFF2-40B4-BE49-F238E27FC236}">
                  <a16:creationId xmlns:a16="http://schemas.microsoft.com/office/drawing/2014/main" id="{1F9DB30E-E2CD-E077-4B44-B2F1F06CD516}"/>
                </a:ext>
              </a:extLst>
            </p:cNvPr>
            <p:cNvSpPr/>
            <p:nvPr userDrawn="1"/>
          </p:nvSpPr>
          <p:spPr>
            <a:xfrm rot="5400000">
              <a:off x="9467930" y="2382012"/>
              <a:ext cx="720000" cy="36000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DDCBF28A-3C13-8AD1-FA99-3A5E81A2202C}"/>
              </a:ext>
            </a:extLst>
          </p:cNvPr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A7512A-B185-B4FF-CA8D-93CE55176E92}"/>
              </a:ext>
            </a:extLst>
          </p:cNvPr>
          <p:cNvSpPr/>
          <p:nvPr/>
        </p:nvSpPr>
        <p:spPr>
          <a:xfrm>
            <a:off x="9672000" y="3458521"/>
            <a:ext cx="2520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3A308D-C2D7-68CA-3A6F-3E08B34E1DA8}"/>
              </a:ext>
            </a:extLst>
          </p:cNvPr>
          <p:cNvSpPr/>
          <p:nvPr/>
        </p:nvSpPr>
        <p:spPr>
          <a:xfrm>
            <a:off x="7254000" y="3458521"/>
            <a:ext cx="252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CFB3A2-7A2A-340F-C5A2-F6D69D89E90B}"/>
              </a:ext>
            </a:extLst>
          </p:cNvPr>
          <p:cNvSpPr/>
          <p:nvPr userDrawn="1"/>
        </p:nvSpPr>
        <p:spPr>
          <a:xfrm>
            <a:off x="4836000" y="3458521"/>
            <a:ext cx="252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479215-84A5-2F2C-E681-A68D1C759A20}"/>
              </a:ext>
            </a:extLst>
          </p:cNvPr>
          <p:cNvSpPr/>
          <p:nvPr userDrawn="1"/>
        </p:nvSpPr>
        <p:spPr>
          <a:xfrm>
            <a:off x="2418000" y="3458521"/>
            <a:ext cx="252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36CA76-DB83-E2CD-E615-21B4D3DC24D8}"/>
              </a:ext>
            </a:extLst>
          </p:cNvPr>
          <p:cNvSpPr/>
          <p:nvPr/>
        </p:nvSpPr>
        <p:spPr>
          <a:xfrm>
            <a:off x="10163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0058401-9A87-71E8-588A-C035D1BC6839}"/>
              </a:ext>
            </a:extLst>
          </p:cNvPr>
          <p:cNvCxnSpPr>
            <a:cxnSpLocks/>
          </p:cNvCxnSpPr>
          <p:nvPr/>
        </p:nvCxnSpPr>
        <p:spPr>
          <a:xfrm>
            <a:off x="10032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0448FE4-363A-8586-4F4F-43648683F350}"/>
              </a:ext>
            </a:extLst>
          </p:cNvPr>
          <p:cNvSpPr/>
          <p:nvPr/>
        </p:nvSpPr>
        <p:spPr>
          <a:xfrm>
            <a:off x="7745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2651195-3DE6-7152-3838-312BCC04D35F}"/>
              </a:ext>
            </a:extLst>
          </p:cNvPr>
          <p:cNvCxnSpPr>
            <a:cxnSpLocks/>
          </p:cNvCxnSpPr>
          <p:nvPr/>
        </p:nvCxnSpPr>
        <p:spPr>
          <a:xfrm>
            <a:off x="7614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E96F15FD-0256-1745-74AE-B4902437427A}"/>
              </a:ext>
            </a:extLst>
          </p:cNvPr>
          <p:cNvSpPr/>
          <p:nvPr userDrawn="1"/>
        </p:nvSpPr>
        <p:spPr>
          <a:xfrm>
            <a:off x="5327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76147C8-6059-B98E-5834-8BA9112DF2AA}"/>
              </a:ext>
            </a:extLst>
          </p:cNvPr>
          <p:cNvCxnSpPr>
            <a:cxnSpLocks/>
          </p:cNvCxnSpPr>
          <p:nvPr userDrawn="1"/>
        </p:nvCxnSpPr>
        <p:spPr>
          <a:xfrm>
            <a:off x="5196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5D259FE4-F5A3-932A-866A-C369F9CE1EE7}"/>
              </a:ext>
            </a:extLst>
          </p:cNvPr>
          <p:cNvSpPr/>
          <p:nvPr userDrawn="1"/>
        </p:nvSpPr>
        <p:spPr>
          <a:xfrm>
            <a:off x="2909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6CC9512-6D80-81CC-3449-56942E3ED71F}"/>
              </a:ext>
            </a:extLst>
          </p:cNvPr>
          <p:cNvCxnSpPr>
            <a:cxnSpLocks/>
          </p:cNvCxnSpPr>
          <p:nvPr userDrawn="1"/>
        </p:nvCxnSpPr>
        <p:spPr>
          <a:xfrm>
            <a:off x="2778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285028B0-5267-4F60-AD50-94B5DED68692}"/>
              </a:ext>
            </a:extLst>
          </p:cNvPr>
          <p:cNvSpPr/>
          <p:nvPr userDrawn="1"/>
        </p:nvSpPr>
        <p:spPr>
          <a:xfrm>
            <a:off x="0" y="3458521"/>
            <a:ext cx="252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85D83A1-86FA-ED45-0414-F4F635170754}"/>
              </a:ext>
            </a:extLst>
          </p:cNvPr>
          <p:cNvSpPr/>
          <p:nvPr userDrawn="1"/>
        </p:nvSpPr>
        <p:spPr>
          <a:xfrm>
            <a:off x="491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759C2A6-A0FE-038E-45CF-EDB361620C9B}"/>
              </a:ext>
            </a:extLst>
          </p:cNvPr>
          <p:cNvCxnSpPr>
            <a:cxnSpLocks/>
          </p:cNvCxnSpPr>
          <p:nvPr userDrawn="1"/>
        </p:nvCxnSpPr>
        <p:spPr>
          <a:xfrm>
            <a:off x="360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 Placeholder 60">
            <a:extLst>
              <a:ext uri="{FF2B5EF4-FFF2-40B4-BE49-F238E27FC236}">
                <a16:creationId xmlns:a16="http://schemas.microsoft.com/office/drawing/2014/main" id="{8DEB7936-5376-352E-04AA-349254DF74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0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PT"/>
              <a:t>CAPÍTULO</a:t>
            </a:r>
            <a:endParaRPr lang="en-GB"/>
          </a:p>
          <a:p>
            <a:pPr lvl="0"/>
            <a:endParaRPr lang="en-GB"/>
          </a:p>
        </p:txBody>
      </p:sp>
      <p:sp>
        <p:nvSpPr>
          <p:cNvPr id="48" name="Text Placeholder 60">
            <a:extLst>
              <a:ext uri="{FF2B5EF4-FFF2-40B4-BE49-F238E27FC236}">
                <a16:creationId xmlns:a16="http://schemas.microsoft.com/office/drawing/2014/main" id="{BFD91CAD-BE03-4A58-7A1E-75F010C6C6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49" name="Text Placeholder 60">
            <a:extLst>
              <a:ext uri="{FF2B5EF4-FFF2-40B4-BE49-F238E27FC236}">
                <a16:creationId xmlns:a16="http://schemas.microsoft.com/office/drawing/2014/main" id="{C93D5881-CB7C-83CC-A564-E4F99A2E041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88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PT"/>
              <a:t>CAPÍTULO</a:t>
            </a:r>
            <a:endParaRPr lang="en-GB"/>
          </a:p>
          <a:p>
            <a:pPr lvl="0"/>
            <a:endParaRPr lang="en-GB"/>
          </a:p>
        </p:txBody>
      </p:sp>
      <p:sp>
        <p:nvSpPr>
          <p:cNvPr id="50" name="Text Placeholder 60">
            <a:extLst>
              <a:ext uri="{FF2B5EF4-FFF2-40B4-BE49-F238E27FC236}">
                <a16:creationId xmlns:a16="http://schemas.microsoft.com/office/drawing/2014/main" id="{D4F0E338-C92E-9481-9A99-B00CA40734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8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51" name="Text Placeholder 60">
            <a:extLst>
              <a:ext uri="{FF2B5EF4-FFF2-40B4-BE49-F238E27FC236}">
                <a16:creationId xmlns:a16="http://schemas.microsoft.com/office/drawing/2014/main" id="{8EE2F0A5-4FFF-E8F3-E2D5-01AE1655FD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24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PT"/>
              <a:t>CAPÍTULO</a:t>
            </a:r>
            <a:endParaRPr lang="en-GB"/>
          </a:p>
          <a:p>
            <a:pPr lvl="0"/>
            <a:endParaRPr lang="en-GB"/>
          </a:p>
        </p:txBody>
      </p:sp>
      <p:sp>
        <p:nvSpPr>
          <p:cNvPr id="52" name="Text Placeholder 60">
            <a:extLst>
              <a:ext uri="{FF2B5EF4-FFF2-40B4-BE49-F238E27FC236}">
                <a16:creationId xmlns:a16="http://schemas.microsoft.com/office/drawing/2014/main" id="{24A8AA6C-60A5-A922-D0A0-E0B34FD067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72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53" name="Text Placeholder 60">
            <a:extLst>
              <a:ext uri="{FF2B5EF4-FFF2-40B4-BE49-F238E27FC236}">
                <a16:creationId xmlns:a16="http://schemas.microsoft.com/office/drawing/2014/main" id="{55550823-7F07-5BEA-BE0E-910730F02B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PT"/>
              <a:t>CAPÍTULO</a:t>
            </a:r>
            <a:endParaRPr lang="en-GB"/>
          </a:p>
          <a:p>
            <a:pPr lvl="0"/>
            <a:endParaRPr lang="en-GB"/>
          </a:p>
        </p:txBody>
      </p:sp>
      <p:sp>
        <p:nvSpPr>
          <p:cNvPr id="54" name="Text Placeholder 60">
            <a:extLst>
              <a:ext uri="{FF2B5EF4-FFF2-40B4-BE49-F238E27FC236}">
                <a16:creationId xmlns:a16="http://schemas.microsoft.com/office/drawing/2014/main" id="{5096CABC-F489-1393-7DD0-862D628F075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55" name="Text Placeholder 60">
            <a:extLst>
              <a:ext uri="{FF2B5EF4-FFF2-40B4-BE49-F238E27FC236}">
                <a16:creationId xmlns:a16="http://schemas.microsoft.com/office/drawing/2014/main" id="{9634A5A3-B795-C371-5EBC-AE8CB0630AE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42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PT"/>
              <a:t>CAPÍTULO</a:t>
            </a:r>
            <a:endParaRPr lang="en-GB"/>
          </a:p>
          <a:p>
            <a:pPr lvl="0"/>
            <a:endParaRPr lang="en-GB"/>
          </a:p>
        </p:txBody>
      </p:sp>
      <p:sp>
        <p:nvSpPr>
          <p:cNvPr id="56" name="Text Placeholder 60">
            <a:extLst>
              <a:ext uri="{FF2B5EF4-FFF2-40B4-BE49-F238E27FC236}">
                <a16:creationId xmlns:a16="http://schemas.microsoft.com/office/drawing/2014/main" id="{677BB655-5870-0128-78F2-C4F4394B95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14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52362DB-0994-0B37-7CCB-C7E5E35D97E8}"/>
              </a:ext>
            </a:extLst>
          </p:cNvPr>
          <p:cNvSpPr/>
          <p:nvPr userDrawn="1"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0" name="Picture 2">
            <a:extLst>
              <a:ext uri="{FF2B5EF4-FFF2-40B4-BE49-F238E27FC236}">
                <a16:creationId xmlns:a16="http://schemas.microsoft.com/office/drawing/2014/main" id="{E0F6933B-24F5-14CC-673D-D07168EC5D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35961983-CB00-E18A-F3C0-C1DDB37159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6BD0E13-F380-DC7B-3A47-472EE8A6E54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937668" y="6285811"/>
            <a:ext cx="1383912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343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0B32279-2D92-2ADA-7558-492CAEDCA3CF}"/>
              </a:ext>
            </a:extLst>
          </p:cNvPr>
          <p:cNvSpPr/>
          <p:nvPr userDrawn="1"/>
        </p:nvSpPr>
        <p:spPr>
          <a:xfrm>
            <a:off x="10428000" y="0"/>
            <a:ext cx="1764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21514B1-1444-B7EF-511B-4929602366EA}"/>
              </a:ext>
            </a:extLst>
          </p:cNvPr>
          <p:cNvSpPr/>
          <p:nvPr userDrawn="1"/>
        </p:nvSpPr>
        <p:spPr>
          <a:xfrm>
            <a:off x="8690000" y="0"/>
            <a:ext cx="176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B7F85-0AF8-A5AC-A6BB-F1EE50275ADB}"/>
              </a:ext>
            </a:extLst>
          </p:cNvPr>
          <p:cNvSpPr/>
          <p:nvPr userDrawn="1"/>
        </p:nvSpPr>
        <p:spPr>
          <a:xfrm>
            <a:off x="6952000" y="0"/>
            <a:ext cx="176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B8672B-73D7-DE30-D599-51FC8685E336}"/>
              </a:ext>
            </a:extLst>
          </p:cNvPr>
          <p:cNvSpPr/>
          <p:nvPr userDrawn="1"/>
        </p:nvSpPr>
        <p:spPr>
          <a:xfrm>
            <a:off x="5214000" y="0"/>
            <a:ext cx="176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73EEE4-BB24-5112-B965-5306282CA7A7}"/>
              </a:ext>
            </a:extLst>
          </p:cNvPr>
          <p:cNvSpPr/>
          <p:nvPr userDrawn="1"/>
        </p:nvSpPr>
        <p:spPr>
          <a:xfrm>
            <a:off x="3476000" y="0"/>
            <a:ext cx="176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D3B368-2672-666C-2B72-32069461841F}"/>
              </a:ext>
            </a:extLst>
          </p:cNvPr>
          <p:cNvSpPr/>
          <p:nvPr userDrawn="1"/>
        </p:nvSpPr>
        <p:spPr>
          <a:xfrm>
            <a:off x="1738000" y="0"/>
            <a:ext cx="1764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538F0C3-5D00-0AD7-411E-E8EC71DAEC31}"/>
              </a:ext>
            </a:extLst>
          </p:cNvPr>
          <p:cNvGrpSpPr/>
          <p:nvPr userDrawn="1"/>
        </p:nvGrpSpPr>
        <p:grpSpPr>
          <a:xfrm>
            <a:off x="1571000" y="2198521"/>
            <a:ext cx="9050000" cy="720000"/>
            <a:chOff x="1571000" y="2198521"/>
            <a:chExt cx="9050000" cy="720000"/>
          </a:xfrm>
        </p:grpSpPr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49177AC4-98B7-C474-3266-B79FE0649C04}"/>
                </a:ext>
              </a:extLst>
            </p:cNvPr>
            <p:cNvSpPr/>
            <p:nvPr userDrawn="1"/>
          </p:nvSpPr>
          <p:spPr>
            <a:xfrm rot="5400000">
              <a:off x="1391000" y="2378521"/>
              <a:ext cx="720000" cy="360000"/>
            </a:xfrm>
            <a:prstGeom prst="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FA9ACD2E-B3F1-7A0F-49A0-AE6979E39574}"/>
                </a:ext>
              </a:extLst>
            </p:cNvPr>
            <p:cNvSpPr/>
            <p:nvPr userDrawn="1"/>
          </p:nvSpPr>
          <p:spPr>
            <a:xfrm rot="5400000">
              <a:off x="3129000" y="2378521"/>
              <a:ext cx="720000" cy="36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Isosceles Triangle 55">
              <a:extLst>
                <a:ext uri="{FF2B5EF4-FFF2-40B4-BE49-F238E27FC236}">
                  <a16:creationId xmlns:a16="http://schemas.microsoft.com/office/drawing/2014/main" id="{7C27AD34-4EE7-FF39-04D7-9CD1CB1746DA}"/>
                </a:ext>
              </a:extLst>
            </p:cNvPr>
            <p:cNvSpPr/>
            <p:nvPr userDrawn="1"/>
          </p:nvSpPr>
          <p:spPr>
            <a:xfrm rot="5400000">
              <a:off x="4867000" y="2378521"/>
              <a:ext cx="720000" cy="3600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Isosceles Triangle 56">
              <a:extLst>
                <a:ext uri="{FF2B5EF4-FFF2-40B4-BE49-F238E27FC236}">
                  <a16:creationId xmlns:a16="http://schemas.microsoft.com/office/drawing/2014/main" id="{5FE6E7C0-8F3A-E1EB-E4B5-2E1EC76A3E28}"/>
                </a:ext>
              </a:extLst>
            </p:cNvPr>
            <p:cNvSpPr/>
            <p:nvPr userDrawn="1"/>
          </p:nvSpPr>
          <p:spPr>
            <a:xfrm rot="5400000">
              <a:off x="6605000" y="2378521"/>
              <a:ext cx="720000" cy="36000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4083F3BA-02B6-89CE-D3C2-778FBA75C732}"/>
                </a:ext>
              </a:extLst>
            </p:cNvPr>
            <p:cNvSpPr/>
            <p:nvPr userDrawn="1"/>
          </p:nvSpPr>
          <p:spPr>
            <a:xfrm rot="5400000">
              <a:off x="8343000" y="2378521"/>
              <a:ext cx="720000" cy="36000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CBF408AB-856C-FE89-EDCE-A1BB41787489}"/>
                </a:ext>
              </a:extLst>
            </p:cNvPr>
            <p:cNvSpPr/>
            <p:nvPr userDrawn="1"/>
          </p:nvSpPr>
          <p:spPr>
            <a:xfrm rot="5400000">
              <a:off x="10081000" y="2378521"/>
              <a:ext cx="720000" cy="360000"/>
            </a:xfrm>
            <a:prstGeom prst="triangle">
              <a:avLst/>
            </a:prstGeom>
            <a:solidFill>
              <a:srgbClr val="237B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5B493C9C-05BD-1545-E47F-F229B80F9053}"/>
              </a:ext>
            </a:extLst>
          </p:cNvPr>
          <p:cNvSpPr/>
          <p:nvPr userDrawn="1"/>
        </p:nvSpPr>
        <p:spPr>
          <a:xfrm>
            <a:off x="0" y="0"/>
            <a:ext cx="1764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C98450-14EF-33AF-4854-FE2C3BD8AD5C}"/>
              </a:ext>
            </a:extLst>
          </p:cNvPr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/>
          <p:nvPr userDrawn="1"/>
        </p:nvSpPr>
        <p:spPr>
          <a:xfrm>
            <a:off x="10428000" y="34585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/>
          <p:nvPr userDrawn="1"/>
        </p:nvSpPr>
        <p:spPr>
          <a:xfrm>
            <a:off x="8690000" y="34585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/>
          <p:nvPr userDrawn="1"/>
        </p:nvSpPr>
        <p:spPr>
          <a:xfrm>
            <a:off x="6952000" y="34585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/>
          <p:nvPr userDrawn="1"/>
        </p:nvSpPr>
        <p:spPr>
          <a:xfrm>
            <a:off x="5214000" y="34585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/>
          <p:nvPr userDrawn="1"/>
        </p:nvSpPr>
        <p:spPr>
          <a:xfrm>
            <a:off x="3476000" y="34585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/>
          <p:nvPr userDrawn="1"/>
        </p:nvSpPr>
        <p:spPr>
          <a:xfrm>
            <a:off x="1738000" y="34585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/>
          <p:nvPr userDrawn="1"/>
        </p:nvSpPr>
        <p:spPr>
          <a:xfrm>
            <a:off x="0" y="34585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3F9C00-4BF0-E910-65B2-98F7013038B6}"/>
              </a:ext>
            </a:extLst>
          </p:cNvPr>
          <p:cNvSpPr/>
          <p:nvPr userDrawn="1"/>
        </p:nvSpPr>
        <p:spPr>
          <a:xfrm>
            <a:off x="7204000" y="1658521"/>
            <a:ext cx="1260000" cy="180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/>
          <p:nvPr userDrawn="1"/>
        </p:nvSpPr>
        <p:spPr>
          <a:xfrm>
            <a:off x="7295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/>
          <p:nvPr userDrawn="1"/>
        </p:nvSpPr>
        <p:spPr>
          <a:xfrm>
            <a:off x="208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/>
          <p:nvPr userDrawn="1"/>
        </p:nvSpPr>
        <p:spPr>
          <a:xfrm>
            <a:off x="34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971B307-3697-43B0-49A3-8FC8E650B67F}"/>
              </a:ext>
            </a:extLst>
          </p:cNvPr>
          <p:cNvCxnSpPr>
            <a:cxnSpLocks/>
          </p:cNvCxnSpPr>
          <p:nvPr userDrawn="1"/>
        </p:nvCxnSpPr>
        <p:spPr>
          <a:xfrm>
            <a:off x="25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8E8FF9F-B72A-18DA-1948-5B7F65DF440E}"/>
              </a:ext>
            </a:extLst>
          </p:cNvPr>
          <p:cNvCxnSpPr>
            <a:cxnSpLocks/>
          </p:cNvCxnSpPr>
          <p:nvPr userDrawn="1"/>
        </p:nvCxnSpPr>
        <p:spPr>
          <a:xfrm>
            <a:off x="199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3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A6A7E6D-E9C2-DC43-B628-9CB7AB591A51}"/>
              </a:ext>
            </a:extLst>
          </p:cNvPr>
          <p:cNvCxnSpPr>
            <a:cxnSpLocks/>
          </p:cNvCxnSpPr>
          <p:nvPr userDrawn="1"/>
        </p:nvCxnSpPr>
        <p:spPr>
          <a:xfrm>
            <a:off x="3728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68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8259617-2465-083A-D4DC-6250454F0FA6}"/>
              </a:ext>
            </a:extLst>
          </p:cNvPr>
          <p:cNvCxnSpPr>
            <a:cxnSpLocks/>
          </p:cNvCxnSpPr>
          <p:nvPr userDrawn="1"/>
        </p:nvCxnSpPr>
        <p:spPr>
          <a:xfrm>
            <a:off x="5466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4E850CD-9745-0C3E-30F2-81FCFB854F7A}"/>
              </a:ext>
            </a:extLst>
          </p:cNvPr>
          <p:cNvCxnSpPr>
            <a:cxnSpLocks/>
          </p:cNvCxnSpPr>
          <p:nvPr userDrawn="1"/>
        </p:nvCxnSpPr>
        <p:spPr>
          <a:xfrm>
            <a:off x="7204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44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4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DB6AAB4-A77E-9870-B751-A2A7A36AC909}"/>
              </a:ext>
            </a:extLst>
          </p:cNvPr>
          <p:cNvCxnSpPr>
            <a:cxnSpLocks/>
          </p:cNvCxnSpPr>
          <p:nvPr userDrawn="1"/>
        </p:nvCxnSpPr>
        <p:spPr>
          <a:xfrm>
            <a:off x="894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8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78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7C9F8E8F-2BBB-04A1-ABC4-7AEA7DBF7930}"/>
              </a:ext>
            </a:extLst>
          </p:cNvPr>
          <p:cNvCxnSpPr>
            <a:cxnSpLocks/>
          </p:cNvCxnSpPr>
          <p:nvPr userDrawn="1"/>
        </p:nvCxnSpPr>
        <p:spPr>
          <a:xfrm>
            <a:off x="1068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2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52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pic>
        <p:nvPicPr>
          <p:cNvPr id="84" name="Picture 2">
            <a:extLst>
              <a:ext uri="{FF2B5EF4-FFF2-40B4-BE49-F238E27FC236}">
                <a16:creationId xmlns:a16="http://schemas.microsoft.com/office/drawing/2014/main" id="{8D594B97-A1B1-E90B-B68E-8B4A1B6BEE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/>
          <p:nvPr userDrawn="1"/>
        </p:nvSpPr>
        <p:spPr>
          <a:xfrm>
            <a:off x="1077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/>
          <p:nvPr userDrawn="1"/>
        </p:nvSpPr>
        <p:spPr>
          <a:xfrm>
            <a:off x="903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/>
          <p:nvPr userDrawn="1"/>
        </p:nvSpPr>
        <p:spPr>
          <a:xfrm>
            <a:off x="5557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/>
          <p:nvPr userDrawn="1"/>
        </p:nvSpPr>
        <p:spPr>
          <a:xfrm>
            <a:off x="3819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949CD2-4194-EA19-C512-7DC07E4E64FE}"/>
              </a:ext>
            </a:extLst>
          </p:cNvPr>
          <p:cNvSpPr/>
          <p:nvPr userDrawn="1"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CD5840C-989B-D1BE-47C4-05923889C9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4297E1A-C26F-A7AE-9415-75D94F05D4D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988167" y="6278674"/>
            <a:ext cx="1383912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86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D25C0CDC-FA77-0DD2-CA86-99521357BDE5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B246E0DE-CD77-B419-53C9-878AB7F817DD}"/>
              </a:ext>
            </a:extLst>
          </p:cNvPr>
          <p:cNvGrpSpPr/>
          <p:nvPr userDrawn="1"/>
        </p:nvGrpSpPr>
        <p:grpSpPr>
          <a:xfrm>
            <a:off x="162000" y="1247385"/>
            <a:ext cx="1440000" cy="1537368"/>
            <a:chOff x="145907" y="1004482"/>
            <a:chExt cx="1440000" cy="1537368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EA2A850-24E1-3EA7-E411-76B309DE53C4}"/>
                </a:ext>
              </a:extLst>
            </p:cNvPr>
            <p:cNvSpPr/>
            <p:nvPr userDrawn="1"/>
          </p:nvSpPr>
          <p:spPr>
            <a:xfrm>
              <a:off x="145907" y="1053166"/>
              <a:ext cx="1440000" cy="1440000"/>
            </a:xfrm>
            <a:prstGeom prst="ellipse">
              <a:avLst/>
            </a:prstGeom>
            <a:solidFill>
              <a:srgbClr val="023552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72FE14F-4A86-7C0F-077E-1E667D2AE5A2}"/>
                </a:ext>
              </a:extLst>
            </p:cNvPr>
            <p:cNvSpPr/>
            <p:nvPr userDrawn="1"/>
          </p:nvSpPr>
          <p:spPr>
            <a:xfrm>
              <a:off x="325907" y="1233166"/>
              <a:ext cx="1080000" cy="1080000"/>
            </a:xfrm>
            <a:prstGeom prst="ellipse">
              <a:avLst/>
            </a:prstGeom>
            <a:solidFill>
              <a:srgbClr val="02355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7AC7821-5264-5257-6F99-6FEF61801929}"/>
                </a:ext>
              </a:extLst>
            </p:cNvPr>
            <p:cNvSpPr/>
            <p:nvPr userDrawn="1"/>
          </p:nvSpPr>
          <p:spPr>
            <a:xfrm>
              <a:off x="327828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/>
          <p:nvPr userDrawn="1"/>
        </p:nvSpPr>
        <p:spPr>
          <a:xfrm>
            <a:off x="10428000" y="30267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/>
          <p:nvPr userDrawn="1"/>
        </p:nvSpPr>
        <p:spPr>
          <a:xfrm>
            <a:off x="8690000" y="30267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/>
          <p:nvPr userDrawn="1"/>
        </p:nvSpPr>
        <p:spPr>
          <a:xfrm>
            <a:off x="6952000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/>
          <p:nvPr userDrawn="1"/>
        </p:nvSpPr>
        <p:spPr>
          <a:xfrm>
            <a:off x="5214000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/>
          <p:nvPr userDrawn="1"/>
        </p:nvSpPr>
        <p:spPr>
          <a:xfrm>
            <a:off x="3476000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/>
          <p:nvPr userDrawn="1"/>
        </p:nvSpPr>
        <p:spPr>
          <a:xfrm>
            <a:off x="1738000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/>
          <p:nvPr userDrawn="1"/>
        </p:nvSpPr>
        <p:spPr>
          <a:xfrm>
            <a:off x="0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7C247FF-CA5F-A369-BAB4-A80155A2A045}"/>
              </a:ext>
            </a:extLst>
          </p:cNvPr>
          <p:cNvGrpSpPr/>
          <p:nvPr userDrawn="1"/>
        </p:nvGrpSpPr>
        <p:grpSpPr>
          <a:xfrm>
            <a:off x="7114000" y="1247385"/>
            <a:ext cx="1440000" cy="1537368"/>
            <a:chOff x="7243838" y="1004482"/>
            <a:chExt cx="1440000" cy="1537368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EE1F67E5-F0E2-3F77-F7F5-33477B9ABE37}"/>
                </a:ext>
              </a:extLst>
            </p:cNvPr>
            <p:cNvSpPr/>
            <p:nvPr userDrawn="1"/>
          </p:nvSpPr>
          <p:spPr>
            <a:xfrm>
              <a:off x="7243838" y="1053166"/>
              <a:ext cx="1440000" cy="1440000"/>
            </a:xfrm>
            <a:prstGeom prst="ellipse">
              <a:avLst/>
            </a:prstGeom>
            <a:solidFill>
              <a:srgbClr val="E77728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6457D32-4600-1E67-F9AB-194E19EC708A}"/>
                </a:ext>
              </a:extLst>
            </p:cNvPr>
            <p:cNvSpPr/>
            <p:nvPr userDrawn="1"/>
          </p:nvSpPr>
          <p:spPr>
            <a:xfrm>
              <a:off x="7423838" y="1233166"/>
              <a:ext cx="1080000" cy="1080000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5F8C8E5-3E07-872B-09C8-672165893308}"/>
                </a:ext>
              </a:extLst>
            </p:cNvPr>
            <p:cNvSpPr/>
            <p:nvPr userDrawn="1"/>
          </p:nvSpPr>
          <p:spPr>
            <a:xfrm>
              <a:off x="7425759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5</a:t>
              </a:r>
              <a:endParaRPr lang="en-GB" sz="48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3837E94-EC66-4140-9E81-A69401FCD11D}"/>
              </a:ext>
            </a:extLst>
          </p:cNvPr>
          <p:cNvGrpSpPr/>
          <p:nvPr userDrawn="1"/>
        </p:nvGrpSpPr>
        <p:grpSpPr>
          <a:xfrm>
            <a:off x="5376000" y="1247385"/>
            <a:ext cx="1440000" cy="1537368"/>
            <a:chOff x="5585057" y="1004482"/>
            <a:chExt cx="1440000" cy="1537368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1746AD4-63BD-351D-D389-CFF051B66717}"/>
                </a:ext>
              </a:extLst>
            </p:cNvPr>
            <p:cNvSpPr/>
            <p:nvPr userDrawn="1"/>
          </p:nvSpPr>
          <p:spPr>
            <a:xfrm>
              <a:off x="5585057" y="1053166"/>
              <a:ext cx="1440000" cy="1440000"/>
            </a:xfrm>
            <a:prstGeom prst="ellipse">
              <a:avLst/>
            </a:prstGeom>
            <a:solidFill>
              <a:srgbClr val="F7AB3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D7295A5-6EDB-D7A8-61B3-D2932F96A4DC}"/>
                </a:ext>
              </a:extLst>
            </p:cNvPr>
            <p:cNvSpPr/>
            <p:nvPr userDrawn="1"/>
          </p:nvSpPr>
          <p:spPr>
            <a:xfrm>
              <a:off x="5765057" y="1233166"/>
              <a:ext cx="1080000" cy="1080000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92D632D-431C-5947-9A10-7DD36D6C3DA0}"/>
                </a:ext>
              </a:extLst>
            </p:cNvPr>
            <p:cNvSpPr/>
            <p:nvPr userDrawn="1"/>
          </p:nvSpPr>
          <p:spPr>
            <a:xfrm>
              <a:off x="5766978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</a:t>
              </a:r>
              <a:endParaRPr lang="en-GB" sz="48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A110FB9-A544-6BF1-281E-52B6AD6C1CDB}"/>
              </a:ext>
            </a:extLst>
          </p:cNvPr>
          <p:cNvGrpSpPr/>
          <p:nvPr userDrawn="1"/>
        </p:nvGrpSpPr>
        <p:grpSpPr>
          <a:xfrm>
            <a:off x="3638000" y="1247385"/>
            <a:ext cx="1440000" cy="1537368"/>
            <a:chOff x="3733908" y="1004482"/>
            <a:chExt cx="1440000" cy="1537368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45D4D4F-0D77-CF37-9070-FC97402B1D01}"/>
                </a:ext>
              </a:extLst>
            </p:cNvPr>
            <p:cNvSpPr/>
            <p:nvPr userDrawn="1"/>
          </p:nvSpPr>
          <p:spPr>
            <a:xfrm>
              <a:off x="3733908" y="1053166"/>
              <a:ext cx="1440000" cy="1440000"/>
            </a:xfrm>
            <a:prstGeom prst="ellipse">
              <a:avLst/>
            </a:prstGeom>
            <a:solidFill>
              <a:srgbClr val="1C97D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1EA8685-A2AE-AD31-06F8-0A4CA22DE820}"/>
                </a:ext>
              </a:extLst>
            </p:cNvPr>
            <p:cNvSpPr/>
            <p:nvPr userDrawn="1"/>
          </p:nvSpPr>
          <p:spPr>
            <a:xfrm>
              <a:off x="3913908" y="1233166"/>
              <a:ext cx="1080000" cy="1080000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E8E3AA2-FD1B-408B-F2BD-FA2B6DCF3DFC}"/>
                </a:ext>
              </a:extLst>
            </p:cNvPr>
            <p:cNvSpPr/>
            <p:nvPr userDrawn="1"/>
          </p:nvSpPr>
          <p:spPr>
            <a:xfrm>
              <a:off x="3915829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en-GB" sz="48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9902DA5-C005-A296-CCB8-C9006FCCAD3D}"/>
              </a:ext>
            </a:extLst>
          </p:cNvPr>
          <p:cNvGrpSpPr/>
          <p:nvPr userDrawn="1"/>
        </p:nvGrpSpPr>
        <p:grpSpPr>
          <a:xfrm>
            <a:off x="1900000" y="1247385"/>
            <a:ext cx="1440000" cy="1537368"/>
            <a:chOff x="1972700" y="1004482"/>
            <a:chExt cx="1440000" cy="1537368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C54B4E9-7F7A-65BF-14B7-685CBBE7F53A}"/>
                </a:ext>
              </a:extLst>
            </p:cNvPr>
            <p:cNvSpPr/>
            <p:nvPr userDrawn="1"/>
          </p:nvSpPr>
          <p:spPr>
            <a:xfrm>
              <a:off x="1972700" y="1053166"/>
              <a:ext cx="1440000" cy="1440000"/>
            </a:xfrm>
            <a:prstGeom prst="ellipse">
              <a:avLst/>
            </a:prstGeom>
            <a:solidFill>
              <a:srgbClr val="04547F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9371B0C-E00E-22D1-2CD7-6A77CEBD90C2}"/>
                </a:ext>
              </a:extLst>
            </p:cNvPr>
            <p:cNvSpPr/>
            <p:nvPr userDrawn="1"/>
          </p:nvSpPr>
          <p:spPr>
            <a:xfrm>
              <a:off x="2152700" y="1233166"/>
              <a:ext cx="1080000" cy="1080000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60F2BB6-490D-74F5-DAC1-05C24CC5084C}"/>
                </a:ext>
              </a:extLst>
            </p:cNvPr>
            <p:cNvSpPr/>
            <p:nvPr userDrawn="1"/>
          </p:nvSpPr>
          <p:spPr>
            <a:xfrm>
              <a:off x="2154621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endParaRPr lang="en-GB" sz="48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971B307-3697-43B0-49A3-8FC8E650B67F}"/>
              </a:ext>
            </a:extLst>
          </p:cNvPr>
          <p:cNvCxnSpPr>
            <a:cxnSpLocks/>
          </p:cNvCxnSpPr>
          <p:nvPr userDrawn="1"/>
        </p:nvCxnSpPr>
        <p:spPr>
          <a:xfrm>
            <a:off x="25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11DBF4C-1880-28B7-CE09-A13ED6D5FB12}"/>
              </a:ext>
            </a:extLst>
          </p:cNvPr>
          <p:cNvGrpSpPr/>
          <p:nvPr userDrawn="1"/>
        </p:nvGrpSpPr>
        <p:grpSpPr>
          <a:xfrm>
            <a:off x="10590000" y="1247385"/>
            <a:ext cx="1440000" cy="1537368"/>
            <a:chOff x="10468136" y="1004482"/>
            <a:chExt cx="1440000" cy="1537368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79A3C5E3-1458-F4C2-6457-09E69F2321BA}"/>
                </a:ext>
              </a:extLst>
            </p:cNvPr>
            <p:cNvSpPr/>
            <p:nvPr userDrawn="1"/>
          </p:nvSpPr>
          <p:spPr>
            <a:xfrm>
              <a:off x="10468136" y="1053166"/>
              <a:ext cx="1440000" cy="1440000"/>
            </a:xfrm>
            <a:prstGeom prst="ellipse">
              <a:avLst/>
            </a:prstGeom>
            <a:solidFill>
              <a:srgbClr val="18525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B696890-F2A2-78BA-55FC-4F980192AAF6}"/>
                </a:ext>
              </a:extLst>
            </p:cNvPr>
            <p:cNvSpPr/>
            <p:nvPr userDrawn="1"/>
          </p:nvSpPr>
          <p:spPr>
            <a:xfrm>
              <a:off x="10648136" y="1233166"/>
              <a:ext cx="1080000" cy="1080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72A0382-B70B-88AE-A403-2F431E909E3F}"/>
                </a:ext>
              </a:extLst>
            </p:cNvPr>
            <p:cNvSpPr/>
            <p:nvPr userDrawn="1"/>
          </p:nvSpPr>
          <p:spPr>
            <a:xfrm>
              <a:off x="10650057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7</a:t>
              </a:r>
              <a:endParaRPr lang="en-GB" sz="48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82A405C-5803-F684-4B83-E05BECD4F60F}"/>
              </a:ext>
            </a:extLst>
          </p:cNvPr>
          <p:cNvGrpSpPr/>
          <p:nvPr userDrawn="1"/>
        </p:nvGrpSpPr>
        <p:grpSpPr>
          <a:xfrm>
            <a:off x="8852000" y="1247385"/>
            <a:ext cx="1440000" cy="1537368"/>
            <a:chOff x="8855987" y="1004482"/>
            <a:chExt cx="1440000" cy="1537368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78761DE-430C-BEBC-ACFB-9D87632ACA82}"/>
                </a:ext>
              </a:extLst>
            </p:cNvPr>
            <p:cNvSpPr/>
            <p:nvPr userDrawn="1"/>
          </p:nvSpPr>
          <p:spPr>
            <a:xfrm>
              <a:off x="8855987" y="1053166"/>
              <a:ext cx="1440000" cy="1440000"/>
            </a:xfrm>
            <a:prstGeom prst="ellipse">
              <a:avLst/>
            </a:prstGeom>
            <a:solidFill>
              <a:srgbClr val="258287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DBD1E71-A773-ADCD-7106-37A1B0CD7DCA}"/>
                </a:ext>
              </a:extLst>
            </p:cNvPr>
            <p:cNvSpPr/>
            <p:nvPr userDrawn="1"/>
          </p:nvSpPr>
          <p:spPr>
            <a:xfrm>
              <a:off x="9035987" y="1233166"/>
              <a:ext cx="1080000" cy="1080000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E26E10C7-7267-7C1A-5EF1-8921D7BA6356}"/>
                </a:ext>
              </a:extLst>
            </p:cNvPr>
            <p:cNvSpPr/>
            <p:nvPr userDrawn="1"/>
          </p:nvSpPr>
          <p:spPr>
            <a:xfrm>
              <a:off x="9037908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6</a:t>
              </a:r>
              <a:endParaRPr lang="en-GB" sz="48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9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9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8E8FF9F-B72A-18DA-1948-5B7F65DF440E}"/>
              </a:ext>
            </a:extLst>
          </p:cNvPr>
          <p:cNvCxnSpPr>
            <a:cxnSpLocks/>
          </p:cNvCxnSpPr>
          <p:nvPr userDrawn="1"/>
        </p:nvCxnSpPr>
        <p:spPr>
          <a:xfrm>
            <a:off x="199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83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83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A6A7E6D-E9C2-DC43-B628-9CB7AB591A51}"/>
              </a:ext>
            </a:extLst>
          </p:cNvPr>
          <p:cNvCxnSpPr>
            <a:cxnSpLocks/>
          </p:cNvCxnSpPr>
          <p:nvPr userDrawn="1"/>
        </p:nvCxnSpPr>
        <p:spPr>
          <a:xfrm>
            <a:off x="3728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3568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3568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306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306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4E850CD-9745-0C3E-30F2-81FCFB854F7A}"/>
              </a:ext>
            </a:extLst>
          </p:cNvPr>
          <p:cNvCxnSpPr>
            <a:cxnSpLocks/>
          </p:cNvCxnSpPr>
          <p:nvPr userDrawn="1"/>
        </p:nvCxnSpPr>
        <p:spPr>
          <a:xfrm>
            <a:off x="7204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7044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7044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DB6AAB4-A77E-9870-B751-A2A7A36AC909}"/>
              </a:ext>
            </a:extLst>
          </p:cNvPr>
          <p:cNvCxnSpPr>
            <a:cxnSpLocks/>
          </p:cNvCxnSpPr>
          <p:nvPr userDrawn="1"/>
        </p:nvCxnSpPr>
        <p:spPr>
          <a:xfrm>
            <a:off x="894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878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878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7C9F8E8F-2BBB-04A1-ABC4-7AEA7DBF7930}"/>
              </a:ext>
            </a:extLst>
          </p:cNvPr>
          <p:cNvCxnSpPr>
            <a:cxnSpLocks/>
          </p:cNvCxnSpPr>
          <p:nvPr userDrawn="1"/>
        </p:nvCxnSpPr>
        <p:spPr>
          <a:xfrm>
            <a:off x="1068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1052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1052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19618EB-5D59-A991-5C02-CAADE5A6A4BE}"/>
              </a:ext>
            </a:extLst>
          </p:cNvPr>
          <p:cNvCxnSpPr>
            <a:cxnSpLocks/>
          </p:cNvCxnSpPr>
          <p:nvPr userDrawn="1"/>
        </p:nvCxnSpPr>
        <p:spPr>
          <a:xfrm>
            <a:off x="5466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54942FAE-70B8-72AC-1F77-0F477AA6A6D5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B45334-FB22-812F-C1D3-D32139C81F3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68AFD6-67D4-6BAF-8B9E-B71C4E1AA4A3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E80F7DF6-894C-6E1C-0554-EE5D6D38FC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A68084-8956-F380-B3C1-EC4A7C7FE4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E3144A1A-52CC-74EC-3248-AEE6704596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F3EDA04-9A88-E277-D21E-906EB0FEE493}"/>
              </a:ext>
            </a:extLst>
          </p:cNvPr>
          <p:cNvSpPr/>
          <p:nvPr userDrawn="1"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7382526D-CE14-90FE-C0C4-252DC6F67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701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phic 38">
            <a:extLst>
              <a:ext uri="{FF2B5EF4-FFF2-40B4-BE49-F238E27FC236}">
                <a16:creationId xmlns:a16="http://schemas.microsoft.com/office/drawing/2014/main" id="{C9B91DF6-2BEA-8AC1-F16C-7D1B2A55E1CA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B246E0DE-CD77-B419-53C9-878AB7F817DD}"/>
              </a:ext>
            </a:extLst>
          </p:cNvPr>
          <p:cNvGrpSpPr/>
          <p:nvPr userDrawn="1"/>
        </p:nvGrpSpPr>
        <p:grpSpPr>
          <a:xfrm>
            <a:off x="1901667" y="1247385"/>
            <a:ext cx="1440000" cy="1537368"/>
            <a:chOff x="145907" y="1004482"/>
            <a:chExt cx="1440000" cy="1537368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EA2A850-24E1-3EA7-E411-76B309DE53C4}"/>
                </a:ext>
              </a:extLst>
            </p:cNvPr>
            <p:cNvSpPr/>
            <p:nvPr userDrawn="1"/>
          </p:nvSpPr>
          <p:spPr>
            <a:xfrm>
              <a:off x="145907" y="1053166"/>
              <a:ext cx="1440000" cy="1440000"/>
            </a:xfrm>
            <a:prstGeom prst="ellipse">
              <a:avLst/>
            </a:prstGeom>
            <a:solidFill>
              <a:srgbClr val="023552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72FE14F-4A86-7C0F-077E-1E667D2AE5A2}"/>
                </a:ext>
              </a:extLst>
            </p:cNvPr>
            <p:cNvSpPr/>
            <p:nvPr userDrawn="1"/>
          </p:nvSpPr>
          <p:spPr>
            <a:xfrm>
              <a:off x="325907" y="1233166"/>
              <a:ext cx="1080000" cy="1080000"/>
            </a:xfrm>
            <a:prstGeom prst="ellipse">
              <a:avLst/>
            </a:prstGeom>
            <a:solidFill>
              <a:srgbClr val="02355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7AC7821-5264-5257-6F99-6FEF61801929}"/>
                </a:ext>
              </a:extLst>
            </p:cNvPr>
            <p:cNvSpPr/>
            <p:nvPr userDrawn="1"/>
          </p:nvSpPr>
          <p:spPr>
            <a:xfrm>
              <a:off x="327828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54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/>
          <p:nvPr userDrawn="1"/>
        </p:nvSpPr>
        <p:spPr>
          <a:xfrm>
            <a:off x="8691667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/>
          <p:nvPr userDrawn="1"/>
        </p:nvSpPr>
        <p:spPr>
          <a:xfrm>
            <a:off x="6953667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/>
          <p:nvPr userDrawn="1"/>
        </p:nvSpPr>
        <p:spPr>
          <a:xfrm>
            <a:off x="5215667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/>
          <p:nvPr userDrawn="1"/>
        </p:nvSpPr>
        <p:spPr>
          <a:xfrm>
            <a:off x="3477667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/>
          <p:nvPr userDrawn="1"/>
        </p:nvSpPr>
        <p:spPr>
          <a:xfrm>
            <a:off x="1739667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7C247FF-CA5F-A369-BAB4-A80155A2A045}"/>
              </a:ext>
            </a:extLst>
          </p:cNvPr>
          <p:cNvGrpSpPr/>
          <p:nvPr userDrawn="1"/>
        </p:nvGrpSpPr>
        <p:grpSpPr>
          <a:xfrm>
            <a:off x="8853667" y="1247385"/>
            <a:ext cx="1440000" cy="1537368"/>
            <a:chOff x="7243838" y="1004482"/>
            <a:chExt cx="1440000" cy="1537368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EE1F67E5-F0E2-3F77-F7F5-33477B9ABE37}"/>
                </a:ext>
              </a:extLst>
            </p:cNvPr>
            <p:cNvSpPr/>
            <p:nvPr userDrawn="1"/>
          </p:nvSpPr>
          <p:spPr>
            <a:xfrm>
              <a:off x="7243838" y="1053166"/>
              <a:ext cx="1440000" cy="1440000"/>
            </a:xfrm>
            <a:prstGeom prst="ellipse">
              <a:avLst/>
            </a:prstGeom>
            <a:solidFill>
              <a:srgbClr val="E77728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6457D32-4600-1E67-F9AB-194E19EC708A}"/>
                </a:ext>
              </a:extLst>
            </p:cNvPr>
            <p:cNvSpPr/>
            <p:nvPr userDrawn="1"/>
          </p:nvSpPr>
          <p:spPr>
            <a:xfrm>
              <a:off x="7423838" y="1233166"/>
              <a:ext cx="1080000" cy="1080000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5F8C8E5-3E07-872B-09C8-672165893308}"/>
                </a:ext>
              </a:extLst>
            </p:cNvPr>
            <p:cNvSpPr/>
            <p:nvPr userDrawn="1"/>
          </p:nvSpPr>
          <p:spPr>
            <a:xfrm>
              <a:off x="7425759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54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5</a:t>
              </a:r>
              <a:endParaRPr lang="en-GB" sz="54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3837E94-EC66-4140-9E81-A69401FCD11D}"/>
              </a:ext>
            </a:extLst>
          </p:cNvPr>
          <p:cNvGrpSpPr/>
          <p:nvPr userDrawn="1"/>
        </p:nvGrpSpPr>
        <p:grpSpPr>
          <a:xfrm>
            <a:off x="7115667" y="1247385"/>
            <a:ext cx="1440000" cy="1537368"/>
            <a:chOff x="5585057" y="1004482"/>
            <a:chExt cx="1440000" cy="1537368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1746AD4-63BD-351D-D389-CFF051B66717}"/>
                </a:ext>
              </a:extLst>
            </p:cNvPr>
            <p:cNvSpPr/>
            <p:nvPr userDrawn="1"/>
          </p:nvSpPr>
          <p:spPr>
            <a:xfrm>
              <a:off x="5585057" y="1053166"/>
              <a:ext cx="1440000" cy="1440000"/>
            </a:xfrm>
            <a:prstGeom prst="ellipse">
              <a:avLst/>
            </a:prstGeom>
            <a:solidFill>
              <a:srgbClr val="F7AB3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D7295A5-6EDB-D7A8-61B3-D2932F96A4DC}"/>
                </a:ext>
              </a:extLst>
            </p:cNvPr>
            <p:cNvSpPr/>
            <p:nvPr userDrawn="1"/>
          </p:nvSpPr>
          <p:spPr>
            <a:xfrm>
              <a:off x="5765057" y="1233166"/>
              <a:ext cx="1080000" cy="1080000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92D632D-431C-5947-9A10-7DD36D6C3DA0}"/>
                </a:ext>
              </a:extLst>
            </p:cNvPr>
            <p:cNvSpPr/>
            <p:nvPr userDrawn="1"/>
          </p:nvSpPr>
          <p:spPr>
            <a:xfrm>
              <a:off x="5766978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54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</a:t>
              </a:r>
              <a:endParaRPr lang="en-GB" sz="54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A110FB9-A544-6BF1-281E-52B6AD6C1CDB}"/>
              </a:ext>
            </a:extLst>
          </p:cNvPr>
          <p:cNvGrpSpPr/>
          <p:nvPr userDrawn="1"/>
        </p:nvGrpSpPr>
        <p:grpSpPr>
          <a:xfrm>
            <a:off x="5377667" y="1247385"/>
            <a:ext cx="1440000" cy="1537368"/>
            <a:chOff x="3733908" y="1004482"/>
            <a:chExt cx="1440000" cy="1537368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45D4D4F-0D77-CF37-9070-FC97402B1D01}"/>
                </a:ext>
              </a:extLst>
            </p:cNvPr>
            <p:cNvSpPr/>
            <p:nvPr userDrawn="1"/>
          </p:nvSpPr>
          <p:spPr>
            <a:xfrm>
              <a:off x="3733908" y="1053166"/>
              <a:ext cx="1440000" cy="1440000"/>
            </a:xfrm>
            <a:prstGeom prst="ellipse">
              <a:avLst/>
            </a:prstGeom>
            <a:solidFill>
              <a:srgbClr val="1C97D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1EA8685-A2AE-AD31-06F8-0A4CA22DE820}"/>
                </a:ext>
              </a:extLst>
            </p:cNvPr>
            <p:cNvSpPr/>
            <p:nvPr userDrawn="1"/>
          </p:nvSpPr>
          <p:spPr>
            <a:xfrm>
              <a:off x="3913908" y="1233166"/>
              <a:ext cx="1080000" cy="1080000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E8E3AA2-FD1B-408B-F2BD-FA2B6DCF3DFC}"/>
                </a:ext>
              </a:extLst>
            </p:cNvPr>
            <p:cNvSpPr/>
            <p:nvPr userDrawn="1"/>
          </p:nvSpPr>
          <p:spPr>
            <a:xfrm>
              <a:off x="3915829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54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en-GB" sz="54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9902DA5-C005-A296-CCB8-C9006FCCAD3D}"/>
              </a:ext>
            </a:extLst>
          </p:cNvPr>
          <p:cNvGrpSpPr/>
          <p:nvPr userDrawn="1"/>
        </p:nvGrpSpPr>
        <p:grpSpPr>
          <a:xfrm>
            <a:off x="3639667" y="1247385"/>
            <a:ext cx="1440000" cy="1537368"/>
            <a:chOff x="1972700" y="1004482"/>
            <a:chExt cx="1440000" cy="1537368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C54B4E9-7F7A-65BF-14B7-685CBBE7F53A}"/>
                </a:ext>
              </a:extLst>
            </p:cNvPr>
            <p:cNvSpPr/>
            <p:nvPr userDrawn="1"/>
          </p:nvSpPr>
          <p:spPr>
            <a:xfrm>
              <a:off x="1972700" y="1053166"/>
              <a:ext cx="1440000" cy="1440000"/>
            </a:xfrm>
            <a:prstGeom prst="ellipse">
              <a:avLst/>
            </a:prstGeom>
            <a:solidFill>
              <a:srgbClr val="04547F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9371B0C-E00E-22D1-2CD7-6A77CEBD90C2}"/>
                </a:ext>
              </a:extLst>
            </p:cNvPr>
            <p:cNvSpPr/>
            <p:nvPr userDrawn="1"/>
          </p:nvSpPr>
          <p:spPr>
            <a:xfrm>
              <a:off x="2152700" y="1233166"/>
              <a:ext cx="1080000" cy="1080000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60F2BB6-490D-74F5-DAC1-05C24CC5084C}"/>
                </a:ext>
              </a:extLst>
            </p:cNvPr>
            <p:cNvSpPr/>
            <p:nvPr userDrawn="1"/>
          </p:nvSpPr>
          <p:spPr>
            <a:xfrm>
              <a:off x="2154621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54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endParaRPr lang="en-GB" sz="54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971B307-3697-43B0-49A3-8FC8E650B67F}"/>
              </a:ext>
            </a:extLst>
          </p:cNvPr>
          <p:cNvCxnSpPr>
            <a:cxnSpLocks/>
          </p:cNvCxnSpPr>
          <p:nvPr userDrawn="1"/>
        </p:nvCxnSpPr>
        <p:spPr>
          <a:xfrm>
            <a:off x="1991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831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831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8E8FF9F-B72A-18DA-1948-5B7F65DF440E}"/>
              </a:ext>
            </a:extLst>
          </p:cNvPr>
          <p:cNvCxnSpPr>
            <a:cxnSpLocks/>
          </p:cNvCxnSpPr>
          <p:nvPr userDrawn="1"/>
        </p:nvCxnSpPr>
        <p:spPr>
          <a:xfrm>
            <a:off x="3729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569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569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A6A7E6D-E9C2-DC43-B628-9CB7AB591A51}"/>
              </a:ext>
            </a:extLst>
          </p:cNvPr>
          <p:cNvCxnSpPr>
            <a:cxnSpLocks/>
          </p:cNvCxnSpPr>
          <p:nvPr userDrawn="1"/>
        </p:nvCxnSpPr>
        <p:spPr>
          <a:xfrm>
            <a:off x="5467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5307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5307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8259617-2465-083A-D4DC-6250454F0FA6}"/>
              </a:ext>
            </a:extLst>
          </p:cNvPr>
          <p:cNvCxnSpPr>
            <a:cxnSpLocks/>
          </p:cNvCxnSpPr>
          <p:nvPr userDrawn="1"/>
        </p:nvCxnSpPr>
        <p:spPr>
          <a:xfrm>
            <a:off x="7205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7045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7045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4E850CD-9745-0C3E-30F2-81FCFB854F7A}"/>
              </a:ext>
            </a:extLst>
          </p:cNvPr>
          <p:cNvCxnSpPr>
            <a:cxnSpLocks/>
          </p:cNvCxnSpPr>
          <p:nvPr userDrawn="1"/>
        </p:nvCxnSpPr>
        <p:spPr>
          <a:xfrm>
            <a:off x="8943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783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8783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DF3A2B-4780-781A-43C1-69DC9C405252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5B909919-2B6E-EC74-311D-66F67B0CBB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F0B73C9-4C37-B177-AFA5-2232845EFA9C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A377B98E-E4C5-85D9-2BE2-F85C2B4ED6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C56DF43-D870-BEAD-C1BB-DDE4C35515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1F261D00-24AC-6537-D62B-4A62079D18F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ACF40F-0FC2-E4B0-1369-84EF97843719}"/>
              </a:ext>
            </a:extLst>
          </p:cNvPr>
          <p:cNvSpPr/>
          <p:nvPr userDrawn="1"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66A479CD-4376-E278-C78D-D656F10222AC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107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raphic 68">
            <a:extLst>
              <a:ext uri="{FF2B5EF4-FFF2-40B4-BE49-F238E27FC236}">
                <a16:creationId xmlns:a16="http://schemas.microsoft.com/office/drawing/2014/main" id="{32C0074B-AC10-85E8-8D20-34591E60D05E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3D417A9-FA2B-666C-7938-87F00E2E5A52}"/>
              </a:ext>
            </a:extLst>
          </p:cNvPr>
          <p:cNvGrpSpPr/>
          <p:nvPr userDrawn="1"/>
        </p:nvGrpSpPr>
        <p:grpSpPr>
          <a:xfrm>
            <a:off x="1551317" y="1806358"/>
            <a:ext cx="720000" cy="720000"/>
            <a:chOff x="162000" y="1250858"/>
            <a:chExt cx="720000" cy="720000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EA2A850-24E1-3EA7-E411-76B309DE53C4}"/>
                </a:ext>
              </a:extLst>
            </p:cNvPr>
            <p:cNvSpPr/>
            <p:nvPr userDrawn="1"/>
          </p:nvSpPr>
          <p:spPr>
            <a:xfrm>
              <a:off x="162000" y="1250858"/>
              <a:ext cx="720000" cy="720000"/>
            </a:xfrm>
            <a:prstGeom prst="ellipse">
              <a:avLst/>
            </a:prstGeom>
            <a:solidFill>
              <a:srgbClr val="023552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72FE14F-4A86-7C0F-077E-1E667D2AE5A2}"/>
                </a:ext>
              </a:extLst>
            </p:cNvPr>
            <p:cNvSpPr/>
            <p:nvPr userDrawn="1"/>
          </p:nvSpPr>
          <p:spPr>
            <a:xfrm>
              <a:off x="252000" y="1340858"/>
              <a:ext cx="540000" cy="540000"/>
            </a:xfrm>
            <a:prstGeom prst="ellipse">
              <a:avLst/>
            </a:prstGeom>
            <a:solidFill>
              <a:srgbClr val="02355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7AC7821-5264-5257-6F99-6FEF61801929}"/>
                </a:ext>
              </a:extLst>
            </p:cNvPr>
            <p:cNvSpPr/>
            <p:nvPr userDrawn="1"/>
          </p:nvSpPr>
          <p:spPr>
            <a:xfrm>
              <a:off x="342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1B8F25-B22E-9DFE-580D-FA80E1E3A3B0}"/>
              </a:ext>
            </a:extLst>
          </p:cNvPr>
          <p:cNvGrpSpPr/>
          <p:nvPr userDrawn="1"/>
        </p:nvGrpSpPr>
        <p:grpSpPr>
          <a:xfrm>
            <a:off x="6516694" y="1806358"/>
            <a:ext cx="720000" cy="720000"/>
            <a:chOff x="7114000" y="1250858"/>
            <a:chExt cx="720000" cy="7200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EE1F67E5-F0E2-3F77-F7F5-33477B9ABE37}"/>
                </a:ext>
              </a:extLst>
            </p:cNvPr>
            <p:cNvSpPr/>
            <p:nvPr userDrawn="1"/>
          </p:nvSpPr>
          <p:spPr>
            <a:xfrm>
              <a:off x="7114000" y="1250858"/>
              <a:ext cx="720000" cy="720000"/>
            </a:xfrm>
            <a:prstGeom prst="ellipse">
              <a:avLst/>
            </a:prstGeom>
            <a:solidFill>
              <a:srgbClr val="E77728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6457D32-4600-1E67-F9AB-194E19EC708A}"/>
                </a:ext>
              </a:extLst>
            </p:cNvPr>
            <p:cNvSpPr/>
            <p:nvPr userDrawn="1"/>
          </p:nvSpPr>
          <p:spPr>
            <a:xfrm>
              <a:off x="7204000" y="1340858"/>
              <a:ext cx="540000" cy="540000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5F8C8E5-3E07-872B-09C8-672165893308}"/>
                </a:ext>
              </a:extLst>
            </p:cNvPr>
            <p:cNvSpPr/>
            <p:nvPr userDrawn="1"/>
          </p:nvSpPr>
          <p:spPr>
            <a:xfrm>
              <a:off x="7294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5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6CE4046-EA4F-5A3E-FDFD-B6A35075528C}"/>
              </a:ext>
            </a:extLst>
          </p:cNvPr>
          <p:cNvGrpSpPr/>
          <p:nvPr userDrawn="1"/>
        </p:nvGrpSpPr>
        <p:grpSpPr>
          <a:xfrm>
            <a:off x="1551317" y="4207621"/>
            <a:ext cx="720000" cy="720000"/>
            <a:chOff x="5376000" y="1250858"/>
            <a:chExt cx="720000" cy="720000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1746AD4-63BD-351D-D389-CFF051B66717}"/>
                </a:ext>
              </a:extLst>
            </p:cNvPr>
            <p:cNvSpPr/>
            <p:nvPr userDrawn="1"/>
          </p:nvSpPr>
          <p:spPr>
            <a:xfrm>
              <a:off x="5376000" y="1250858"/>
              <a:ext cx="720000" cy="720000"/>
            </a:xfrm>
            <a:prstGeom prst="ellipse">
              <a:avLst/>
            </a:prstGeom>
            <a:solidFill>
              <a:srgbClr val="F7AB3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D7295A5-6EDB-D7A8-61B3-D2932F96A4DC}"/>
                </a:ext>
              </a:extLst>
            </p:cNvPr>
            <p:cNvSpPr/>
            <p:nvPr userDrawn="1"/>
          </p:nvSpPr>
          <p:spPr>
            <a:xfrm>
              <a:off x="5466000" y="1340858"/>
              <a:ext cx="540000" cy="540000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92D632D-431C-5947-9A10-7DD36D6C3DA0}"/>
                </a:ext>
              </a:extLst>
            </p:cNvPr>
            <p:cNvSpPr/>
            <p:nvPr userDrawn="1"/>
          </p:nvSpPr>
          <p:spPr>
            <a:xfrm>
              <a:off x="5556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024A39-C139-8EFD-F4B6-006F27D0C0AC}"/>
              </a:ext>
            </a:extLst>
          </p:cNvPr>
          <p:cNvGrpSpPr/>
          <p:nvPr userDrawn="1"/>
        </p:nvGrpSpPr>
        <p:grpSpPr>
          <a:xfrm>
            <a:off x="1551317" y="3407200"/>
            <a:ext cx="720000" cy="720000"/>
            <a:chOff x="3638000" y="1250858"/>
            <a:chExt cx="720000" cy="720000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45D4D4F-0D77-CF37-9070-FC97402B1D01}"/>
                </a:ext>
              </a:extLst>
            </p:cNvPr>
            <p:cNvSpPr/>
            <p:nvPr userDrawn="1"/>
          </p:nvSpPr>
          <p:spPr>
            <a:xfrm>
              <a:off x="3638000" y="1250858"/>
              <a:ext cx="720000" cy="720000"/>
            </a:xfrm>
            <a:prstGeom prst="ellipse">
              <a:avLst/>
            </a:prstGeom>
            <a:solidFill>
              <a:srgbClr val="1C97D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1EA8685-A2AE-AD31-06F8-0A4CA22DE820}"/>
                </a:ext>
              </a:extLst>
            </p:cNvPr>
            <p:cNvSpPr/>
            <p:nvPr userDrawn="1"/>
          </p:nvSpPr>
          <p:spPr>
            <a:xfrm>
              <a:off x="3728000" y="1340858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E8E3AA2-FD1B-408B-F2BD-FA2B6DCF3DFC}"/>
                </a:ext>
              </a:extLst>
            </p:cNvPr>
            <p:cNvSpPr/>
            <p:nvPr userDrawn="1"/>
          </p:nvSpPr>
          <p:spPr>
            <a:xfrm>
              <a:off x="3818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350FAD5-AA64-0988-5BB3-93CCFC98A9EA}"/>
              </a:ext>
            </a:extLst>
          </p:cNvPr>
          <p:cNvGrpSpPr/>
          <p:nvPr userDrawn="1"/>
        </p:nvGrpSpPr>
        <p:grpSpPr>
          <a:xfrm>
            <a:off x="1551317" y="2606779"/>
            <a:ext cx="720000" cy="720000"/>
            <a:chOff x="1900000" y="1250858"/>
            <a:chExt cx="720000" cy="720000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C54B4E9-7F7A-65BF-14B7-685CBBE7F53A}"/>
                </a:ext>
              </a:extLst>
            </p:cNvPr>
            <p:cNvSpPr/>
            <p:nvPr userDrawn="1"/>
          </p:nvSpPr>
          <p:spPr>
            <a:xfrm>
              <a:off x="1900000" y="1250858"/>
              <a:ext cx="720000" cy="720000"/>
            </a:xfrm>
            <a:prstGeom prst="ellipse">
              <a:avLst/>
            </a:prstGeom>
            <a:solidFill>
              <a:srgbClr val="04547F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9371B0C-E00E-22D1-2CD7-6A77CEBD90C2}"/>
                </a:ext>
              </a:extLst>
            </p:cNvPr>
            <p:cNvSpPr/>
            <p:nvPr userDrawn="1"/>
          </p:nvSpPr>
          <p:spPr>
            <a:xfrm>
              <a:off x="1990000" y="1340858"/>
              <a:ext cx="540000" cy="540000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60F2BB6-490D-74F5-DAC1-05C24CC5084C}"/>
                </a:ext>
              </a:extLst>
            </p:cNvPr>
            <p:cNvSpPr/>
            <p:nvPr userDrawn="1"/>
          </p:nvSpPr>
          <p:spPr>
            <a:xfrm>
              <a:off x="2080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BA3DDC5-EFA7-EE25-7490-41F2C79D96AD}"/>
              </a:ext>
            </a:extLst>
          </p:cNvPr>
          <p:cNvGrpSpPr/>
          <p:nvPr userDrawn="1"/>
        </p:nvGrpSpPr>
        <p:grpSpPr>
          <a:xfrm>
            <a:off x="6516694" y="3407201"/>
            <a:ext cx="720000" cy="720000"/>
            <a:chOff x="10590000" y="1250858"/>
            <a:chExt cx="720000" cy="720000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79A3C5E3-1458-F4C2-6457-09E69F2321BA}"/>
                </a:ext>
              </a:extLst>
            </p:cNvPr>
            <p:cNvSpPr/>
            <p:nvPr userDrawn="1"/>
          </p:nvSpPr>
          <p:spPr>
            <a:xfrm>
              <a:off x="10590000" y="1250858"/>
              <a:ext cx="720000" cy="720000"/>
            </a:xfrm>
            <a:prstGeom prst="ellipse">
              <a:avLst/>
            </a:prstGeom>
            <a:solidFill>
              <a:srgbClr val="18525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B696890-F2A2-78BA-55FC-4F980192AAF6}"/>
                </a:ext>
              </a:extLst>
            </p:cNvPr>
            <p:cNvSpPr/>
            <p:nvPr userDrawn="1"/>
          </p:nvSpPr>
          <p:spPr>
            <a:xfrm>
              <a:off x="10680000" y="1340858"/>
              <a:ext cx="540000" cy="540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72A0382-B70B-88AE-A403-2F431E909E3F}"/>
                </a:ext>
              </a:extLst>
            </p:cNvPr>
            <p:cNvSpPr/>
            <p:nvPr userDrawn="1"/>
          </p:nvSpPr>
          <p:spPr>
            <a:xfrm>
              <a:off x="10770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7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CBD44F7-E277-88FB-7F60-AD7C910E966E}"/>
              </a:ext>
            </a:extLst>
          </p:cNvPr>
          <p:cNvGrpSpPr/>
          <p:nvPr userDrawn="1"/>
        </p:nvGrpSpPr>
        <p:grpSpPr>
          <a:xfrm>
            <a:off x="6516694" y="2606779"/>
            <a:ext cx="720000" cy="720000"/>
            <a:chOff x="8852000" y="1250858"/>
            <a:chExt cx="720000" cy="720000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78761DE-430C-BEBC-ACFB-9D87632ACA82}"/>
                </a:ext>
              </a:extLst>
            </p:cNvPr>
            <p:cNvSpPr/>
            <p:nvPr userDrawn="1"/>
          </p:nvSpPr>
          <p:spPr>
            <a:xfrm>
              <a:off x="8852000" y="1250858"/>
              <a:ext cx="720000" cy="720000"/>
            </a:xfrm>
            <a:prstGeom prst="ellipse">
              <a:avLst/>
            </a:prstGeom>
            <a:solidFill>
              <a:srgbClr val="258287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DBD1E71-A773-ADCD-7106-37A1B0CD7DCA}"/>
                </a:ext>
              </a:extLst>
            </p:cNvPr>
            <p:cNvSpPr/>
            <p:nvPr userDrawn="1"/>
          </p:nvSpPr>
          <p:spPr>
            <a:xfrm>
              <a:off x="8942000" y="1340858"/>
              <a:ext cx="540000" cy="540000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E26E10C7-7267-7C1A-5EF1-8921D7BA6356}"/>
                </a:ext>
              </a:extLst>
            </p:cNvPr>
            <p:cNvSpPr/>
            <p:nvPr userDrawn="1"/>
          </p:nvSpPr>
          <p:spPr>
            <a:xfrm>
              <a:off x="9032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6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12405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312405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12405" y="34858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2312405" y="42862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277782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9" name="Content Placeholder 28">
            <a:extLst>
              <a:ext uri="{FF2B5EF4-FFF2-40B4-BE49-F238E27FC236}">
                <a16:creationId xmlns:a16="http://schemas.microsoft.com/office/drawing/2014/main" id="{D3827B9F-D09C-1197-B69E-7C6720ED6BA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277782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41" name="Content Placeholder 28">
            <a:extLst>
              <a:ext uri="{FF2B5EF4-FFF2-40B4-BE49-F238E27FC236}">
                <a16:creationId xmlns:a16="http://schemas.microsoft.com/office/drawing/2014/main" id="{E488F2C7-C9DD-FAC9-DA97-91D492D757F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277782" y="348585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D81003F-5AA0-A6A3-153E-09B3EAAF51CD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1" name="Picture 2">
            <a:extLst>
              <a:ext uri="{FF2B5EF4-FFF2-40B4-BE49-F238E27FC236}">
                <a16:creationId xmlns:a16="http://schemas.microsoft.com/office/drawing/2014/main" id="{2EA158A5-CF82-F4FD-165F-A0212BF7432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38377AA1-83D8-90E3-AC41-C2C2ED69675B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3" name="Picture 2">
            <a:extLst>
              <a:ext uri="{FF2B5EF4-FFF2-40B4-BE49-F238E27FC236}">
                <a16:creationId xmlns:a16="http://schemas.microsoft.com/office/drawing/2014/main" id="{44C52FDE-6D47-F497-9F71-0A81CDDD36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7514C5A1-B183-E103-8625-8C0B36C62B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21AB8A00-EB2B-B627-1700-D62F577797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931A0B6F-E3DD-A31F-B46D-31AC2A8BA708}"/>
              </a:ext>
            </a:extLst>
          </p:cNvPr>
          <p:cNvSpPr/>
          <p:nvPr userDrawn="1"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Slide Number Placeholder 3">
            <a:extLst>
              <a:ext uri="{FF2B5EF4-FFF2-40B4-BE49-F238E27FC236}">
                <a16:creationId xmlns:a16="http://schemas.microsoft.com/office/drawing/2014/main" id="{27FFC55D-D8C7-0B3B-F616-CFDE84D03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005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raphic 45">
            <a:extLst>
              <a:ext uri="{FF2B5EF4-FFF2-40B4-BE49-F238E27FC236}">
                <a16:creationId xmlns:a16="http://schemas.microsoft.com/office/drawing/2014/main" id="{2F8C0D9C-F09C-FCA6-477E-F3FC1100C2E8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3D417A9-FA2B-666C-7938-87F00E2E5A52}"/>
              </a:ext>
            </a:extLst>
          </p:cNvPr>
          <p:cNvGrpSpPr/>
          <p:nvPr userDrawn="1"/>
        </p:nvGrpSpPr>
        <p:grpSpPr>
          <a:xfrm>
            <a:off x="1551317" y="1463458"/>
            <a:ext cx="720000" cy="720000"/>
            <a:chOff x="162000" y="1250858"/>
            <a:chExt cx="720000" cy="720000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EA2A850-24E1-3EA7-E411-76B309DE53C4}"/>
                </a:ext>
              </a:extLst>
            </p:cNvPr>
            <p:cNvSpPr/>
            <p:nvPr userDrawn="1"/>
          </p:nvSpPr>
          <p:spPr>
            <a:xfrm>
              <a:off x="162000" y="1250858"/>
              <a:ext cx="720000" cy="720000"/>
            </a:xfrm>
            <a:prstGeom prst="ellipse">
              <a:avLst/>
            </a:prstGeom>
            <a:solidFill>
              <a:srgbClr val="023552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72FE14F-4A86-7C0F-077E-1E667D2AE5A2}"/>
                </a:ext>
              </a:extLst>
            </p:cNvPr>
            <p:cNvSpPr/>
            <p:nvPr userDrawn="1"/>
          </p:nvSpPr>
          <p:spPr>
            <a:xfrm>
              <a:off x="252000" y="1340858"/>
              <a:ext cx="540000" cy="540000"/>
            </a:xfrm>
            <a:prstGeom prst="ellipse">
              <a:avLst/>
            </a:prstGeom>
            <a:solidFill>
              <a:srgbClr val="02355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7AC7821-5264-5257-6F99-6FEF61801929}"/>
                </a:ext>
              </a:extLst>
            </p:cNvPr>
            <p:cNvSpPr/>
            <p:nvPr userDrawn="1"/>
          </p:nvSpPr>
          <p:spPr>
            <a:xfrm>
              <a:off x="342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1B8F25-B22E-9DFE-580D-FA80E1E3A3B0}"/>
              </a:ext>
            </a:extLst>
          </p:cNvPr>
          <p:cNvGrpSpPr/>
          <p:nvPr userDrawn="1"/>
        </p:nvGrpSpPr>
        <p:grpSpPr>
          <a:xfrm>
            <a:off x="1551317" y="4665142"/>
            <a:ext cx="720000" cy="720000"/>
            <a:chOff x="7114000" y="1250858"/>
            <a:chExt cx="720000" cy="7200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EE1F67E5-F0E2-3F77-F7F5-33477B9ABE37}"/>
                </a:ext>
              </a:extLst>
            </p:cNvPr>
            <p:cNvSpPr/>
            <p:nvPr userDrawn="1"/>
          </p:nvSpPr>
          <p:spPr>
            <a:xfrm>
              <a:off x="7114000" y="1250858"/>
              <a:ext cx="720000" cy="720000"/>
            </a:xfrm>
            <a:prstGeom prst="ellipse">
              <a:avLst/>
            </a:prstGeom>
            <a:solidFill>
              <a:srgbClr val="E77728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6457D32-4600-1E67-F9AB-194E19EC708A}"/>
                </a:ext>
              </a:extLst>
            </p:cNvPr>
            <p:cNvSpPr/>
            <p:nvPr userDrawn="1"/>
          </p:nvSpPr>
          <p:spPr>
            <a:xfrm>
              <a:off x="7204000" y="1340858"/>
              <a:ext cx="540000" cy="540000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5F8C8E5-3E07-872B-09C8-672165893308}"/>
                </a:ext>
              </a:extLst>
            </p:cNvPr>
            <p:cNvSpPr/>
            <p:nvPr userDrawn="1"/>
          </p:nvSpPr>
          <p:spPr>
            <a:xfrm>
              <a:off x="7294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5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6CE4046-EA4F-5A3E-FDFD-B6A35075528C}"/>
              </a:ext>
            </a:extLst>
          </p:cNvPr>
          <p:cNvGrpSpPr/>
          <p:nvPr userDrawn="1"/>
        </p:nvGrpSpPr>
        <p:grpSpPr>
          <a:xfrm>
            <a:off x="1551317" y="3864721"/>
            <a:ext cx="720000" cy="720000"/>
            <a:chOff x="5376000" y="1250858"/>
            <a:chExt cx="720000" cy="720000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1746AD4-63BD-351D-D389-CFF051B66717}"/>
                </a:ext>
              </a:extLst>
            </p:cNvPr>
            <p:cNvSpPr/>
            <p:nvPr userDrawn="1"/>
          </p:nvSpPr>
          <p:spPr>
            <a:xfrm>
              <a:off x="5376000" y="1250858"/>
              <a:ext cx="720000" cy="720000"/>
            </a:xfrm>
            <a:prstGeom prst="ellipse">
              <a:avLst/>
            </a:prstGeom>
            <a:solidFill>
              <a:srgbClr val="F7AB3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D7295A5-6EDB-D7A8-61B3-D2932F96A4DC}"/>
                </a:ext>
              </a:extLst>
            </p:cNvPr>
            <p:cNvSpPr/>
            <p:nvPr userDrawn="1"/>
          </p:nvSpPr>
          <p:spPr>
            <a:xfrm>
              <a:off x="5466000" y="1340858"/>
              <a:ext cx="540000" cy="540000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92D632D-431C-5947-9A10-7DD36D6C3DA0}"/>
                </a:ext>
              </a:extLst>
            </p:cNvPr>
            <p:cNvSpPr/>
            <p:nvPr userDrawn="1"/>
          </p:nvSpPr>
          <p:spPr>
            <a:xfrm>
              <a:off x="5556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024A39-C139-8EFD-F4B6-006F27D0C0AC}"/>
              </a:ext>
            </a:extLst>
          </p:cNvPr>
          <p:cNvGrpSpPr/>
          <p:nvPr userDrawn="1"/>
        </p:nvGrpSpPr>
        <p:grpSpPr>
          <a:xfrm>
            <a:off x="1551317" y="3064300"/>
            <a:ext cx="720000" cy="720000"/>
            <a:chOff x="3638000" y="1250858"/>
            <a:chExt cx="720000" cy="720000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45D4D4F-0D77-CF37-9070-FC97402B1D01}"/>
                </a:ext>
              </a:extLst>
            </p:cNvPr>
            <p:cNvSpPr/>
            <p:nvPr userDrawn="1"/>
          </p:nvSpPr>
          <p:spPr>
            <a:xfrm>
              <a:off x="3638000" y="1250858"/>
              <a:ext cx="720000" cy="720000"/>
            </a:xfrm>
            <a:prstGeom prst="ellipse">
              <a:avLst/>
            </a:prstGeom>
            <a:solidFill>
              <a:srgbClr val="1C97D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1EA8685-A2AE-AD31-06F8-0A4CA22DE820}"/>
                </a:ext>
              </a:extLst>
            </p:cNvPr>
            <p:cNvSpPr/>
            <p:nvPr userDrawn="1"/>
          </p:nvSpPr>
          <p:spPr>
            <a:xfrm>
              <a:off x="3728000" y="1340858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E8E3AA2-FD1B-408B-F2BD-FA2B6DCF3DFC}"/>
                </a:ext>
              </a:extLst>
            </p:cNvPr>
            <p:cNvSpPr/>
            <p:nvPr userDrawn="1"/>
          </p:nvSpPr>
          <p:spPr>
            <a:xfrm>
              <a:off x="3818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350FAD5-AA64-0988-5BB3-93CCFC98A9EA}"/>
              </a:ext>
            </a:extLst>
          </p:cNvPr>
          <p:cNvGrpSpPr/>
          <p:nvPr userDrawn="1"/>
        </p:nvGrpSpPr>
        <p:grpSpPr>
          <a:xfrm>
            <a:off x="1551317" y="2263879"/>
            <a:ext cx="720000" cy="720000"/>
            <a:chOff x="1900000" y="1250858"/>
            <a:chExt cx="720000" cy="720000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C54B4E9-7F7A-65BF-14B7-685CBBE7F53A}"/>
                </a:ext>
              </a:extLst>
            </p:cNvPr>
            <p:cNvSpPr/>
            <p:nvPr userDrawn="1"/>
          </p:nvSpPr>
          <p:spPr>
            <a:xfrm>
              <a:off x="1900000" y="1250858"/>
              <a:ext cx="720000" cy="720000"/>
            </a:xfrm>
            <a:prstGeom prst="ellipse">
              <a:avLst/>
            </a:prstGeom>
            <a:solidFill>
              <a:srgbClr val="04547F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9371B0C-E00E-22D1-2CD7-6A77CEBD90C2}"/>
                </a:ext>
              </a:extLst>
            </p:cNvPr>
            <p:cNvSpPr/>
            <p:nvPr userDrawn="1"/>
          </p:nvSpPr>
          <p:spPr>
            <a:xfrm>
              <a:off x="1990000" y="1340858"/>
              <a:ext cx="540000" cy="540000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60F2BB6-490D-74F5-DAC1-05C24CC5084C}"/>
                </a:ext>
              </a:extLst>
            </p:cNvPr>
            <p:cNvSpPr/>
            <p:nvPr userDrawn="1"/>
          </p:nvSpPr>
          <p:spPr>
            <a:xfrm>
              <a:off x="2080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12405" y="15421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312405" y="23425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12405" y="31429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2312405" y="39433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312405" y="4743792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CA1B5B-E802-6F78-389E-154FBFE50A98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13FADECD-25E8-EECA-7EA3-917270D477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022319C-6A45-4357-1648-79AF6A10B730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0" name="Picture 2">
            <a:extLst>
              <a:ext uri="{FF2B5EF4-FFF2-40B4-BE49-F238E27FC236}">
                <a16:creationId xmlns:a16="http://schemas.microsoft.com/office/drawing/2014/main" id="{B2C09BFD-69DD-7E99-844C-7BDE5440B0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116A1CB-DCAA-5A32-C178-498F7BA16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E057DBDF-DB35-BD4C-DF90-AB66165FD9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5611B93-2FCD-806B-80E2-8ACA1580A337}"/>
              </a:ext>
            </a:extLst>
          </p:cNvPr>
          <p:cNvSpPr/>
          <p:nvPr userDrawn="1"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A1C1C4EA-CD0F-75FD-9DDC-B143D6131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761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724167A8-C6B4-BC42-B568-E0AAC2570645}"/>
              </a:ext>
            </a:extLst>
          </p:cNvPr>
          <p:cNvGrpSpPr/>
          <p:nvPr userDrawn="1"/>
        </p:nvGrpSpPr>
        <p:grpSpPr>
          <a:xfrm>
            <a:off x="0" y="769283"/>
            <a:ext cx="360000" cy="419981"/>
            <a:chOff x="0" y="718969"/>
            <a:chExt cx="360000" cy="4199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1D6496-3E95-A120-BDDF-44977A80E77A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1CA3DB-ACFE-FF68-1622-1B4C0D48C2FD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8F41AB-E982-9DE6-C1A0-02D5EE63CD0E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9C8B52-80E5-F84C-D0BC-6B0F25257B5A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01E5886-3AFD-E1E8-A7E7-E273229DF0E9}"/>
              </a:ext>
            </a:extLst>
          </p:cNvPr>
          <p:cNvGrpSpPr/>
          <p:nvPr userDrawn="1"/>
        </p:nvGrpSpPr>
        <p:grpSpPr>
          <a:xfrm>
            <a:off x="11832000" y="769283"/>
            <a:ext cx="360000" cy="419981"/>
            <a:chOff x="0" y="718969"/>
            <a:chExt cx="360000" cy="41998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D2EC904-C0AD-5499-83D6-9DE2387EB357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7875428-F452-6924-CCDA-A66A5F999AEA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6B3C25A-E97B-6BD5-D8DB-08EB1F7458EC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DB074D7-C8D2-CDED-23F1-7B555225BA66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FA4208E3-14F1-838A-EE63-A92626D5E3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Título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F1E1023D-C0AE-1FC9-C2E9-8738FFB8A0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subtítulo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DE54DFD-CA34-2AB7-963D-67C8C9C3C955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1" name="Picture 2">
            <a:extLst>
              <a:ext uri="{FF2B5EF4-FFF2-40B4-BE49-F238E27FC236}">
                <a16:creationId xmlns:a16="http://schemas.microsoft.com/office/drawing/2014/main" id="{19A3441C-DD34-617A-5EC5-9F29D37CB4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6BBC542-3F2C-5819-9920-83485D2CBFDA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A4074435-9A9B-CC38-038D-D5F7D54290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3262B8B-718C-C6ED-4445-B2A1701336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1755766C-E7CE-D240-0AD1-7A295FA4F1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78A107B8-0B92-BF62-F77F-61BAC94D81CF}"/>
              </a:ext>
            </a:extLst>
          </p:cNvPr>
          <p:cNvSpPr/>
          <p:nvPr userDrawn="1"/>
        </p:nvSpPr>
        <p:spPr>
          <a:xfrm rot="5400000">
            <a:off x="5872785" y="-29575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Slide Number Placeholder 3">
            <a:extLst>
              <a:ext uri="{FF2B5EF4-FFF2-40B4-BE49-F238E27FC236}">
                <a16:creationId xmlns:a16="http://schemas.microsoft.com/office/drawing/2014/main" id="{3EBF1DB4-D348-12B4-14A4-387F84811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50" name="Graphic 49">
            <a:extLst>
              <a:ext uri="{FF2B5EF4-FFF2-40B4-BE49-F238E27FC236}">
                <a16:creationId xmlns:a16="http://schemas.microsoft.com/office/drawing/2014/main" id="{023E5365-8E3F-4B69-8547-23D88C5EC865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884B891-69B6-50F3-DD2F-B6DB493876B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907741" y="6266820"/>
            <a:ext cx="1383912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992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B6A517F-7516-7720-68D0-EA34C7BA6C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49719" y="6258165"/>
            <a:ext cx="1383912" cy="499915"/>
          </a:xfrm>
          <a:prstGeom prst="rect">
            <a:avLst/>
          </a:prstGeom>
        </p:spPr>
      </p:pic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35A0D19-934F-E845-0147-B4231184A7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Título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4EE248DA-E078-8D7E-72A9-81591B46D0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0293" y="1324600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buNone/>
              <a:defRPr sz="1800" b="1" i="1">
                <a:solidFill>
                  <a:srgbClr val="2FA4A9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 dirty="0"/>
              <a:t>subtítulo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4167A8-C6B4-BC42-B568-E0AAC2570645}"/>
              </a:ext>
            </a:extLst>
          </p:cNvPr>
          <p:cNvGrpSpPr/>
          <p:nvPr userDrawn="1"/>
        </p:nvGrpSpPr>
        <p:grpSpPr>
          <a:xfrm>
            <a:off x="0" y="769283"/>
            <a:ext cx="360000" cy="419981"/>
            <a:chOff x="0" y="718969"/>
            <a:chExt cx="360000" cy="4199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1D6496-3E95-A120-BDDF-44977A80E77A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1CA3DB-ACFE-FF68-1622-1B4C0D48C2FD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8F41AB-E982-9DE6-C1A0-02D5EE63CD0E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9C8B52-80E5-F84C-D0BC-6B0F25257B5A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A5015DE-84DC-DEA0-1E1E-82F94A8B9C1A}"/>
              </a:ext>
            </a:extLst>
          </p:cNvPr>
          <p:cNvGrpSpPr/>
          <p:nvPr userDrawn="1"/>
        </p:nvGrpSpPr>
        <p:grpSpPr>
          <a:xfrm>
            <a:off x="11832000" y="769283"/>
            <a:ext cx="360000" cy="419981"/>
            <a:chOff x="0" y="718969"/>
            <a:chExt cx="360000" cy="41998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CAE36DF-42A2-C38B-5772-B0C27962642E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1D6ABAD-D3BB-0015-E26C-22B13B582F1E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F236AE2-CEEB-EFA3-6202-30437C58C666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829AF33-9687-1B98-1B47-D4BC740BA866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829777B1-4C43-11C1-6472-88308FC728A0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C0E486B0-3A3B-469F-5D18-5A5011FCFA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7FC1914-C44E-5AD9-4A44-748E6E81BD55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49606DA8-A896-278B-A23D-05806321BB0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E07ABAC-F84D-34AB-9D2E-B9F35612EB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9E85159B-EE12-0731-B317-458EC59EA0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B9A07F3-72D2-F241-46B0-7C94B3A031D4}"/>
              </a:ext>
            </a:extLst>
          </p:cNvPr>
          <p:cNvSpPr/>
          <p:nvPr userDrawn="1"/>
        </p:nvSpPr>
        <p:spPr>
          <a:xfrm rot="5400000">
            <a:off x="5870187" y="-314983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8B12FF5B-3AA3-EB9C-22CB-AC425012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076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/>
          <p:nvPr userDrawn="1"/>
        </p:nvSpPr>
        <p:spPr>
          <a:xfrm rot="5400000">
            <a:off x="6602999" y="1269000"/>
            <a:ext cx="6857999" cy="43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4167A8-C6B4-BC42-B568-E0AAC2570645}"/>
              </a:ext>
            </a:extLst>
          </p:cNvPr>
          <p:cNvGrpSpPr/>
          <p:nvPr userDrawn="1"/>
        </p:nvGrpSpPr>
        <p:grpSpPr>
          <a:xfrm>
            <a:off x="0" y="769283"/>
            <a:ext cx="360000" cy="419981"/>
            <a:chOff x="0" y="718969"/>
            <a:chExt cx="360000" cy="4199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1D6496-3E95-A120-BDDF-44977A80E77A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1CA3DB-ACFE-FF68-1622-1B4C0D48C2FD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8F41AB-E982-9DE6-C1A0-02D5EE63CD0E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9C8B52-80E5-F84C-D0BC-6B0F25257B5A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59A768B-78BC-D8BC-DD38-C3A3B9845D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93" y="610230"/>
            <a:ext cx="720163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Título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180F60FC-A518-D3FD-3116-409AB54858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0293" y="1296025"/>
            <a:ext cx="720163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subtítulo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FD40D19-9328-2FEB-5DA2-495DF1F30023}"/>
              </a:ext>
            </a:extLst>
          </p:cNvPr>
          <p:cNvGrpSpPr/>
          <p:nvPr userDrawn="1"/>
        </p:nvGrpSpPr>
        <p:grpSpPr>
          <a:xfrm>
            <a:off x="11832000" y="769283"/>
            <a:ext cx="360000" cy="419981"/>
            <a:chOff x="0" y="718969"/>
            <a:chExt cx="360000" cy="41998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A17BFFC-6A4F-80B1-EF20-2C842AF953CC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6C0BF81-0E6C-3EB5-4FF7-1C8E273CCDEB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207BF12-12F1-8513-B0BA-10686F2198C8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4A68EF7-BEB2-03BF-A4B1-EA0C932E193F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ACCE8938-2E57-4256-16CD-238BFE725BEB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4" name="Picture 2">
            <a:extLst>
              <a:ext uri="{FF2B5EF4-FFF2-40B4-BE49-F238E27FC236}">
                <a16:creationId xmlns:a16="http://schemas.microsoft.com/office/drawing/2014/main" id="{4581D355-0019-BF66-EE1B-E5880A1103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59B16E1-3ADA-C330-2233-051A28CBF08A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6" name="Picture 2">
            <a:extLst>
              <a:ext uri="{FF2B5EF4-FFF2-40B4-BE49-F238E27FC236}">
                <a16:creationId xmlns:a16="http://schemas.microsoft.com/office/drawing/2014/main" id="{7D6D826D-4CFE-699A-3CF6-638475631D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3BCF423-5887-BFB7-38A6-D659186C8D8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CB81B68B-79DA-5FC8-2B65-08EFF78995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51" name="Slide Number Placeholder 3">
            <a:extLst>
              <a:ext uri="{FF2B5EF4-FFF2-40B4-BE49-F238E27FC236}">
                <a16:creationId xmlns:a16="http://schemas.microsoft.com/office/drawing/2014/main" id="{37DDB104-1FDA-14CE-8DC2-CA9A82B6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2971944-0697-319A-904C-02CBA4C4068C}"/>
              </a:ext>
            </a:extLst>
          </p:cNvPr>
          <p:cNvSpPr/>
          <p:nvPr userDrawn="1"/>
        </p:nvSpPr>
        <p:spPr>
          <a:xfrm rot="5400000">
            <a:off x="9708152" y="4374152"/>
            <a:ext cx="647694" cy="4320003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E844BD1-B854-6742-56CB-CD7F38A665BD}"/>
              </a:ext>
            </a:extLst>
          </p:cNvPr>
          <p:cNvSpPr/>
          <p:nvPr userDrawn="1"/>
        </p:nvSpPr>
        <p:spPr>
          <a:xfrm rot="5400000">
            <a:off x="3612152" y="2598154"/>
            <a:ext cx="647694" cy="787199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940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/>
          <p:nvPr userDrawn="1"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B2374AFC-2B33-B9DF-5A60-9C1B17E676E0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490" b="20520"/>
          <a:stretch>
            <a:fillRect/>
          </a:stretch>
        </p:blipFill>
        <p:spPr>
          <a:xfrm>
            <a:off x="6961773" y="2068130"/>
            <a:ext cx="5230225" cy="478986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24167A8-C6B4-BC42-B568-E0AAC2570645}"/>
              </a:ext>
            </a:extLst>
          </p:cNvPr>
          <p:cNvGrpSpPr/>
          <p:nvPr userDrawn="1"/>
        </p:nvGrpSpPr>
        <p:grpSpPr>
          <a:xfrm>
            <a:off x="0" y="769283"/>
            <a:ext cx="360000" cy="419981"/>
            <a:chOff x="0" y="718969"/>
            <a:chExt cx="360000" cy="4199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1D6496-3E95-A120-BDDF-44977A80E77A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1CA3DB-ACFE-FF68-1622-1B4C0D48C2FD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8F41AB-E982-9DE6-C1A0-02D5EE63CD0E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9C8B52-80E5-F84C-D0BC-6B0F25257B5A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21239798-838D-BA3B-1700-F108BCD27A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Título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EFE38764-3DCD-D0C1-EA32-539E869EB7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subtítulo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82D1374-5EE8-05C3-E210-78A73DFD722C}"/>
              </a:ext>
            </a:extLst>
          </p:cNvPr>
          <p:cNvGrpSpPr/>
          <p:nvPr userDrawn="1"/>
        </p:nvGrpSpPr>
        <p:grpSpPr>
          <a:xfrm>
            <a:off x="11832000" y="769283"/>
            <a:ext cx="360000" cy="419981"/>
            <a:chOff x="0" y="718969"/>
            <a:chExt cx="360000" cy="419981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840A674-240B-784B-F55A-9D6A4E09F5F3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6574C2A-431F-C03D-D4F2-CC17DDE5E71E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990B55-8D12-357F-417B-CD094114344F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8A65BCB-45BE-B48F-EFFF-25B0D8C74BD1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096B639D-D9AA-99ED-5532-DE0C9CCE07C9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99A7835D-968F-8777-80D4-AAF021947A1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EB022DF-5739-1166-A494-FA6992C681F0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38ABF336-2265-B1AF-68A2-7FA45D1F080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003F2DE-E117-A3B3-9638-6114045D02C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85DAD3C8-7BEF-77E6-FDB6-62178C68B7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0" name="Slide Number Placeholder 3">
            <a:extLst>
              <a:ext uri="{FF2B5EF4-FFF2-40B4-BE49-F238E27FC236}">
                <a16:creationId xmlns:a16="http://schemas.microsoft.com/office/drawing/2014/main" id="{9D1093EA-A1B6-5F41-A302-AD985558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46D0148-10C1-CED2-F7D7-52C1ACE3B9C7}"/>
              </a:ext>
            </a:extLst>
          </p:cNvPr>
          <p:cNvSpPr/>
          <p:nvPr userDrawn="1"/>
        </p:nvSpPr>
        <p:spPr>
          <a:xfrm rot="5400000">
            <a:off x="8661498" y="3327500"/>
            <a:ext cx="647694" cy="6413308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A27C88-21CA-104C-A4E8-E4B23B7966C1}"/>
              </a:ext>
            </a:extLst>
          </p:cNvPr>
          <p:cNvSpPr/>
          <p:nvPr userDrawn="1"/>
        </p:nvSpPr>
        <p:spPr>
          <a:xfrm rot="5400000">
            <a:off x="2565499" y="3644807"/>
            <a:ext cx="647694" cy="577869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784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/>
          <p:nvPr userDrawn="1"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4167A8-C6B4-BC42-B568-E0AAC2570645}"/>
              </a:ext>
            </a:extLst>
          </p:cNvPr>
          <p:cNvGrpSpPr/>
          <p:nvPr userDrawn="1"/>
        </p:nvGrpSpPr>
        <p:grpSpPr>
          <a:xfrm>
            <a:off x="0" y="769283"/>
            <a:ext cx="360000" cy="419981"/>
            <a:chOff x="0" y="718969"/>
            <a:chExt cx="360000" cy="4199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1D6496-3E95-A120-BDDF-44977A80E77A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1CA3DB-ACFE-FF68-1622-1B4C0D48C2FD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8F41AB-E982-9DE6-C1A0-02D5EE63CD0E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9C8B52-80E5-F84C-D0BC-6B0F25257B5A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031309-8420-8DAE-4387-45F0235E9DEF}"/>
              </a:ext>
            </a:extLst>
          </p:cNvPr>
          <p:cNvGrpSpPr/>
          <p:nvPr userDrawn="1"/>
        </p:nvGrpSpPr>
        <p:grpSpPr>
          <a:xfrm>
            <a:off x="11832000" y="769283"/>
            <a:ext cx="360000" cy="419981"/>
            <a:chOff x="0" y="718969"/>
            <a:chExt cx="360000" cy="41998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9BD5BDC-4C76-3CBD-241D-E9C0603A6CA5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80577C9-559C-CD3A-F76A-A896EA521E5F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71CD3A8-7469-0516-7481-E7E9EBEC9EB5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0E73063-03BD-FD1A-2D49-BFF25E278D59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7F6C577A-6736-7029-5D61-B78D0ADD86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 dirty="0"/>
              <a:t>Título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12B9D412-1493-3363-F6C2-276FC8D893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31753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023552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80883B9-2C24-C617-9CE1-7B7AD5D5181E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63E238-6609-A75C-BFC0-AE2B9732CED9}"/>
              </a:ext>
            </a:extLst>
          </p:cNvPr>
          <p:cNvCxnSpPr>
            <a:cxnSpLocks/>
          </p:cNvCxnSpPr>
          <p:nvPr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F8C3A718-6D78-1381-1A7D-36769BC45F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F77AEE3-F903-7B4F-9E39-D1572CA7E7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1730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044D76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BCA45CA-F438-DFF2-FB03-CD1D806B3FE4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9C493A7D-A9F9-4230-DFA2-994E229EF0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B31B449-460A-7645-29D8-6E5ECB6582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DC360CF0-C319-8D88-4C41-12698AD680E9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06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1A8BC4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09D0F97-9EF2-1F42-833C-C46BA93BAC74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FBC03864-1BEC-3A51-14AC-EA837E8193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5BAF123-87C5-F3DB-B37A-B5271C2B7E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CA02325-665D-3779-697B-8E89F84010AA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3542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AB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F69F12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0EA945-2A3E-7184-03BA-2F7CB2A55800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02F35A72-B585-752A-F878-1BB3BDA299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BA8E98D-E84F-BCB0-0B5F-73752D09C8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47013B1-38FE-3F5B-42DE-317CCFBFC936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6296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D96418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D964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BCA645-D898-AAD0-37E7-F9DC256BB367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4A701C10-FC37-5331-E299-046482EFF3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BF5994F-6248-0BBD-1B0C-3AD2EE2CBD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9C1F810-1A97-A3E4-C0AE-6C750E8B782C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411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BCA645-D898-AAD0-37E7-F9DC256BB367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4A701C10-FC37-5331-E299-046482EFF3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3BA52404-B2C0-683C-46EB-A3EB11DCAB7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0953289-F15E-3AD5-280E-0127E2623BB6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7665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2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15484B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6481687-B7D1-F800-510B-323DE77A0DEF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181F85EA-D8A3-57BB-4DE7-C1EC528630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3BD3D2C-4452-D68A-B33E-5E9A25662E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871924A-0E24-2F7A-95E9-786274AAE704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690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355D75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55D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63E238-6609-A75C-BFC0-AE2B9732CED9}"/>
              </a:ext>
            </a:extLst>
          </p:cNvPr>
          <p:cNvCxnSpPr>
            <a:cxnSpLocks/>
          </p:cNvCxnSpPr>
          <p:nvPr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F8C3A718-6D78-1381-1A7D-36769BC45F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6550B6-2F28-38AA-064E-9CB46EF946D3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33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9C6D256A-D9B8-4B0F-000F-AE4E7069FC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E23FA77-0E45-7ADE-9C3E-4AA815AA0262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1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671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9F38CE-EA2E-6822-2A18-8E3D5CD0647D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36719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BCA45CA-F438-DFF2-FB03-CD1D806B3FE4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9C493A7D-A9F9-4230-DFA2-994E229EF0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F1E166A2-C95E-F0AE-DD07-E583E512B1C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D04CCFD-F089-0561-256C-78E4A4B0B04F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242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48A2D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8A2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09D0F97-9EF2-1F42-833C-C46BA93BAC74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FBC03864-1BEC-3A51-14AC-EA837E8193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01191B-7AA6-2D5D-670D-5009BECB536B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1C97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EF926008-D825-C7C7-1215-FC8AF8E41B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BE4770E-69EA-B9F4-D93B-CEA561533F84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428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F8B24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8B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0EA945-2A3E-7184-03BA-2F7CB2A55800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02F35A72-B585-752A-F878-1BB3BDA299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1959D1-CDA1-92BE-0A12-5F72AE192674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0E5BBF3C-C21A-265D-70AE-E0F4D00578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EC4CE8E-2038-F416-6E76-A64A4CCB9011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50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E18346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E18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BCA645-D898-AAD0-37E7-F9DC256BB367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4A701C10-FC37-5331-E299-046482EFF3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DC67FB-2BD3-A773-94A7-A307D39C1A4A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ADBAEC-9789-34D9-E145-C61ED45E3D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B2BB012-BBF5-328C-E6EA-36A0276A27D9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83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498184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981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C85EAD-1716-4A38-4001-5CC07E5BCC96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828C9230-6253-1E8F-100E-9229DBD9DF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C3A37B-9ECE-8E75-BEDB-651ED7B314BC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CD33CDF6-9AFC-982B-7FBF-594F3C0519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190398-C058-5E9E-F896-73496B7ECD57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0C328B79-7E65-B016-DD0F-6B5CC95D7D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7197124-2D69-84F3-8DAF-D1C89F863ED0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254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446D6F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46D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6481687-B7D1-F800-510B-323DE77A0DEF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181F85EA-D8A3-57BB-4DE7-C1EC528630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1393FD-D949-7B8B-BAB6-938BA2152F2F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88430889-F405-B3C1-0104-C443AC2804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DAC6063-6ECC-43FB-7DF7-6306E07B8859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2436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23BFD3C-4D31-07C8-9A7B-8A49977BC089}"/>
              </a:ext>
            </a:extLst>
          </p:cNvPr>
          <p:cNvSpPr txBox="1"/>
          <p:nvPr userDrawn="1"/>
        </p:nvSpPr>
        <p:spPr>
          <a:xfrm>
            <a:off x="2089479" y="3498633"/>
            <a:ext cx="9731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i="1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MEDIA</a:t>
            </a:r>
            <a:endParaRPr lang="en-GB" sz="3200" b="1" i="1" spc="-15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3F4D3FF-C80F-746E-0A15-2E10C3DB8E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647" y="1351343"/>
            <a:ext cx="6203471" cy="189487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1904A73-D1C8-F30A-CD14-DC80C86224A0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4255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CD6D4-48AA-BF14-593C-EB2EB5B92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DF97-B5F6-A04D-3D4A-9CA912CF99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440CA-5FEF-D752-7C6B-A730D2D7FA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6C7D4-E014-0051-6DE6-7A836CFC6B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D5A3E-9384-D8A4-2398-30E0C5CB4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E843B-F9A4-1168-1F76-1C80E87A7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1659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BD3D-16D7-86FE-3998-3E63FC4FB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D7CC4-9625-B499-D325-A896E74D9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7FC4A-3EDF-E95A-D1C9-245EE8AA5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43B329-46E6-453C-CA10-C00D0B2675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0560F-A8B6-B9FF-1F44-F3720C8C11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568BF4-604A-5818-981C-85A083FDAA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A7D9CD-5001-9B86-93B8-712FB3353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3AE98E-2812-D342-EDDC-2DBA2ECAE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536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FE5C-F16F-E3AE-0AF1-3A8502CF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E973FC-9264-4230-08E1-A93BA9A72F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DCB5C-4480-486F-5AAE-126EB51E8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0D6E2-E2FE-2E31-B068-746017F61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0340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6BADB-FB85-D7A4-1F87-948A2B398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43E69-E844-815E-D831-663C8EDE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DCD7E-7D4C-504E-2DDC-9FBAFC58F4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E2943-8971-BF7A-EA48-CEEEE42D10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8E875-053C-C699-66BA-BAB6B6706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58D43-2FE2-F281-3BD0-8426C7D9A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3077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4DAF-1645-CE71-5235-FC020DFA3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582C6D-D85D-B736-1E32-3C87EBDFDF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5CD7A-3D70-CC12-D96D-C933FB492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F65FE-C0D8-AD92-16A4-B6D481E7F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2F96F-4C4C-4820-C24D-7874F6830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8ABBC-A2DA-CA30-A4EE-5FC85158E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9289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144A-41E2-7C99-00F7-68E484C2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A80D45-756A-7F0E-4B74-878C803E22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5D019-E897-0367-91D7-CDB8F37CDF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70374-46E7-AA59-17C3-A6A8D1440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B9B91-1B57-62CC-0723-E610CB867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844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B3522D-AF6F-8BB8-895C-F29AD1C101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68073-6B9C-72C6-4730-22F4B700BF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4BD66-76FE-9221-F9B7-58433CC44A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63F3E-BC78-1F92-EB25-351AEDDBE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B09D8-C2D6-F972-FED7-64ED1598A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8007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68CF6-14A4-8EB9-91E6-43C5B55826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05A675-6C47-FB52-318A-EE4C404E7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E46589-1780-1246-01C0-89CB988D9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5C592-B487-F8B4-283C-D2636B2A0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C96FA-925A-9BE3-6E57-D5A24F3EB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460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B0C1B-950D-0C9B-2943-389300D76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FC84D-BA08-2EC5-F31A-566A640A4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21A4A1-E2A4-1B01-4AB5-2C7A8E47E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24C57-7688-76F0-4D97-73006D462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BA330-A29D-D4E1-B0F3-1C204E804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2814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4984A-32B4-658C-3CCE-523A0CD3B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24E36B-387D-CF97-8BBC-2B21A46AD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E4C433-52C4-5864-2DD7-283022A8E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808B8-35E2-731D-688B-399127F31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7381CC-2BD7-1E71-8975-DD46C1A7E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9265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CD6D4-48AA-BF14-593C-EB2EB5B92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DF97-B5F6-A04D-3D4A-9CA912CF99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440CA-5FEF-D752-7C6B-A730D2D7FA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6C7D4-E014-0051-6DE6-7A836CFC6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D5A3E-9384-D8A4-2398-30E0C5CB4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E843B-F9A4-1168-1F76-1C80E87A7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906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BD3D-16D7-86FE-3998-3E63FC4FB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D7CC4-9625-B499-D325-A896E74D9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7FC4A-3EDF-E95A-D1C9-245EE8AA5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43B329-46E6-453C-CA10-C00D0B2675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0560F-A8B6-B9FF-1F44-F3720C8C11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568BF4-604A-5818-981C-85A083FDA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A7D9CD-5001-9B86-93B8-712FB3353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3AE98E-2812-D342-EDDC-2DBA2ECAE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3533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FE5C-F16F-E3AE-0AF1-3A8502CF9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E973FC-9264-4230-08E1-A93BA9A72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DCB5C-4480-486F-5AAE-126EB51E8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0D6E2-E2FE-2E31-B068-746017F61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7550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0EE122-DB92-03F4-71C9-DA9E4509C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F703AD-9720-5776-1AC9-B255949D3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39D211-4010-F66D-7A28-44288807F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3553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6BADB-FB85-D7A4-1F87-948A2B398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43E69-E844-815E-D831-663C8EDE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DCD7E-7D4C-504E-2DDC-9FBAFC58F4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E2943-8971-BF7A-EA48-CEEEE42D1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8E875-053C-C699-66BA-BAB6B6706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58D43-2FE2-F281-3BD0-8426C7D9A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6549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4DAF-1645-CE71-5235-FC020DFA3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582C6D-D85D-B736-1E32-3C87EBDFDF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5CD7A-3D70-CC12-D96D-C933FB492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F65FE-C0D8-AD92-16A4-B6D481E7F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2F96F-4C4C-4820-C24D-7874F6830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8ABBC-A2DA-CA30-A4EE-5FC85158E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5217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144A-41E2-7C99-00F7-68E484C20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A80D45-756A-7F0E-4B74-878C803E22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5D019-E897-0367-91D7-CDB8F37CD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70374-46E7-AA59-17C3-A6A8D1440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B9B91-1B57-62CC-0723-E610CB867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49649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B3522D-AF6F-8BB8-895C-F29AD1C101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68073-6B9C-72C6-4730-22F4B700BF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4BD66-76FE-9221-F9B7-58433CC44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63F3E-BC78-1F92-EB25-351AEDDBE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B09D8-C2D6-F972-FED7-64ED1598A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3691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E204A6B-7378-0A7A-E07A-A054B7FF7F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9161385-3E5D-31CA-A255-701AC61C7445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25D33A0-31C5-9A15-A8BA-F025DDE7240A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C32EFCF-1CF3-C2B9-65BB-743471DB6913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/>
          <p:nvPr userDrawn="1"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/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/>
          <p:nvPr userDrawn="1"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/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b="1"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/>
          <p:nvPr userDrawn="1"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40" name="Imagem 14">
            <a:extLst>
              <a:ext uri="{FF2B5EF4-FFF2-40B4-BE49-F238E27FC236}">
                <a16:creationId xmlns:a16="http://schemas.microsoft.com/office/drawing/2014/main" id="{0FF29A0C-D15E-07DA-2923-00526150FB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42" name="Picture 154" descr="A black background with blue letters&#10;&#10;AI-generated content may be incorrect.">
            <a:extLst>
              <a:ext uri="{FF2B5EF4-FFF2-40B4-BE49-F238E27FC236}">
                <a16:creationId xmlns:a16="http://schemas.microsoft.com/office/drawing/2014/main" id="{87D9C08B-83D2-EF7F-F4E2-AA226A3833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/>
          <p:nvPr userDrawn="1"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lang="en-GB" sz="2800" b="0" i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lang="en-GB" sz="2800" b="1" kern="1200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r>
              <a:rPr lang="pt-PT" sz="2800" b="1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MEDIA</a:t>
            </a:r>
            <a:endParaRPr lang="en-GB" sz="2800" b="1" spc="-15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lang="en-GB" sz="3200" b="1" kern="1200" spc="-15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lang="en-GB" sz="2800" b="1" kern="1200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r>
              <a:rPr lang="pt-PT" sz="2800" b="1" spc="-15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[Inserir Título]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382A10C-677D-3CA6-0B64-02B4A67025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9484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281E43CC-4AEC-AD94-143F-E46A54FBF8E4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C82057C-5A34-8108-D0D9-662CA7DF453B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37439DB-0CAB-6F0C-379F-7628D582DD60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/>
          <p:nvPr userDrawn="1"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/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/>
          <p:nvPr userDrawn="1"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/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/>
          <p:nvPr userDrawn="1"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40" name="Imagem 14">
            <a:extLst>
              <a:ext uri="{FF2B5EF4-FFF2-40B4-BE49-F238E27FC236}">
                <a16:creationId xmlns:a16="http://schemas.microsoft.com/office/drawing/2014/main" id="{0FF29A0C-D15E-07DA-2923-00526150FB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42" name="Picture 154" descr="A black background with blue letters&#10;&#10;AI-generated content may be incorrect.">
            <a:extLst>
              <a:ext uri="{FF2B5EF4-FFF2-40B4-BE49-F238E27FC236}">
                <a16:creationId xmlns:a16="http://schemas.microsoft.com/office/drawing/2014/main" id="{87D9C08B-83D2-EF7F-F4E2-AA226A3833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/>
          <p:nvPr userDrawn="1"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lang="en-GB" sz="2800" b="0" i="1" kern="1200" spc="-150" dirty="0" smtClean="0">
                <a:solidFill>
                  <a:schemeClr val="accent2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lang="en-GB" sz="2800" b="1" kern="1200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r>
              <a:rPr lang="pt-PT" sz="2800" b="1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MEDIA</a:t>
            </a:r>
            <a:endParaRPr lang="en-GB" sz="2800" b="1" spc="-15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lang="en-GB" sz="3200" b="1" kern="1200" spc="-15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lang="en-GB" sz="2800" b="1" kern="1200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r>
              <a:rPr lang="pt-PT" sz="2800" b="1" spc="-15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[Inserir Título]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974A9FA-8DBC-0D6C-CD50-92DAA9FA22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0049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C32EF14-0325-48E9-C559-3D3DBB6F87BF}"/>
              </a:ext>
            </a:extLst>
          </p:cNvPr>
          <p:cNvSpPr/>
          <p:nvPr/>
        </p:nvSpPr>
        <p:spPr>
          <a:xfrm>
            <a:off x="10032000" y="1658521"/>
            <a:ext cx="1800000" cy="180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6447EA-F514-7D89-11F3-BCF0B355FC42}"/>
              </a:ext>
            </a:extLst>
          </p:cNvPr>
          <p:cNvSpPr/>
          <p:nvPr userDrawn="1"/>
        </p:nvSpPr>
        <p:spPr>
          <a:xfrm>
            <a:off x="0" y="0"/>
            <a:ext cx="2520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8FC03E-B25D-CDD8-23C4-7D94EE5122FB}"/>
              </a:ext>
            </a:extLst>
          </p:cNvPr>
          <p:cNvSpPr/>
          <p:nvPr/>
        </p:nvSpPr>
        <p:spPr>
          <a:xfrm>
            <a:off x="9672000" y="0"/>
            <a:ext cx="252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C09210-8481-96B3-B8C8-7145F8F299F6}"/>
              </a:ext>
            </a:extLst>
          </p:cNvPr>
          <p:cNvSpPr/>
          <p:nvPr/>
        </p:nvSpPr>
        <p:spPr>
          <a:xfrm>
            <a:off x="7254000" y="0"/>
            <a:ext cx="2520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DB302E-E0C9-5039-6BF1-B692865426E3}"/>
              </a:ext>
            </a:extLst>
          </p:cNvPr>
          <p:cNvSpPr/>
          <p:nvPr userDrawn="1"/>
        </p:nvSpPr>
        <p:spPr>
          <a:xfrm>
            <a:off x="4836000" y="0"/>
            <a:ext cx="252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6B8DFD-79E3-FA73-2790-64560A2458C0}"/>
              </a:ext>
            </a:extLst>
          </p:cNvPr>
          <p:cNvSpPr/>
          <p:nvPr userDrawn="1"/>
        </p:nvSpPr>
        <p:spPr>
          <a:xfrm>
            <a:off x="2418000" y="0"/>
            <a:ext cx="2520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4105FC9-1CC5-ABB5-8B6F-5F258AB53110}"/>
              </a:ext>
            </a:extLst>
          </p:cNvPr>
          <p:cNvGrpSpPr/>
          <p:nvPr userDrawn="1"/>
        </p:nvGrpSpPr>
        <p:grpSpPr>
          <a:xfrm>
            <a:off x="2393930" y="2202012"/>
            <a:ext cx="7614000" cy="720000"/>
            <a:chOff x="2393930" y="2202012"/>
            <a:chExt cx="7614000" cy="720000"/>
          </a:xfrm>
        </p:grpSpPr>
        <p:sp>
          <p:nvSpPr>
            <p:cNvPr id="43" name="Isosceles Triangle 42">
              <a:extLst>
                <a:ext uri="{FF2B5EF4-FFF2-40B4-BE49-F238E27FC236}">
                  <a16:creationId xmlns:a16="http://schemas.microsoft.com/office/drawing/2014/main" id="{79905825-AE5F-082D-ECDF-B8EA2FB56F4F}"/>
                </a:ext>
              </a:extLst>
            </p:cNvPr>
            <p:cNvSpPr/>
            <p:nvPr userDrawn="1"/>
          </p:nvSpPr>
          <p:spPr>
            <a:xfrm rot="5400000">
              <a:off x="2213930" y="2382012"/>
              <a:ext cx="720000" cy="360000"/>
            </a:xfrm>
            <a:prstGeom prst="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6CDAE6A4-DA0C-1632-E08B-64FEB1AE5A37}"/>
                </a:ext>
              </a:extLst>
            </p:cNvPr>
            <p:cNvSpPr/>
            <p:nvPr userDrawn="1"/>
          </p:nvSpPr>
          <p:spPr>
            <a:xfrm rot="5400000">
              <a:off x="4631930" y="2382012"/>
              <a:ext cx="720000" cy="36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Isosceles Triangle 44">
              <a:extLst>
                <a:ext uri="{FF2B5EF4-FFF2-40B4-BE49-F238E27FC236}">
                  <a16:creationId xmlns:a16="http://schemas.microsoft.com/office/drawing/2014/main" id="{18368131-6A0A-4ABB-1060-CCFFE55C2507}"/>
                </a:ext>
              </a:extLst>
            </p:cNvPr>
            <p:cNvSpPr/>
            <p:nvPr userDrawn="1"/>
          </p:nvSpPr>
          <p:spPr>
            <a:xfrm rot="5400000">
              <a:off x="7049930" y="2382012"/>
              <a:ext cx="720000" cy="3600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Isosceles Triangle 45">
              <a:extLst>
                <a:ext uri="{FF2B5EF4-FFF2-40B4-BE49-F238E27FC236}">
                  <a16:creationId xmlns:a16="http://schemas.microsoft.com/office/drawing/2014/main" id="{1F9DB30E-E2CD-E077-4B44-B2F1F06CD516}"/>
                </a:ext>
              </a:extLst>
            </p:cNvPr>
            <p:cNvSpPr/>
            <p:nvPr userDrawn="1"/>
          </p:nvSpPr>
          <p:spPr>
            <a:xfrm rot="5400000">
              <a:off x="9467930" y="2382012"/>
              <a:ext cx="720000" cy="36000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DDCBF28A-3C13-8AD1-FA99-3A5E81A2202C}"/>
              </a:ext>
            </a:extLst>
          </p:cNvPr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A7512A-B185-B4FF-CA8D-93CE55176E92}"/>
              </a:ext>
            </a:extLst>
          </p:cNvPr>
          <p:cNvSpPr/>
          <p:nvPr/>
        </p:nvSpPr>
        <p:spPr>
          <a:xfrm>
            <a:off x="9672000" y="3458521"/>
            <a:ext cx="2520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3A308D-C2D7-68CA-3A6F-3E08B34E1DA8}"/>
              </a:ext>
            </a:extLst>
          </p:cNvPr>
          <p:cNvSpPr/>
          <p:nvPr/>
        </p:nvSpPr>
        <p:spPr>
          <a:xfrm>
            <a:off x="7254000" y="3458521"/>
            <a:ext cx="252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CFB3A2-7A2A-340F-C5A2-F6D69D89E90B}"/>
              </a:ext>
            </a:extLst>
          </p:cNvPr>
          <p:cNvSpPr/>
          <p:nvPr userDrawn="1"/>
        </p:nvSpPr>
        <p:spPr>
          <a:xfrm>
            <a:off x="4836000" y="3458521"/>
            <a:ext cx="252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479215-84A5-2F2C-E681-A68D1C759A20}"/>
              </a:ext>
            </a:extLst>
          </p:cNvPr>
          <p:cNvSpPr/>
          <p:nvPr userDrawn="1"/>
        </p:nvSpPr>
        <p:spPr>
          <a:xfrm>
            <a:off x="2418000" y="3458521"/>
            <a:ext cx="252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36CA76-DB83-E2CD-E615-21B4D3DC24D8}"/>
              </a:ext>
            </a:extLst>
          </p:cNvPr>
          <p:cNvSpPr/>
          <p:nvPr/>
        </p:nvSpPr>
        <p:spPr>
          <a:xfrm>
            <a:off x="10163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0058401-9A87-71E8-588A-C035D1BC6839}"/>
              </a:ext>
            </a:extLst>
          </p:cNvPr>
          <p:cNvCxnSpPr>
            <a:cxnSpLocks/>
          </p:cNvCxnSpPr>
          <p:nvPr/>
        </p:nvCxnSpPr>
        <p:spPr>
          <a:xfrm>
            <a:off x="10032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0448FE4-363A-8586-4F4F-43648683F350}"/>
              </a:ext>
            </a:extLst>
          </p:cNvPr>
          <p:cNvSpPr/>
          <p:nvPr/>
        </p:nvSpPr>
        <p:spPr>
          <a:xfrm>
            <a:off x="7745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2651195-3DE6-7152-3838-312BCC04D35F}"/>
              </a:ext>
            </a:extLst>
          </p:cNvPr>
          <p:cNvCxnSpPr>
            <a:cxnSpLocks/>
          </p:cNvCxnSpPr>
          <p:nvPr/>
        </p:nvCxnSpPr>
        <p:spPr>
          <a:xfrm>
            <a:off x="7614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E96F15FD-0256-1745-74AE-B4902437427A}"/>
              </a:ext>
            </a:extLst>
          </p:cNvPr>
          <p:cNvSpPr/>
          <p:nvPr userDrawn="1"/>
        </p:nvSpPr>
        <p:spPr>
          <a:xfrm>
            <a:off x="5327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76147C8-6059-B98E-5834-8BA9112DF2AA}"/>
              </a:ext>
            </a:extLst>
          </p:cNvPr>
          <p:cNvCxnSpPr>
            <a:cxnSpLocks/>
          </p:cNvCxnSpPr>
          <p:nvPr userDrawn="1"/>
        </p:nvCxnSpPr>
        <p:spPr>
          <a:xfrm>
            <a:off x="5196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5D259FE4-F5A3-932A-866A-C369F9CE1EE7}"/>
              </a:ext>
            </a:extLst>
          </p:cNvPr>
          <p:cNvSpPr/>
          <p:nvPr userDrawn="1"/>
        </p:nvSpPr>
        <p:spPr>
          <a:xfrm>
            <a:off x="2909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6CC9512-6D80-81CC-3449-56942E3ED71F}"/>
              </a:ext>
            </a:extLst>
          </p:cNvPr>
          <p:cNvCxnSpPr>
            <a:cxnSpLocks/>
          </p:cNvCxnSpPr>
          <p:nvPr userDrawn="1"/>
        </p:nvCxnSpPr>
        <p:spPr>
          <a:xfrm>
            <a:off x="2778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285028B0-5267-4F60-AD50-94B5DED68692}"/>
              </a:ext>
            </a:extLst>
          </p:cNvPr>
          <p:cNvSpPr/>
          <p:nvPr userDrawn="1"/>
        </p:nvSpPr>
        <p:spPr>
          <a:xfrm>
            <a:off x="0" y="3458521"/>
            <a:ext cx="252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85D83A1-86FA-ED45-0414-F4F635170754}"/>
              </a:ext>
            </a:extLst>
          </p:cNvPr>
          <p:cNvSpPr/>
          <p:nvPr userDrawn="1"/>
        </p:nvSpPr>
        <p:spPr>
          <a:xfrm>
            <a:off x="491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759C2A6-A0FE-038E-45CF-EDB361620C9B}"/>
              </a:ext>
            </a:extLst>
          </p:cNvPr>
          <p:cNvCxnSpPr>
            <a:cxnSpLocks/>
          </p:cNvCxnSpPr>
          <p:nvPr userDrawn="1"/>
        </p:nvCxnSpPr>
        <p:spPr>
          <a:xfrm>
            <a:off x="360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 Placeholder 60">
            <a:extLst>
              <a:ext uri="{FF2B5EF4-FFF2-40B4-BE49-F238E27FC236}">
                <a16:creationId xmlns:a16="http://schemas.microsoft.com/office/drawing/2014/main" id="{8DEB7936-5376-352E-04AA-349254DF74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0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PT"/>
              <a:t>CAPÍTULO</a:t>
            </a:r>
            <a:endParaRPr lang="en-GB"/>
          </a:p>
          <a:p>
            <a:pPr lvl="0"/>
            <a:endParaRPr lang="en-GB"/>
          </a:p>
        </p:txBody>
      </p:sp>
      <p:sp>
        <p:nvSpPr>
          <p:cNvPr id="48" name="Text Placeholder 60">
            <a:extLst>
              <a:ext uri="{FF2B5EF4-FFF2-40B4-BE49-F238E27FC236}">
                <a16:creationId xmlns:a16="http://schemas.microsoft.com/office/drawing/2014/main" id="{BFD91CAD-BE03-4A58-7A1E-75F010C6C6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49" name="Text Placeholder 60">
            <a:extLst>
              <a:ext uri="{FF2B5EF4-FFF2-40B4-BE49-F238E27FC236}">
                <a16:creationId xmlns:a16="http://schemas.microsoft.com/office/drawing/2014/main" id="{C93D5881-CB7C-83CC-A564-E4F99A2E041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88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PT"/>
              <a:t>CAPÍTULO</a:t>
            </a:r>
            <a:endParaRPr lang="en-GB"/>
          </a:p>
          <a:p>
            <a:pPr lvl="0"/>
            <a:endParaRPr lang="en-GB"/>
          </a:p>
        </p:txBody>
      </p:sp>
      <p:sp>
        <p:nvSpPr>
          <p:cNvPr id="50" name="Text Placeholder 60">
            <a:extLst>
              <a:ext uri="{FF2B5EF4-FFF2-40B4-BE49-F238E27FC236}">
                <a16:creationId xmlns:a16="http://schemas.microsoft.com/office/drawing/2014/main" id="{D4F0E338-C92E-9481-9A99-B00CA40734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8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51" name="Text Placeholder 60">
            <a:extLst>
              <a:ext uri="{FF2B5EF4-FFF2-40B4-BE49-F238E27FC236}">
                <a16:creationId xmlns:a16="http://schemas.microsoft.com/office/drawing/2014/main" id="{8EE2F0A5-4FFF-E8F3-E2D5-01AE1655FD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24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PT"/>
              <a:t>CAPÍTULO</a:t>
            </a:r>
            <a:endParaRPr lang="en-GB"/>
          </a:p>
          <a:p>
            <a:pPr lvl="0"/>
            <a:endParaRPr lang="en-GB"/>
          </a:p>
        </p:txBody>
      </p:sp>
      <p:sp>
        <p:nvSpPr>
          <p:cNvPr id="52" name="Text Placeholder 60">
            <a:extLst>
              <a:ext uri="{FF2B5EF4-FFF2-40B4-BE49-F238E27FC236}">
                <a16:creationId xmlns:a16="http://schemas.microsoft.com/office/drawing/2014/main" id="{24A8AA6C-60A5-A922-D0A0-E0B34FD067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72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53" name="Text Placeholder 60">
            <a:extLst>
              <a:ext uri="{FF2B5EF4-FFF2-40B4-BE49-F238E27FC236}">
                <a16:creationId xmlns:a16="http://schemas.microsoft.com/office/drawing/2014/main" id="{55550823-7F07-5BEA-BE0E-910730F02B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PT"/>
              <a:t>CAPÍTULO</a:t>
            </a:r>
            <a:endParaRPr lang="en-GB"/>
          </a:p>
          <a:p>
            <a:pPr lvl="0"/>
            <a:endParaRPr lang="en-GB"/>
          </a:p>
        </p:txBody>
      </p:sp>
      <p:sp>
        <p:nvSpPr>
          <p:cNvPr id="54" name="Text Placeholder 60">
            <a:extLst>
              <a:ext uri="{FF2B5EF4-FFF2-40B4-BE49-F238E27FC236}">
                <a16:creationId xmlns:a16="http://schemas.microsoft.com/office/drawing/2014/main" id="{5096CABC-F489-1393-7DD0-862D628F075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55" name="Text Placeholder 60">
            <a:extLst>
              <a:ext uri="{FF2B5EF4-FFF2-40B4-BE49-F238E27FC236}">
                <a16:creationId xmlns:a16="http://schemas.microsoft.com/office/drawing/2014/main" id="{9634A5A3-B795-C371-5EBC-AE8CB0630AE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42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PT"/>
              <a:t>CAPÍTULO</a:t>
            </a:r>
            <a:endParaRPr lang="en-GB"/>
          </a:p>
          <a:p>
            <a:pPr lvl="0"/>
            <a:endParaRPr lang="en-GB"/>
          </a:p>
        </p:txBody>
      </p:sp>
      <p:sp>
        <p:nvSpPr>
          <p:cNvPr id="56" name="Text Placeholder 60">
            <a:extLst>
              <a:ext uri="{FF2B5EF4-FFF2-40B4-BE49-F238E27FC236}">
                <a16:creationId xmlns:a16="http://schemas.microsoft.com/office/drawing/2014/main" id="{677BB655-5870-0128-78F2-C4F4394B95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14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52362DB-0994-0B37-7CCB-C7E5E35D97E8}"/>
              </a:ext>
            </a:extLst>
          </p:cNvPr>
          <p:cNvSpPr/>
          <p:nvPr userDrawn="1"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0" name="Picture 2">
            <a:extLst>
              <a:ext uri="{FF2B5EF4-FFF2-40B4-BE49-F238E27FC236}">
                <a16:creationId xmlns:a16="http://schemas.microsoft.com/office/drawing/2014/main" id="{E0F6933B-24F5-14CC-673D-D07168EC5D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35961983-CB00-E18A-F3C0-C1DDB37159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503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0B32279-2D92-2ADA-7558-492CAEDCA3CF}"/>
              </a:ext>
            </a:extLst>
          </p:cNvPr>
          <p:cNvSpPr/>
          <p:nvPr userDrawn="1"/>
        </p:nvSpPr>
        <p:spPr>
          <a:xfrm>
            <a:off x="10428000" y="0"/>
            <a:ext cx="1764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21514B1-1444-B7EF-511B-4929602366EA}"/>
              </a:ext>
            </a:extLst>
          </p:cNvPr>
          <p:cNvSpPr/>
          <p:nvPr userDrawn="1"/>
        </p:nvSpPr>
        <p:spPr>
          <a:xfrm>
            <a:off x="8690000" y="0"/>
            <a:ext cx="176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B7F85-0AF8-A5AC-A6BB-F1EE50275ADB}"/>
              </a:ext>
            </a:extLst>
          </p:cNvPr>
          <p:cNvSpPr/>
          <p:nvPr userDrawn="1"/>
        </p:nvSpPr>
        <p:spPr>
          <a:xfrm>
            <a:off x="6952000" y="0"/>
            <a:ext cx="176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B8672B-73D7-DE30-D599-51FC8685E336}"/>
              </a:ext>
            </a:extLst>
          </p:cNvPr>
          <p:cNvSpPr/>
          <p:nvPr userDrawn="1"/>
        </p:nvSpPr>
        <p:spPr>
          <a:xfrm>
            <a:off x="5214000" y="0"/>
            <a:ext cx="176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73EEE4-BB24-5112-B965-5306282CA7A7}"/>
              </a:ext>
            </a:extLst>
          </p:cNvPr>
          <p:cNvSpPr/>
          <p:nvPr userDrawn="1"/>
        </p:nvSpPr>
        <p:spPr>
          <a:xfrm>
            <a:off x="3476000" y="0"/>
            <a:ext cx="176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D3B368-2672-666C-2B72-32069461841F}"/>
              </a:ext>
            </a:extLst>
          </p:cNvPr>
          <p:cNvSpPr/>
          <p:nvPr userDrawn="1"/>
        </p:nvSpPr>
        <p:spPr>
          <a:xfrm>
            <a:off x="1738000" y="0"/>
            <a:ext cx="1764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538F0C3-5D00-0AD7-411E-E8EC71DAEC31}"/>
              </a:ext>
            </a:extLst>
          </p:cNvPr>
          <p:cNvGrpSpPr/>
          <p:nvPr userDrawn="1"/>
        </p:nvGrpSpPr>
        <p:grpSpPr>
          <a:xfrm>
            <a:off x="1571000" y="2198521"/>
            <a:ext cx="9050000" cy="720000"/>
            <a:chOff x="1571000" y="2198521"/>
            <a:chExt cx="9050000" cy="720000"/>
          </a:xfrm>
        </p:grpSpPr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49177AC4-98B7-C474-3266-B79FE0649C04}"/>
                </a:ext>
              </a:extLst>
            </p:cNvPr>
            <p:cNvSpPr/>
            <p:nvPr userDrawn="1"/>
          </p:nvSpPr>
          <p:spPr>
            <a:xfrm rot="5400000">
              <a:off x="1391000" y="2378521"/>
              <a:ext cx="720000" cy="360000"/>
            </a:xfrm>
            <a:prstGeom prst="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FA9ACD2E-B3F1-7A0F-49A0-AE6979E39574}"/>
                </a:ext>
              </a:extLst>
            </p:cNvPr>
            <p:cNvSpPr/>
            <p:nvPr userDrawn="1"/>
          </p:nvSpPr>
          <p:spPr>
            <a:xfrm rot="5400000">
              <a:off x="3129000" y="2378521"/>
              <a:ext cx="720000" cy="36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Isosceles Triangle 55">
              <a:extLst>
                <a:ext uri="{FF2B5EF4-FFF2-40B4-BE49-F238E27FC236}">
                  <a16:creationId xmlns:a16="http://schemas.microsoft.com/office/drawing/2014/main" id="{7C27AD34-4EE7-FF39-04D7-9CD1CB1746DA}"/>
                </a:ext>
              </a:extLst>
            </p:cNvPr>
            <p:cNvSpPr/>
            <p:nvPr userDrawn="1"/>
          </p:nvSpPr>
          <p:spPr>
            <a:xfrm rot="5400000">
              <a:off x="4867000" y="2378521"/>
              <a:ext cx="720000" cy="3600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Isosceles Triangle 56">
              <a:extLst>
                <a:ext uri="{FF2B5EF4-FFF2-40B4-BE49-F238E27FC236}">
                  <a16:creationId xmlns:a16="http://schemas.microsoft.com/office/drawing/2014/main" id="{5FE6E7C0-8F3A-E1EB-E4B5-2E1EC76A3E28}"/>
                </a:ext>
              </a:extLst>
            </p:cNvPr>
            <p:cNvSpPr/>
            <p:nvPr userDrawn="1"/>
          </p:nvSpPr>
          <p:spPr>
            <a:xfrm rot="5400000">
              <a:off x="6605000" y="2378521"/>
              <a:ext cx="720000" cy="36000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4083F3BA-02B6-89CE-D3C2-778FBA75C732}"/>
                </a:ext>
              </a:extLst>
            </p:cNvPr>
            <p:cNvSpPr/>
            <p:nvPr userDrawn="1"/>
          </p:nvSpPr>
          <p:spPr>
            <a:xfrm rot="5400000">
              <a:off x="8343000" y="2378521"/>
              <a:ext cx="720000" cy="36000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CBF408AB-856C-FE89-EDCE-A1BB41787489}"/>
                </a:ext>
              </a:extLst>
            </p:cNvPr>
            <p:cNvSpPr/>
            <p:nvPr userDrawn="1"/>
          </p:nvSpPr>
          <p:spPr>
            <a:xfrm rot="5400000">
              <a:off x="10081000" y="2378521"/>
              <a:ext cx="720000" cy="360000"/>
            </a:xfrm>
            <a:prstGeom prst="triangle">
              <a:avLst/>
            </a:prstGeom>
            <a:solidFill>
              <a:srgbClr val="237B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5B493C9C-05BD-1545-E47F-F229B80F9053}"/>
              </a:ext>
            </a:extLst>
          </p:cNvPr>
          <p:cNvSpPr/>
          <p:nvPr userDrawn="1"/>
        </p:nvSpPr>
        <p:spPr>
          <a:xfrm>
            <a:off x="0" y="0"/>
            <a:ext cx="1764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C98450-14EF-33AF-4854-FE2C3BD8AD5C}"/>
              </a:ext>
            </a:extLst>
          </p:cNvPr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/>
          <p:nvPr userDrawn="1"/>
        </p:nvSpPr>
        <p:spPr>
          <a:xfrm>
            <a:off x="10428000" y="34585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/>
          <p:nvPr userDrawn="1"/>
        </p:nvSpPr>
        <p:spPr>
          <a:xfrm>
            <a:off x="8690000" y="34585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/>
          <p:nvPr userDrawn="1"/>
        </p:nvSpPr>
        <p:spPr>
          <a:xfrm>
            <a:off x="6952000" y="34585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/>
          <p:nvPr userDrawn="1"/>
        </p:nvSpPr>
        <p:spPr>
          <a:xfrm>
            <a:off x="5214000" y="34585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/>
          <p:nvPr userDrawn="1"/>
        </p:nvSpPr>
        <p:spPr>
          <a:xfrm>
            <a:off x="3476000" y="34585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/>
          <p:nvPr userDrawn="1"/>
        </p:nvSpPr>
        <p:spPr>
          <a:xfrm>
            <a:off x="1738000" y="34585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/>
          <p:nvPr userDrawn="1"/>
        </p:nvSpPr>
        <p:spPr>
          <a:xfrm>
            <a:off x="0" y="34585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3F9C00-4BF0-E910-65B2-98F7013038B6}"/>
              </a:ext>
            </a:extLst>
          </p:cNvPr>
          <p:cNvSpPr/>
          <p:nvPr userDrawn="1"/>
        </p:nvSpPr>
        <p:spPr>
          <a:xfrm>
            <a:off x="7204000" y="1658521"/>
            <a:ext cx="1260000" cy="180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/>
          <p:nvPr userDrawn="1"/>
        </p:nvSpPr>
        <p:spPr>
          <a:xfrm>
            <a:off x="7295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/>
          <p:nvPr userDrawn="1"/>
        </p:nvSpPr>
        <p:spPr>
          <a:xfrm>
            <a:off x="208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/>
          <p:nvPr userDrawn="1"/>
        </p:nvSpPr>
        <p:spPr>
          <a:xfrm>
            <a:off x="34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971B307-3697-43B0-49A3-8FC8E650B67F}"/>
              </a:ext>
            </a:extLst>
          </p:cNvPr>
          <p:cNvCxnSpPr>
            <a:cxnSpLocks/>
          </p:cNvCxnSpPr>
          <p:nvPr userDrawn="1"/>
        </p:nvCxnSpPr>
        <p:spPr>
          <a:xfrm>
            <a:off x="25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8E8FF9F-B72A-18DA-1948-5B7F65DF440E}"/>
              </a:ext>
            </a:extLst>
          </p:cNvPr>
          <p:cNvCxnSpPr>
            <a:cxnSpLocks/>
          </p:cNvCxnSpPr>
          <p:nvPr userDrawn="1"/>
        </p:nvCxnSpPr>
        <p:spPr>
          <a:xfrm>
            <a:off x="199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3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A6A7E6D-E9C2-DC43-B628-9CB7AB591A51}"/>
              </a:ext>
            </a:extLst>
          </p:cNvPr>
          <p:cNvCxnSpPr>
            <a:cxnSpLocks/>
          </p:cNvCxnSpPr>
          <p:nvPr userDrawn="1"/>
        </p:nvCxnSpPr>
        <p:spPr>
          <a:xfrm>
            <a:off x="3728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68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8259617-2465-083A-D4DC-6250454F0FA6}"/>
              </a:ext>
            </a:extLst>
          </p:cNvPr>
          <p:cNvCxnSpPr>
            <a:cxnSpLocks/>
          </p:cNvCxnSpPr>
          <p:nvPr userDrawn="1"/>
        </p:nvCxnSpPr>
        <p:spPr>
          <a:xfrm>
            <a:off x="5466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4E850CD-9745-0C3E-30F2-81FCFB854F7A}"/>
              </a:ext>
            </a:extLst>
          </p:cNvPr>
          <p:cNvCxnSpPr>
            <a:cxnSpLocks/>
          </p:cNvCxnSpPr>
          <p:nvPr userDrawn="1"/>
        </p:nvCxnSpPr>
        <p:spPr>
          <a:xfrm>
            <a:off x="7204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44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4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DB6AAB4-A77E-9870-B751-A2A7A36AC909}"/>
              </a:ext>
            </a:extLst>
          </p:cNvPr>
          <p:cNvCxnSpPr>
            <a:cxnSpLocks/>
          </p:cNvCxnSpPr>
          <p:nvPr userDrawn="1"/>
        </p:nvCxnSpPr>
        <p:spPr>
          <a:xfrm>
            <a:off x="894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8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78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7C9F8E8F-2BBB-04A1-ABC4-7AEA7DBF7930}"/>
              </a:ext>
            </a:extLst>
          </p:cNvPr>
          <p:cNvCxnSpPr>
            <a:cxnSpLocks/>
          </p:cNvCxnSpPr>
          <p:nvPr userDrawn="1"/>
        </p:nvCxnSpPr>
        <p:spPr>
          <a:xfrm>
            <a:off x="1068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2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52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pic>
        <p:nvPicPr>
          <p:cNvPr id="84" name="Picture 2">
            <a:extLst>
              <a:ext uri="{FF2B5EF4-FFF2-40B4-BE49-F238E27FC236}">
                <a16:creationId xmlns:a16="http://schemas.microsoft.com/office/drawing/2014/main" id="{8D594B97-A1B1-E90B-B68E-8B4A1B6BEE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/>
          <p:nvPr userDrawn="1"/>
        </p:nvSpPr>
        <p:spPr>
          <a:xfrm>
            <a:off x="1077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/>
          <p:nvPr userDrawn="1"/>
        </p:nvSpPr>
        <p:spPr>
          <a:xfrm>
            <a:off x="903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/>
          <p:nvPr userDrawn="1"/>
        </p:nvSpPr>
        <p:spPr>
          <a:xfrm>
            <a:off x="5557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/>
          <p:nvPr userDrawn="1"/>
        </p:nvSpPr>
        <p:spPr>
          <a:xfrm>
            <a:off x="3819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949CD2-4194-EA19-C512-7DC07E4E64FE}"/>
              </a:ext>
            </a:extLst>
          </p:cNvPr>
          <p:cNvSpPr/>
          <p:nvPr userDrawn="1"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CD5840C-989B-D1BE-47C4-05923889C9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83727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D25C0CDC-FA77-0DD2-CA86-99521357BDE5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B246E0DE-CD77-B419-53C9-878AB7F817DD}"/>
              </a:ext>
            </a:extLst>
          </p:cNvPr>
          <p:cNvGrpSpPr/>
          <p:nvPr userDrawn="1"/>
        </p:nvGrpSpPr>
        <p:grpSpPr>
          <a:xfrm>
            <a:off x="162000" y="1247385"/>
            <a:ext cx="1440000" cy="1537368"/>
            <a:chOff x="145907" y="1004482"/>
            <a:chExt cx="1440000" cy="1537368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EA2A850-24E1-3EA7-E411-76B309DE53C4}"/>
                </a:ext>
              </a:extLst>
            </p:cNvPr>
            <p:cNvSpPr/>
            <p:nvPr userDrawn="1"/>
          </p:nvSpPr>
          <p:spPr>
            <a:xfrm>
              <a:off x="145907" y="1053166"/>
              <a:ext cx="1440000" cy="1440000"/>
            </a:xfrm>
            <a:prstGeom prst="ellipse">
              <a:avLst/>
            </a:prstGeom>
            <a:solidFill>
              <a:srgbClr val="023552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72FE14F-4A86-7C0F-077E-1E667D2AE5A2}"/>
                </a:ext>
              </a:extLst>
            </p:cNvPr>
            <p:cNvSpPr/>
            <p:nvPr userDrawn="1"/>
          </p:nvSpPr>
          <p:spPr>
            <a:xfrm>
              <a:off x="325907" y="1233166"/>
              <a:ext cx="1080000" cy="1080000"/>
            </a:xfrm>
            <a:prstGeom prst="ellipse">
              <a:avLst/>
            </a:prstGeom>
            <a:solidFill>
              <a:srgbClr val="02355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7AC7821-5264-5257-6F99-6FEF61801929}"/>
                </a:ext>
              </a:extLst>
            </p:cNvPr>
            <p:cNvSpPr/>
            <p:nvPr userDrawn="1"/>
          </p:nvSpPr>
          <p:spPr>
            <a:xfrm>
              <a:off x="327828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/>
          <p:nvPr userDrawn="1"/>
        </p:nvSpPr>
        <p:spPr>
          <a:xfrm>
            <a:off x="10428000" y="30267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/>
          <p:nvPr userDrawn="1"/>
        </p:nvSpPr>
        <p:spPr>
          <a:xfrm>
            <a:off x="8690000" y="30267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/>
          <p:nvPr userDrawn="1"/>
        </p:nvSpPr>
        <p:spPr>
          <a:xfrm>
            <a:off x="6952000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/>
          <p:nvPr userDrawn="1"/>
        </p:nvSpPr>
        <p:spPr>
          <a:xfrm>
            <a:off x="5214000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/>
          <p:nvPr userDrawn="1"/>
        </p:nvSpPr>
        <p:spPr>
          <a:xfrm>
            <a:off x="3476000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/>
          <p:nvPr userDrawn="1"/>
        </p:nvSpPr>
        <p:spPr>
          <a:xfrm>
            <a:off x="1738000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/>
          <p:nvPr userDrawn="1"/>
        </p:nvSpPr>
        <p:spPr>
          <a:xfrm>
            <a:off x="0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7C247FF-CA5F-A369-BAB4-A80155A2A045}"/>
              </a:ext>
            </a:extLst>
          </p:cNvPr>
          <p:cNvGrpSpPr/>
          <p:nvPr userDrawn="1"/>
        </p:nvGrpSpPr>
        <p:grpSpPr>
          <a:xfrm>
            <a:off x="7114000" y="1247385"/>
            <a:ext cx="1440000" cy="1537368"/>
            <a:chOff x="7243838" y="1004482"/>
            <a:chExt cx="1440000" cy="1537368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EE1F67E5-F0E2-3F77-F7F5-33477B9ABE37}"/>
                </a:ext>
              </a:extLst>
            </p:cNvPr>
            <p:cNvSpPr/>
            <p:nvPr userDrawn="1"/>
          </p:nvSpPr>
          <p:spPr>
            <a:xfrm>
              <a:off x="7243838" y="1053166"/>
              <a:ext cx="1440000" cy="1440000"/>
            </a:xfrm>
            <a:prstGeom prst="ellipse">
              <a:avLst/>
            </a:prstGeom>
            <a:solidFill>
              <a:srgbClr val="E77728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6457D32-4600-1E67-F9AB-194E19EC708A}"/>
                </a:ext>
              </a:extLst>
            </p:cNvPr>
            <p:cNvSpPr/>
            <p:nvPr userDrawn="1"/>
          </p:nvSpPr>
          <p:spPr>
            <a:xfrm>
              <a:off x="7423838" y="1233166"/>
              <a:ext cx="1080000" cy="1080000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5F8C8E5-3E07-872B-09C8-672165893308}"/>
                </a:ext>
              </a:extLst>
            </p:cNvPr>
            <p:cNvSpPr/>
            <p:nvPr userDrawn="1"/>
          </p:nvSpPr>
          <p:spPr>
            <a:xfrm>
              <a:off x="7425759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5</a:t>
              </a:r>
              <a:endParaRPr lang="en-GB" sz="48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3837E94-EC66-4140-9E81-A69401FCD11D}"/>
              </a:ext>
            </a:extLst>
          </p:cNvPr>
          <p:cNvGrpSpPr/>
          <p:nvPr userDrawn="1"/>
        </p:nvGrpSpPr>
        <p:grpSpPr>
          <a:xfrm>
            <a:off x="5376000" y="1247385"/>
            <a:ext cx="1440000" cy="1537368"/>
            <a:chOff x="5585057" y="1004482"/>
            <a:chExt cx="1440000" cy="1537368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1746AD4-63BD-351D-D389-CFF051B66717}"/>
                </a:ext>
              </a:extLst>
            </p:cNvPr>
            <p:cNvSpPr/>
            <p:nvPr userDrawn="1"/>
          </p:nvSpPr>
          <p:spPr>
            <a:xfrm>
              <a:off x="5585057" y="1053166"/>
              <a:ext cx="1440000" cy="1440000"/>
            </a:xfrm>
            <a:prstGeom prst="ellipse">
              <a:avLst/>
            </a:prstGeom>
            <a:solidFill>
              <a:srgbClr val="F7AB3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D7295A5-6EDB-D7A8-61B3-D2932F96A4DC}"/>
                </a:ext>
              </a:extLst>
            </p:cNvPr>
            <p:cNvSpPr/>
            <p:nvPr userDrawn="1"/>
          </p:nvSpPr>
          <p:spPr>
            <a:xfrm>
              <a:off x="5765057" y="1233166"/>
              <a:ext cx="1080000" cy="1080000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92D632D-431C-5947-9A10-7DD36D6C3DA0}"/>
                </a:ext>
              </a:extLst>
            </p:cNvPr>
            <p:cNvSpPr/>
            <p:nvPr userDrawn="1"/>
          </p:nvSpPr>
          <p:spPr>
            <a:xfrm>
              <a:off x="5766978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</a:t>
              </a:r>
              <a:endParaRPr lang="en-GB" sz="48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A110FB9-A544-6BF1-281E-52B6AD6C1CDB}"/>
              </a:ext>
            </a:extLst>
          </p:cNvPr>
          <p:cNvGrpSpPr/>
          <p:nvPr userDrawn="1"/>
        </p:nvGrpSpPr>
        <p:grpSpPr>
          <a:xfrm>
            <a:off x="3638000" y="1247385"/>
            <a:ext cx="1440000" cy="1537368"/>
            <a:chOff x="3733908" y="1004482"/>
            <a:chExt cx="1440000" cy="1537368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45D4D4F-0D77-CF37-9070-FC97402B1D01}"/>
                </a:ext>
              </a:extLst>
            </p:cNvPr>
            <p:cNvSpPr/>
            <p:nvPr userDrawn="1"/>
          </p:nvSpPr>
          <p:spPr>
            <a:xfrm>
              <a:off x="3733908" y="1053166"/>
              <a:ext cx="1440000" cy="1440000"/>
            </a:xfrm>
            <a:prstGeom prst="ellipse">
              <a:avLst/>
            </a:prstGeom>
            <a:solidFill>
              <a:srgbClr val="1C97D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1EA8685-A2AE-AD31-06F8-0A4CA22DE820}"/>
                </a:ext>
              </a:extLst>
            </p:cNvPr>
            <p:cNvSpPr/>
            <p:nvPr userDrawn="1"/>
          </p:nvSpPr>
          <p:spPr>
            <a:xfrm>
              <a:off x="3913908" y="1233166"/>
              <a:ext cx="1080000" cy="1080000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E8E3AA2-FD1B-408B-F2BD-FA2B6DCF3DFC}"/>
                </a:ext>
              </a:extLst>
            </p:cNvPr>
            <p:cNvSpPr/>
            <p:nvPr userDrawn="1"/>
          </p:nvSpPr>
          <p:spPr>
            <a:xfrm>
              <a:off x="3915829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en-GB" sz="48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9902DA5-C005-A296-CCB8-C9006FCCAD3D}"/>
              </a:ext>
            </a:extLst>
          </p:cNvPr>
          <p:cNvGrpSpPr/>
          <p:nvPr userDrawn="1"/>
        </p:nvGrpSpPr>
        <p:grpSpPr>
          <a:xfrm>
            <a:off x="1900000" y="1247385"/>
            <a:ext cx="1440000" cy="1537368"/>
            <a:chOff x="1972700" y="1004482"/>
            <a:chExt cx="1440000" cy="1537368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C54B4E9-7F7A-65BF-14B7-685CBBE7F53A}"/>
                </a:ext>
              </a:extLst>
            </p:cNvPr>
            <p:cNvSpPr/>
            <p:nvPr userDrawn="1"/>
          </p:nvSpPr>
          <p:spPr>
            <a:xfrm>
              <a:off x="1972700" y="1053166"/>
              <a:ext cx="1440000" cy="1440000"/>
            </a:xfrm>
            <a:prstGeom prst="ellipse">
              <a:avLst/>
            </a:prstGeom>
            <a:solidFill>
              <a:srgbClr val="04547F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9371B0C-E00E-22D1-2CD7-6A77CEBD90C2}"/>
                </a:ext>
              </a:extLst>
            </p:cNvPr>
            <p:cNvSpPr/>
            <p:nvPr userDrawn="1"/>
          </p:nvSpPr>
          <p:spPr>
            <a:xfrm>
              <a:off x="2152700" y="1233166"/>
              <a:ext cx="1080000" cy="1080000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60F2BB6-490D-74F5-DAC1-05C24CC5084C}"/>
                </a:ext>
              </a:extLst>
            </p:cNvPr>
            <p:cNvSpPr/>
            <p:nvPr userDrawn="1"/>
          </p:nvSpPr>
          <p:spPr>
            <a:xfrm>
              <a:off x="2154621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endParaRPr lang="en-GB" sz="48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971B307-3697-43B0-49A3-8FC8E650B67F}"/>
              </a:ext>
            </a:extLst>
          </p:cNvPr>
          <p:cNvCxnSpPr>
            <a:cxnSpLocks/>
          </p:cNvCxnSpPr>
          <p:nvPr userDrawn="1"/>
        </p:nvCxnSpPr>
        <p:spPr>
          <a:xfrm>
            <a:off x="25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11DBF4C-1880-28B7-CE09-A13ED6D5FB12}"/>
              </a:ext>
            </a:extLst>
          </p:cNvPr>
          <p:cNvGrpSpPr/>
          <p:nvPr userDrawn="1"/>
        </p:nvGrpSpPr>
        <p:grpSpPr>
          <a:xfrm>
            <a:off x="10590000" y="1247385"/>
            <a:ext cx="1440000" cy="1537368"/>
            <a:chOff x="10468136" y="1004482"/>
            <a:chExt cx="1440000" cy="1537368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79A3C5E3-1458-F4C2-6457-09E69F2321BA}"/>
                </a:ext>
              </a:extLst>
            </p:cNvPr>
            <p:cNvSpPr/>
            <p:nvPr userDrawn="1"/>
          </p:nvSpPr>
          <p:spPr>
            <a:xfrm>
              <a:off x="10468136" y="1053166"/>
              <a:ext cx="1440000" cy="1440000"/>
            </a:xfrm>
            <a:prstGeom prst="ellipse">
              <a:avLst/>
            </a:prstGeom>
            <a:solidFill>
              <a:srgbClr val="18525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B696890-F2A2-78BA-55FC-4F980192AAF6}"/>
                </a:ext>
              </a:extLst>
            </p:cNvPr>
            <p:cNvSpPr/>
            <p:nvPr userDrawn="1"/>
          </p:nvSpPr>
          <p:spPr>
            <a:xfrm>
              <a:off x="10648136" y="1233166"/>
              <a:ext cx="1080000" cy="1080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72A0382-B70B-88AE-A403-2F431E909E3F}"/>
                </a:ext>
              </a:extLst>
            </p:cNvPr>
            <p:cNvSpPr/>
            <p:nvPr userDrawn="1"/>
          </p:nvSpPr>
          <p:spPr>
            <a:xfrm>
              <a:off x="10650057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7</a:t>
              </a:r>
              <a:endParaRPr lang="en-GB" sz="48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82A405C-5803-F684-4B83-E05BECD4F60F}"/>
              </a:ext>
            </a:extLst>
          </p:cNvPr>
          <p:cNvGrpSpPr/>
          <p:nvPr userDrawn="1"/>
        </p:nvGrpSpPr>
        <p:grpSpPr>
          <a:xfrm>
            <a:off x="8852000" y="1247385"/>
            <a:ext cx="1440000" cy="1537368"/>
            <a:chOff x="8855987" y="1004482"/>
            <a:chExt cx="1440000" cy="1537368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78761DE-430C-BEBC-ACFB-9D87632ACA82}"/>
                </a:ext>
              </a:extLst>
            </p:cNvPr>
            <p:cNvSpPr/>
            <p:nvPr userDrawn="1"/>
          </p:nvSpPr>
          <p:spPr>
            <a:xfrm>
              <a:off x="8855987" y="1053166"/>
              <a:ext cx="1440000" cy="1440000"/>
            </a:xfrm>
            <a:prstGeom prst="ellipse">
              <a:avLst/>
            </a:prstGeom>
            <a:solidFill>
              <a:srgbClr val="258287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DBD1E71-A773-ADCD-7106-37A1B0CD7DCA}"/>
                </a:ext>
              </a:extLst>
            </p:cNvPr>
            <p:cNvSpPr/>
            <p:nvPr userDrawn="1"/>
          </p:nvSpPr>
          <p:spPr>
            <a:xfrm>
              <a:off x="9035987" y="1233166"/>
              <a:ext cx="1080000" cy="1080000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E26E10C7-7267-7C1A-5EF1-8921D7BA6356}"/>
                </a:ext>
              </a:extLst>
            </p:cNvPr>
            <p:cNvSpPr/>
            <p:nvPr userDrawn="1"/>
          </p:nvSpPr>
          <p:spPr>
            <a:xfrm>
              <a:off x="9037908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6</a:t>
              </a:r>
              <a:endParaRPr lang="en-GB" sz="48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9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9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8E8FF9F-B72A-18DA-1948-5B7F65DF440E}"/>
              </a:ext>
            </a:extLst>
          </p:cNvPr>
          <p:cNvCxnSpPr>
            <a:cxnSpLocks/>
          </p:cNvCxnSpPr>
          <p:nvPr userDrawn="1"/>
        </p:nvCxnSpPr>
        <p:spPr>
          <a:xfrm>
            <a:off x="199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83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83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A6A7E6D-E9C2-DC43-B628-9CB7AB591A51}"/>
              </a:ext>
            </a:extLst>
          </p:cNvPr>
          <p:cNvCxnSpPr>
            <a:cxnSpLocks/>
          </p:cNvCxnSpPr>
          <p:nvPr userDrawn="1"/>
        </p:nvCxnSpPr>
        <p:spPr>
          <a:xfrm>
            <a:off x="3728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3568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3568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306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306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4E850CD-9745-0C3E-30F2-81FCFB854F7A}"/>
              </a:ext>
            </a:extLst>
          </p:cNvPr>
          <p:cNvCxnSpPr>
            <a:cxnSpLocks/>
          </p:cNvCxnSpPr>
          <p:nvPr userDrawn="1"/>
        </p:nvCxnSpPr>
        <p:spPr>
          <a:xfrm>
            <a:off x="7204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7044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7044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DB6AAB4-A77E-9870-B751-A2A7A36AC909}"/>
              </a:ext>
            </a:extLst>
          </p:cNvPr>
          <p:cNvCxnSpPr>
            <a:cxnSpLocks/>
          </p:cNvCxnSpPr>
          <p:nvPr userDrawn="1"/>
        </p:nvCxnSpPr>
        <p:spPr>
          <a:xfrm>
            <a:off x="894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878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878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7C9F8E8F-2BBB-04A1-ABC4-7AEA7DBF7930}"/>
              </a:ext>
            </a:extLst>
          </p:cNvPr>
          <p:cNvCxnSpPr>
            <a:cxnSpLocks/>
          </p:cNvCxnSpPr>
          <p:nvPr userDrawn="1"/>
        </p:nvCxnSpPr>
        <p:spPr>
          <a:xfrm>
            <a:off x="1068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1052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1052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19618EB-5D59-A991-5C02-CAADE5A6A4BE}"/>
              </a:ext>
            </a:extLst>
          </p:cNvPr>
          <p:cNvCxnSpPr>
            <a:cxnSpLocks/>
          </p:cNvCxnSpPr>
          <p:nvPr userDrawn="1"/>
        </p:nvCxnSpPr>
        <p:spPr>
          <a:xfrm>
            <a:off x="5466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54942FAE-70B8-72AC-1F77-0F477AA6A6D5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B45334-FB22-812F-C1D3-D32139C81F3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68AFD6-67D4-6BAF-8B9E-B71C4E1AA4A3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E80F7DF6-894C-6E1C-0554-EE5D6D38FC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A68084-8956-F380-B3C1-EC4A7C7FE4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E3144A1A-52CC-74EC-3248-AEE6704596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F3EDA04-9A88-E277-D21E-906EB0FEE493}"/>
              </a:ext>
            </a:extLst>
          </p:cNvPr>
          <p:cNvSpPr/>
          <p:nvPr userDrawn="1"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7382526D-CE14-90FE-C0C4-252DC6F67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9818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phic 38">
            <a:extLst>
              <a:ext uri="{FF2B5EF4-FFF2-40B4-BE49-F238E27FC236}">
                <a16:creationId xmlns:a16="http://schemas.microsoft.com/office/drawing/2014/main" id="{C9B91DF6-2BEA-8AC1-F16C-7D1B2A55E1CA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B246E0DE-CD77-B419-53C9-878AB7F817DD}"/>
              </a:ext>
            </a:extLst>
          </p:cNvPr>
          <p:cNvGrpSpPr/>
          <p:nvPr userDrawn="1"/>
        </p:nvGrpSpPr>
        <p:grpSpPr>
          <a:xfrm>
            <a:off x="1901667" y="1247385"/>
            <a:ext cx="1440000" cy="1537368"/>
            <a:chOff x="145907" y="1004482"/>
            <a:chExt cx="1440000" cy="1537368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EA2A850-24E1-3EA7-E411-76B309DE53C4}"/>
                </a:ext>
              </a:extLst>
            </p:cNvPr>
            <p:cNvSpPr/>
            <p:nvPr userDrawn="1"/>
          </p:nvSpPr>
          <p:spPr>
            <a:xfrm>
              <a:off x="145907" y="1053166"/>
              <a:ext cx="1440000" cy="1440000"/>
            </a:xfrm>
            <a:prstGeom prst="ellipse">
              <a:avLst/>
            </a:prstGeom>
            <a:solidFill>
              <a:srgbClr val="023552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72FE14F-4A86-7C0F-077E-1E667D2AE5A2}"/>
                </a:ext>
              </a:extLst>
            </p:cNvPr>
            <p:cNvSpPr/>
            <p:nvPr userDrawn="1"/>
          </p:nvSpPr>
          <p:spPr>
            <a:xfrm>
              <a:off x="325907" y="1233166"/>
              <a:ext cx="1080000" cy="1080000"/>
            </a:xfrm>
            <a:prstGeom prst="ellipse">
              <a:avLst/>
            </a:prstGeom>
            <a:solidFill>
              <a:srgbClr val="02355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7AC7821-5264-5257-6F99-6FEF61801929}"/>
                </a:ext>
              </a:extLst>
            </p:cNvPr>
            <p:cNvSpPr/>
            <p:nvPr userDrawn="1"/>
          </p:nvSpPr>
          <p:spPr>
            <a:xfrm>
              <a:off x="327828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54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/>
          <p:nvPr userDrawn="1"/>
        </p:nvSpPr>
        <p:spPr>
          <a:xfrm>
            <a:off x="8691667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/>
          <p:nvPr userDrawn="1"/>
        </p:nvSpPr>
        <p:spPr>
          <a:xfrm>
            <a:off x="6953667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/>
          <p:nvPr userDrawn="1"/>
        </p:nvSpPr>
        <p:spPr>
          <a:xfrm>
            <a:off x="5215667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/>
          <p:nvPr userDrawn="1"/>
        </p:nvSpPr>
        <p:spPr>
          <a:xfrm>
            <a:off x="3477667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/>
          <p:nvPr userDrawn="1"/>
        </p:nvSpPr>
        <p:spPr>
          <a:xfrm>
            <a:off x="1739667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7C247FF-CA5F-A369-BAB4-A80155A2A045}"/>
              </a:ext>
            </a:extLst>
          </p:cNvPr>
          <p:cNvGrpSpPr/>
          <p:nvPr userDrawn="1"/>
        </p:nvGrpSpPr>
        <p:grpSpPr>
          <a:xfrm>
            <a:off x="8853667" y="1247385"/>
            <a:ext cx="1440000" cy="1537368"/>
            <a:chOff x="7243838" y="1004482"/>
            <a:chExt cx="1440000" cy="1537368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EE1F67E5-F0E2-3F77-F7F5-33477B9ABE37}"/>
                </a:ext>
              </a:extLst>
            </p:cNvPr>
            <p:cNvSpPr/>
            <p:nvPr userDrawn="1"/>
          </p:nvSpPr>
          <p:spPr>
            <a:xfrm>
              <a:off x="7243838" y="1053166"/>
              <a:ext cx="1440000" cy="1440000"/>
            </a:xfrm>
            <a:prstGeom prst="ellipse">
              <a:avLst/>
            </a:prstGeom>
            <a:solidFill>
              <a:srgbClr val="E77728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6457D32-4600-1E67-F9AB-194E19EC708A}"/>
                </a:ext>
              </a:extLst>
            </p:cNvPr>
            <p:cNvSpPr/>
            <p:nvPr userDrawn="1"/>
          </p:nvSpPr>
          <p:spPr>
            <a:xfrm>
              <a:off x="7423838" y="1233166"/>
              <a:ext cx="1080000" cy="1080000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5F8C8E5-3E07-872B-09C8-672165893308}"/>
                </a:ext>
              </a:extLst>
            </p:cNvPr>
            <p:cNvSpPr/>
            <p:nvPr userDrawn="1"/>
          </p:nvSpPr>
          <p:spPr>
            <a:xfrm>
              <a:off x="7425759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54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5</a:t>
              </a:r>
              <a:endParaRPr lang="en-GB" sz="54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3837E94-EC66-4140-9E81-A69401FCD11D}"/>
              </a:ext>
            </a:extLst>
          </p:cNvPr>
          <p:cNvGrpSpPr/>
          <p:nvPr userDrawn="1"/>
        </p:nvGrpSpPr>
        <p:grpSpPr>
          <a:xfrm>
            <a:off x="7115667" y="1247385"/>
            <a:ext cx="1440000" cy="1537368"/>
            <a:chOff x="5585057" y="1004482"/>
            <a:chExt cx="1440000" cy="1537368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1746AD4-63BD-351D-D389-CFF051B66717}"/>
                </a:ext>
              </a:extLst>
            </p:cNvPr>
            <p:cNvSpPr/>
            <p:nvPr userDrawn="1"/>
          </p:nvSpPr>
          <p:spPr>
            <a:xfrm>
              <a:off x="5585057" y="1053166"/>
              <a:ext cx="1440000" cy="1440000"/>
            </a:xfrm>
            <a:prstGeom prst="ellipse">
              <a:avLst/>
            </a:prstGeom>
            <a:solidFill>
              <a:srgbClr val="F7AB3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D7295A5-6EDB-D7A8-61B3-D2932F96A4DC}"/>
                </a:ext>
              </a:extLst>
            </p:cNvPr>
            <p:cNvSpPr/>
            <p:nvPr userDrawn="1"/>
          </p:nvSpPr>
          <p:spPr>
            <a:xfrm>
              <a:off x="5765057" y="1233166"/>
              <a:ext cx="1080000" cy="1080000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92D632D-431C-5947-9A10-7DD36D6C3DA0}"/>
                </a:ext>
              </a:extLst>
            </p:cNvPr>
            <p:cNvSpPr/>
            <p:nvPr userDrawn="1"/>
          </p:nvSpPr>
          <p:spPr>
            <a:xfrm>
              <a:off x="5766978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54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</a:t>
              </a:r>
              <a:endParaRPr lang="en-GB" sz="54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A110FB9-A544-6BF1-281E-52B6AD6C1CDB}"/>
              </a:ext>
            </a:extLst>
          </p:cNvPr>
          <p:cNvGrpSpPr/>
          <p:nvPr userDrawn="1"/>
        </p:nvGrpSpPr>
        <p:grpSpPr>
          <a:xfrm>
            <a:off x="5377667" y="1247385"/>
            <a:ext cx="1440000" cy="1537368"/>
            <a:chOff x="3733908" y="1004482"/>
            <a:chExt cx="1440000" cy="1537368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45D4D4F-0D77-CF37-9070-FC97402B1D01}"/>
                </a:ext>
              </a:extLst>
            </p:cNvPr>
            <p:cNvSpPr/>
            <p:nvPr userDrawn="1"/>
          </p:nvSpPr>
          <p:spPr>
            <a:xfrm>
              <a:off x="3733908" y="1053166"/>
              <a:ext cx="1440000" cy="1440000"/>
            </a:xfrm>
            <a:prstGeom prst="ellipse">
              <a:avLst/>
            </a:prstGeom>
            <a:solidFill>
              <a:srgbClr val="1C97D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1EA8685-A2AE-AD31-06F8-0A4CA22DE820}"/>
                </a:ext>
              </a:extLst>
            </p:cNvPr>
            <p:cNvSpPr/>
            <p:nvPr userDrawn="1"/>
          </p:nvSpPr>
          <p:spPr>
            <a:xfrm>
              <a:off x="3913908" y="1233166"/>
              <a:ext cx="1080000" cy="1080000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E8E3AA2-FD1B-408B-F2BD-FA2B6DCF3DFC}"/>
                </a:ext>
              </a:extLst>
            </p:cNvPr>
            <p:cNvSpPr/>
            <p:nvPr userDrawn="1"/>
          </p:nvSpPr>
          <p:spPr>
            <a:xfrm>
              <a:off x="3915829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54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en-GB" sz="54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9902DA5-C005-A296-CCB8-C9006FCCAD3D}"/>
              </a:ext>
            </a:extLst>
          </p:cNvPr>
          <p:cNvGrpSpPr/>
          <p:nvPr userDrawn="1"/>
        </p:nvGrpSpPr>
        <p:grpSpPr>
          <a:xfrm>
            <a:off x="3639667" y="1247385"/>
            <a:ext cx="1440000" cy="1537368"/>
            <a:chOff x="1972700" y="1004482"/>
            <a:chExt cx="1440000" cy="1537368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C54B4E9-7F7A-65BF-14B7-685CBBE7F53A}"/>
                </a:ext>
              </a:extLst>
            </p:cNvPr>
            <p:cNvSpPr/>
            <p:nvPr userDrawn="1"/>
          </p:nvSpPr>
          <p:spPr>
            <a:xfrm>
              <a:off x="1972700" y="1053166"/>
              <a:ext cx="1440000" cy="1440000"/>
            </a:xfrm>
            <a:prstGeom prst="ellipse">
              <a:avLst/>
            </a:prstGeom>
            <a:solidFill>
              <a:srgbClr val="04547F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9371B0C-E00E-22D1-2CD7-6A77CEBD90C2}"/>
                </a:ext>
              </a:extLst>
            </p:cNvPr>
            <p:cNvSpPr/>
            <p:nvPr userDrawn="1"/>
          </p:nvSpPr>
          <p:spPr>
            <a:xfrm>
              <a:off x="2152700" y="1233166"/>
              <a:ext cx="1080000" cy="1080000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60F2BB6-490D-74F5-DAC1-05C24CC5084C}"/>
                </a:ext>
              </a:extLst>
            </p:cNvPr>
            <p:cNvSpPr/>
            <p:nvPr userDrawn="1"/>
          </p:nvSpPr>
          <p:spPr>
            <a:xfrm>
              <a:off x="2154621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54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endParaRPr lang="en-GB" sz="54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971B307-3697-43B0-49A3-8FC8E650B67F}"/>
              </a:ext>
            </a:extLst>
          </p:cNvPr>
          <p:cNvCxnSpPr>
            <a:cxnSpLocks/>
          </p:cNvCxnSpPr>
          <p:nvPr userDrawn="1"/>
        </p:nvCxnSpPr>
        <p:spPr>
          <a:xfrm>
            <a:off x="1991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831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831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8E8FF9F-B72A-18DA-1948-5B7F65DF440E}"/>
              </a:ext>
            </a:extLst>
          </p:cNvPr>
          <p:cNvCxnSpPr>
            <a:cxnSpLocks/>
          </p:cNvCxnSpPr>
          <p:nvPr userDrawn="1"/>
        </p:nvCxnSpPr>
        <p:spPr>
          <a:xfrm>
            <a:off x="3729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569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569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A6A7E6D-E9C2-DC43-B628-9CB7AB591A51}"/>
              </a:ext>
            </a:extLst>
          </p:cNvPr>
          <p:cNvCxnSpPr>
            <a:cxnSpLocks/>
          </p:cNvCxnSpPr>
          <p:nvPr userDrawn="1"/>
        </p:nvCxnSpPr>
        <p:spPr>
          <a:xfrm>
            <a:off x="5467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5307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5307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8259617-2465-083A-D4DC-6250454F0FA6}"/>
              </a:ext>
            </a:extLst>
          </p:cNvPr>
          <p:cNvCxnSpPr>
            <a:cxnSpLocks/>
          </p:cNvCxnSpPr>
          <p:nvPr userDrawn="1"/>
        </p:nvCxnSpPr>
        <p:spPr>
          <a:xfrm>
            <a:off x="7205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7045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7045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4E850CD-9745-0C3E-30F2-81FCFB854F7A}"/>
              </a:ext>
            </a:extLst>
          </p:cNvPr>
          <p:cNvCxnSpPr>
            <a:cxnSpLocks/>
          </p:cNvCxnSpPr>
          <p:nvPr userDrawn="1"/>
        </p:nvCxnSpPr>
        <p:spPr>
          <a:xfrm>
            <a:off x="8943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783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8783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DF3A2B-4780-781A-43C1-69DC9C405252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5B909919-2B6E-EC74-311D-66F67B0CBB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F0B73C9-4C37-B177-AFA5-2232845EFA9C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A377B98E-E4C5-85D9-2BE2-F85C2B4ED6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C56DF43-D870-BEAD-C1BB-DDE4C35515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1F261D00-24AC-6537-D62B-4A62079D18F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ACF40F-0FC2-E4B0-1369-84EF97843719}"/>
              </a:ext>
            </a:extLst>
          </p:cNvPr>
          <p:cNvSpPr/>
          <p:nvPr userDrawn="1"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66A479CD-4376-E278-C78D-D656F10222AC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4025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raphic 68">
            <a:extLst>
              <a:ext uri="{FF2B5EF4-FFF2-40B4-BE49-F238E27FC236}">
                <a16:creationId xmlns:a16="http://schemas.microsoft.com/office/drawing/2014/main" id="{32C0074B-AC10-85E8-8D20-34591E60D05E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3D417A9-FA2B-666C-7938-87F00E2E5A52}"/>
              </a:ext>
            </a:extLst>
          </p:cNvPr>
          <p:cNvGrpSpPr/>
          <p:nvPr userDrawn="1"/>
        </p:nvGrpSpPr>
        <p:grpSpPr>
          <a:xfrm>
            <a:off x="1551317" y="1806358"/>
            <a:ext cx="720000" cy="720000"/>
            <a:chOff x="162000" y="1250858"/>
            <a:chExt cx="720000" cy="720000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EA2A850-24E1-3EA7-E411-76B309DE53C4}"/>
                </a:ext>
              </a:extLst>
            </p:cNvPr>
            <p:cNvSpPr/>
            <p:nvPr userDrawn="1"/>
          </p:nvSpPr>
          <p:spPr>
            <a:xfrm>
              <a:off x="162000" y="1250858"/>
              <a:ext cx="720000" cy="720000"/>
            </a:xfrm>
            <a:prstGeom prst="ellipse">
              <a:avLst/>
            </a:prstGeom>
            <a:solidFill>
              <a:srgbClr val="023552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72FE14F-4A86-7C0F-077E-1E667D2AE5A2}"/>
                </a:ext>
              </a:extLst>
            </p:cNvPr>
            <p:cNvSpPr/>
            <p:nvPr userDrawn="1"/>
          </p:nvSpPr>
          <p:spPr>
            <a:xfrm>
              <a:off x="252000" y="1340858"/>
              <a:ext cx="540000" cy="540000"/>
            </a:xfrm>
            <a:prstGeom prst="ellipse">
              <a:avLst/>
            </a:prstGeom>
            <a:solidFill>
              <a:srgbClr val="02355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7AC7821-5264-5257-6F99-6FEF61801929}"/>
                </a:ext>
              </a:extLst>
            </p:cNvPr>
            <p:cNvSpPr/>
            <p:nvPr userDrawn="1"/>
          </p:nvSpPr>
          <p:spPr>
            <a:xfrm>
              <a:off x="342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1B8F25-B22E-9DFE-580D-FA80E1E3A3B0}"/>
              </a:ext>
            </a:extLst>
          </p:cNvPr>
          <p:cNvGrpSpPr/>
          <p:nvPr userDrawn="1"/>
        </p:nvGrpSpPr>
        <p:grpSpPr>
          <a:xfrm>
            <a:off x="6516694" y="1806358"/>
            <a:ext cx="720000" cy="720000"/>
            <a:chOff x="7114000" y="1250858"/>
            <a:chExt cx="720000" cy="7200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EE1F67E5-F0E2-3F77-F7F5-33477B9ABE37}"/>
                </a:ext>
              </a:extLst>
            </p:cNvPr>
            <p:cNvSpPr/>
            <p:nvPr userDrawn="1"/>
          </p:nvSpPr>
          <p:spPr>
            <a:xfrm>
              <a:off x="7114000" y="1250858"/>
              <a:ext cx="720000" cy="720000"/>
            </a:xfrm>
            <a:prstGeom prst="ellipse">
              <a:avLst/>
            </a:prstGeom>
            <a:solidFill>
              <a:srgbClr val="E77728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6457D32-4600-1E67-F9AB-194E19EC708A}"/>
                </a:ext>
              </a:extLst>
            </p:cNvPr>
            <p:cNvSpPr/>
            <p:nvPr userDrawn="1"/>
          </p:nvSpPr>
          <p:spPr>
            <a:xfrm>
              <a:off x="7204000" y="1340858"/>
              <a:ext cx="540000" cy="540000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5F8C8E5-3E07-872B-09C8-672165893308}"/>
                </a:ext>
              </a:extLst>
            </p:cNvPr>
            <p:cNvSpPr/>
            <p:nvPr userDrawn="1"/>
          </p:nvSpPr>
          <p:spPr>
            <a:xfrm>
              <a:off x="7294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5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6CE4046-EA4F-5A3E-FDFD-B6A35075528C}"/>
              </a:ext>
            </a:extLst>
          </p:cNvPr>
          <p:cNvGrpSpPr/>
          <p:nvPr userDrawn="1"/>
        </p:nvGrpSpPr>
        <p:grpSpPr>
          <a:xfrm>
            <a:off x="1551317" y="4207621"/>
            <a:ext cx="720000" cy="720000"/>
            <a:chOff x="5376000" y="1250858"/>
            <a:chExt cx="720000" cy="720000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1746AD4-63BD-351D-D389-CFF051B66717}"/>
                </a:ext>
              </a:extLst>
            </p:cNvPr>
            <p:cNvSpPr/>
            <p:nvPr userDrawn="1"/>
          </p:nvSpPr>
          <p:spPr>
            <a:xfrm>
              <a:off x="5376000" y="1250858"/>
              <a:ext cx="720000" cy="720000"/>
            </a:xfrm>
            <a:prstGeom prst="ellipse">
              <a:avLst/>
            </a:prstGeom>
            <a:solidFill>
              <a:srgbClr val="F7AB3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D7295A5-6EDB-D7A8-61B3-D2932F96A4DC}"/>
                </a:ext>
              </a:extLst>
            </p:cNvPr>
            <p:cNvSpPr/>
            <p:nvPr userDrawn="1"/>
          </p:nvSpPr>
          <p:spPr>
            <a:xfrm>
              <a:off x="5466000" y="1340858"/>
              <a:ext cx="540000" cy="540000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92D632D-431C-5947-9A10-7DD36D6C3DA0}"/>
                </a:ext>
              </a:extLst>
            </p:cNvPr>
            <p:cNvSpPr/>
            <p:nvPr userDrawn="1"/>
          </p:nvSpPr>
          <p:spPr>
            <a:xfrm>
              <a:off x="5556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024A39-C139-8EFD-F4B6-006F27D0C0AC}"/>
              </a:ext>
            </a:extLst>
          </p:cNvPr>
          <p:cNvGrpSpPr/>
          <p:nvPr userDrawn="1"/>
        </p:nvGrpSpPr>
        <p:grpSpPr>
          <a:xfrm>
            <a:off x="1551317" y="3407200"/>
            <a:ext cx="720000" cy="720000"/>
            <a:chOff x="3638000" y="1250858"/>
            <a:chExt cx="720000" cy="720000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45D4D4F-0D77-CF37-9070-FC97402B1D01}"/>
                </a:ext>
              </a:extLst>
            </p:cNvPr>
            <p:cNvSpPr/>
            <p:nvPr userDrawn="1"/>
          </p:nvSpPr>
          <p:spPr>
            <a:xfrm>
              <a:off x="3638000" y="1250858"/>
              <a:ext cx="720000" cy="720000"/>
            </a:xfrm>
            <a:prstGeom prst="ellipse">
              <a:avLst/>
            </a:prstGeom>
            <a:solidFill>
              <a:srgbClr val="1C97D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1EA8685-A2AE-AD31-06F8-0A4CA22DE820}"/>
                </a:ext>
              </a:extLst>
            </p:cNvPr>
            <p:cNvSpPr/>
            <p:nvPr userDrawn="1"/>
          </p:nvSpPr>
          <p:spPr>
            <a:xfrm>
              <a:off x="3728000" y="1340858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E8E3AA2-FD1B-408B-F2BD-FA2B6DCF3DFC}"/>
                </a:ext>
              </a:extLst>
            </p:cNvPr>
            <p:cNvSpPr/>
            <p:nvPr userDrawn="1"/>
          </p:nvSpPr>
          <p:spPr>
            <a:xfrm>
              <a:off x="3818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350FAD5-AA64-0988-5BB3-93CCFC98A9EA}"/>
              </a:ext>
            </a:extLst>
          </p:cNvPr>
          <p:cNvGrpSpPr/>
          <p:nvPr userDrawn="1"/>
        </p:nvGrpSpPr>
        <p:grpSpPr>
          <a:xfrm>
            <a:off x="1551317" y="2606779"/>
            <a:ext cx="720000" cy="720000"/>
            <a:chOff x="1900000" y="1250858"/>
            <a:chExt cx="720000" cy="720000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C54B4E9-7F7A-65BF-14B7-685CBBE7F53A}"/>
                </a:ext>
              </a:extLst>
            </p:cNvPr>
            <p:cNvSpPr/>
            <p:nvPr userDrawn="1"/>
          </p:nvSpPr>
          <p:spPr>
            <a:xfrm>
              <a:off x="1900000" y="1250858"/>
              <a:ext cx="720000" cy="720000"/>
            </a:xfrm>
            <a:prstGeom prst="ellipse">
              <a:avLst/>
            </a:prstGeom>
            <a:solidFill>
              <a:srgbClr val="04547F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9371B0C-E00E-22D1-2CD7-6A77CEBD90C2}"/>
                </a:ext>
              </a:extLst>
            </p:cNvPr>
            <p:cNvSpPr/>
            <p:nvPr userDrawn="1"/>
          </p:nvSpPr>
          <p:spPr>
            <a:xfrm>
              <a:off x="1990000" y="1340858"/>
              <a:ext cx="540000" cy="540000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60F2BB6-490D-74F5-DAC1-05C24CC5084C}"/>
                </a:ext>
              </a:extLst>
            </p:cNvPr>
            <p:cNvSpPr/>
            <p:nvPr userDrawn="1"/>
          </p:nvSpPr>
          <p:spPr>
            <a:xfrm>
              <a:off x="2080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BA3DDC5-EFA7-EE25-7490-41F2C79D96AD}"/>
              </a:ext>
            </a:extLst>
          </p:cNvPr>
          <p:cNvGrpSpPr/>
          <p:nvPr userDrawn="1"/>
        </p:nvGrpSpPr>
        <p:grpSpPr>
          <a:xfrm>
            <a:off x="6516694" y="3407201"/>
            <a:ext cx="720000" cy="720000"/>
            <a:chOff x="10590000" y="1250858"/>
            <a:chExt cx="720000" cy="720000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79A3C5E3-1458-F4C2-6457-09E69F2321BA}"/>
                </a:ext>
              </a:extLst>
            </p:cNvPr>
            <p:cNvSpPr/>
            <p:nvPr userDrawn="1"/>
          </p:nvSpPr>
          <p:spPr>
            <a:xfrm>
              <a:off x="10590000" y="1250858"/>
              <a:ext cx="720000" cy="720000"/>
            </a:xfrm>
            <a:prstGeom prst="ellipse">
              <a:avLst/>
            </a:prstGeom>
            <a:solidFill>
              <a:srgbClr val="18525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B696890-F2A2-78BA-55FC-4F980192AAF6}"/>
                </a:ext>
              </a:extLst>
            </p:cNvPr>
            <p:cNvSpPr/>
            <p:nvPr userDrawn="1"/>
          </p:nvSpPr>
          <p:spPr>
            <a:xfrm>
              <a:off x="10680000" y="1340858"/>
              <a:ext cx="540000" cy="540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72A0382-B70B-88AE-A403-2F431E909E3F}"/>
                </a:ext>
              </a:extLst>
            </p:cNvPr>
            <p:cNvSpPr/>
            <p:nvPr userDrawn="1"/>
          </p:nvSpPr>
          <p:spPr>
            <a:xfrm>
              <a:off x="10770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7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CBD44F7-E277-88FB-7F60-AD7C910E966E}"/>
              </a:ext>
            </a:extLst>
          </p:cNvPr>
          <p:cNvGrpSpPr/>
          <p:nvPr userDrawn="1"/>
        </p:nvGrpSpPr>
        <p:grpSpPr>
          <a:xfrm>
            <a:off x="6516694" y="2606779"/>
            <a:ext cx="720000" cy="720000"/>
            <a:chOff x="8852000" y="1250858"/>
            <a:chExt cx="720000" cy="720000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78761DE-430C-BEBC-ACFB-9D87632ACA82}"/>
                </a:ext>
              </a:extLst>
            </p:cNvPr>
            <p:cNvSpPr/>
            <p:nvPr userDrawn="1"/>
          </p:nvSpPr>
          <p:spPr>
            <a:xfrm>
              <a:off x="8852000" y="1250858"/>
              <a:ext cx="720000" cy="720000"/>
            </a:xfrm>
            <a:prstGeom prst="ellipse">
              <a:avLst/>
            </a:prstGeom>
            <a:solidFill>
              <a:srgbClr val="258287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DBD1E71-A773-ADCD-7106-37A1B0CD7DCA}"/>
                </a:ext>
              </a:extLst>
            </p:cNvPr>
            <p:cNvSpPr/>
            <p:nvPr userDrawn="1"/>
          </p:nvSpPr>
          <p:spPr>
            <a:xfrm>
              <a:off x="8942000" y="1340858"/>
              <a:ext cx="540000" cy="540000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E26E10C7-7267-7C1A-5EF1-8921D7BA6356}"/>
                </a:ext>
              </a:extLst>
            </p:cNvPr>
            <p:cNvSpPr/>
            <p:nvPr userDrawn="1"/>
          </p:nvSpPr>
          <p:spPr>
            <a:xfrm>
              <a:off x="9032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6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12405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312405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12405" y="34858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2312405" y="42862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277782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9" name="Content Placeholder 28">
            <a:extLst>
              <a:ext uri="{FF2B5EF4-FFF2-40B4-BE49-F238E27FC236}">
                <a16:creationId xmlns:a16="http://schemas.microsoft.com/office/drawing/2014/main" id="{D3827B9F-D09C-1197-B69E-7C6720ED6BA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277782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41" name="Content Placeholder 28">
            <a:extLst>
              <a:ext uri="{FF2B5EF4-FFF2-40B4-BE49-F238E27FC236}">
                <a16:creationId xmlns:a16="http://schemas.microsoft.com/office/drawing/2014/main" id="{E488F2C7-C9DD-FAC9-DA97-91D492D757F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277782" y="348585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D81003F-5AA0-A6A3-153E-09B3EAAF51CD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1" name="Picture 2">
            <a:extLst>
              <a:ext uri="{FF2B5EF4-FFF2-40B4-BE49-F238E27FC236}">
                <a16:creationId xmlns:a16="http://schemas.microsoft.com/office/drawing/2014/main" id="{2EA158A5-CF82-F4FD-165F-A0212BF7432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38377AA1-83D8-90E3-AC41-C2C2ED69675B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3" name="Picture 2">
            <a:extLst>
              <a:ext uri="{FF2B5EF4-FFF2-40B4-BE49-F238E27FC236}">
                <a16:creationId xmlns:a16="http://schemas.microsoft.com/office/drawing/2014/main" id="{44C52FDE-6D47-F497-9F71-0A81CDDD36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7514C5A1-B183-E103-8625-8C0B36C62B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21AB8A00-EB2B-B627-1700-D62F577797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931A0B6F-E3DD-A31F-B46D-31AC2A8BA708}"/>
              </a:ext>
            </a:extLst>
          </p:cNvPr>
          <p:cNvSpPr/>
          <p:nvPr userDrawn="1"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Slide Number Placeholder 3">
            <a:extLst>
              <a:ext uri="{FF2B5EF4-FFF2-40B4-BE49-F238E27FC236}">
                <a16:creationId xmlns:a16="http://schemas.microsoft.com/office/drawing/2014/main" id="{27FFC55D-D8C7-0B3B-F616-CFDE84D03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210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raphic 45">
            <a:extLst>
              <a:ext uri="{FF2B5EF4-FFF2-40B4-BE49-F238E27FC236}">
                <a16:creationId xmlns:a16="http://schemas.microsoft.com/office/drawing/2014/main" id="{2F8C0D9C-F09C-FCA6-477E-F3FC1100C2E8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3D417A9-FA2B-666C-7938-87F00E2E5A52}"/>
              </a:ext>
            </a:extLst>
          </p:cNvPr>
          <p:cNvGrpSpPr/>
          <p:nvPr userDrawn="1"/>
        </p:nvGrpSpPr>
        <p:grpSpPr>
          <a:xfrm>
            <a:off x="1551317" y="1463458"/>
            <a:ext cx="720000" cy="720000"/>
            <a:chOff x="162000" y="1250858"/>
            <a:chExt cx="720000" cy="720000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EA2A850-24E1-3EA7-E411-76B309DE53C4}"/>
                </a:ext>
              </a:extLst>
            </p:cNvPr>
            <p:cNvSpPr/>
            <p:nvPr userDrawn="1"/>
          </p:nvSpPr>
          <p:spPr>
            <a:xfrm>
              <a:off x="162000" y="1250858"/>
              <a:ext cx="720000" cy="720000"/>
            </a:xfrm>
            <a:prstGeom prst="ellipse">
              <a:avLst/>
            </a:prstGeom>
            <a:solidFill>
              <a:srgbClr val="023552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72FE14F-4A86-7C0F-077E-1E667D2AE5A2}"/>
                </a:ext>
              </a:extLst>
            </p:cNvPr>
            <p:cNvSpPr/>
            <p:nvPr userDrawn="1"/>
          </p:nvSpPr>
          <p:spPr>
            <a:xfrm>
              <a:off x="252000" y="1340858"/>
              <a:ext cx="540000" cy="540000"/>
            </a:xfrm>
            <a:prstGeom prst="ellipse">
              <a:avLst/>
            </a:prstGeom>
            <a:solidFill>
              <a:srgbClr val="02355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7AC7821-5264-5257-6F99-6FEF61801929}"/>
                </a:ext>
              </a:extLst>
            </p:cNvPr>
            <p:cNvSpPr/>
            <p:nvPr userDrawn="1"/>
          </p:nvSpPr>
          <p:spPr>
            <a:xfrm>
              <a:off x="342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1B8F25-B22E-9DFE-580D-FA80E1E3A3B0}"/>
              </a:ext>
            </a:extLst>
          </p:cNvPr>
          <p:cNvGrpSpPr/>
          <p:nvPr userDrawn="1"/>
        </p:nvGrpSpPr>
        <p:grpSpPr>
          <a:xfrm>
            <a:off x="1551317" y="4665142"/>
            <a:ext cx="720000" cy="720000"/>
            <a:chOff x="7114000" y="1250858"/>
            <a:chExt cx="720000" cy="7200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EE1F67E5-F0E2-3F77-F7F5-33477B9ABE37}"/>
                </a:ext>
              </a:extLst>
            </p:cNvPr>
            <p:cNvSpPr/>
            <p:nvPr userDrawn="1"/>
          </p:nvSpPr>
          <p:spPr>
            <a:xfrm>
              <a:off x="7114000" y="1250858"/>
              <a:ext cx="720000" cy="720000"/>
            </a:xfrm>
            <a:prstGeom prst="ellipse">
              <a:avLst/>
            </a:prstGeom>
            <a:solidFill>
              <a:srgbClr val="E77728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6457D32-4600-1E67-F9AB-194E19EC708A}"/>
                </a:ext>
              </a:extLst>
            </p:cNvPr>
            <p:cNvSpPr/>
            <p:nvPr userDrawn="1"/>
          </p:nvSpPr>
          <p:spPr>
            <a:xfrm>
              <a:off x="7204000" y="1340858"/>
              <a:ext cx="540000" cy="540000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5F8C8E5-3E07-872B-09C8-672165893308}"/>
                </a:ext>
              </a:extLst>
            </p:cNvPr>
            <p:cNvSpPr/>
            <p:nvPr userDrawn="1"/>
          </p:nvSpPr>
          <p:spPr>
            <a:xfrm>
              <a:off x="7294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5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6CE4046-EA4F-5A3E-FDFD-B6A35075528C}"/>
              </a:ext>
            </a:extLst>
          </p:cNvPr>
          <p:cNvGrpSpPr/>
          <p:nvPr userDrawn="1"/>
        </p:nvGrpSpPr>
        <p:grpSpPr>
          <a:xfrm>
            <a:off x="1551317" y="3864721"/>
            <a:ext cx="720000" cy="720000"/>
            <a:chOff x="5376000" y="1250858"/>
            <a:chExt cx="720000" cy="720000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1746AD4-63BD-351D-D389-CFF051B66717}"/>
                </a:ext>
              </a:extLst>
            </p:cNvPr>
            <p:cNvSpPr/>
            <p:nvPr userDrawn="1"/>
          </p:nvSpPr>
          <p:spPr>
            <a:xfrm>
              <a:off x="5376000" y="1250858"/>
              <a:ext cx="720000" cy="720000"/>
            </a:xfrm>
            <a:prstGeom prst="ellipse">
              <a:avLst/>
            </a:prstGeom>
            <a:solidFill>
              <a:srgbClr val="F7AB3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D7295A5-6EDB-D7A8-61B3-D2932F96A4DC}"/>
                </a:ext>
              </a:extLst>
            </p:cNvPr>
            <p:cNvSpPr/>
            <p:nvPr userDrawn="1"/>
          </p:nvSpPr>
          <p:spPr>
            <a:xfrm>
              <a:off x="5466000" y="1340858"/>
              <a:ext cx="540000" cy="540000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92D632D-431C-5947-9A10-7DD36D6C3DA0}"/>
                </a:ext>
              </a:extLst>
            </p:cNvPr>
            <p:cNvSpPr/>
            <p:nvPr userDrawn="1"/>
          </p:nvSpPr>
          <p:spPr>
            <a:xfrm>
              <a:off x="5556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024A39-C139-8EFD-F4B6-006F27D0C0AC}"/>
              </a:ext>
            </a:extLst>
          </p:cNvPr>
          <p:cNvGrpSpPr/>
          <p:nvPr userDrawn="1"/>
        </p:nvGrpSpPr>
        <p:grpSpPr>
          <a:xfrm>
            <a:off x="1551317" y="3064300"/>
            <a:ext cx="720000" cy="720000"/>
            <a:chOff x="3638000" y="1250858"/>
            <a:chExt cx="720000" cy="720000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45D4D4F-0D77-CF37-9070-FC97402B1D01}"/>
                </a:ext>
              </a:extLst>
            </p:cNvPr>
            <p:cNvSpPr/>
            <p:nvPr userDrawn="1"/>
          </p:nvSpPr>
          <p:spPr>
            <a:xfrm>
              <a:off x="3638000" y="1250858"/>
              <a:ext cx="720000" cy="720000"/>
            </a:xfrm>
            <a:prstGeom prst="ellipse">
              <a:avLst/>
            </a:prstGeom>
            <a:solidFill>
              <a:srgbClr val="1C97D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1EA8685-A2AE-AD31-06F8-0A4CA22DE820}"/>
                </a:ext>
              </a:extLst>
            </p:cNvPr>
            <p:cNvSpPr/>
            <p:nvPr userDrawn="1"/>
          </p:nvSpPr>
          <p:spPr>
            <a:xfrm>
              <a:off x="3728000" y="1340858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E8E3AA2-FD1B-408B-F2BD-FA2B6DCF3DFC}"/>
                </a:ext>
              </a:extLst>
            </p:cNvPr>
            <p:cNvSpPr/>
            <p:nvPr userDrawn="1"/>
          </p:nvSpPr>
          <p:spPr>
            <a:xfrm>
              <a:off x="3818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350FAD5-AA64-0988-5BB3-93CCFC98A9EA}"/>
              </a:ext>
            </a:extLst>
          </p:cNvPr>
          <p:cNvGrpSpPr/>
          <p:nvPr userDrawn="1"/>
        </p:nvGrpSpPr>
        <p:grpSpPr>
          <a:xfrm>
            <a:off x="1551317" y="2263879"/>
            <a:ext cx="720000" cy="720000"/>
            <a:chOff x="1900000" y="1250858"/>
            <a:chExt cx="720000" cy="720000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C54B4E9-7F7A-65BF-14B7-685CBBE7F53A}"/>
                </a:ext>
              </a:extLst>
            </p:cNvPr>
            <p:cNvSpPr/>
            <p:nvPr userDrawn="1"/>
          </p:nvSpPr>
          <p:spPr>
            <a:xfrm>
              <a:off x="1900000" y="1250858"/>
              <a:ext cx="720000" cy="720000"/>
            </a:xfrm>
            <a:prstGeom prst="ellipse">
              <a:avLst/>
            </a:prstGeom>
            <a:solidFill>
              <a:srgbClr val="04547F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9371B0C-E00E-22D1-2CD7-6A77CEBD90C2}"/>
                </a:ext>
              </a:extLst>
            </p:cNvPr>
            <p:cNvSpPr/>
            <p:nvPr userDrawn="1"/>
          </p:nvSpPr>
          <p:spPr>
            <a:xfrm>
              <a:off x="1990000" y="1340858"/>
              <a:ext cx="540000" cy="540000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60F2BB6-490D-74F5-DAC1-05C24CC5084C}"/>
                </a:ext>
              </a:extLst>
            </p:cNvPr>
            <p:cNvSpPr/>
            <p:nvPr userDrawn="1"/>
          </p:nvSpPr>
          <p:spPr>
            <a:xfrm>
              <a:off x="2080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12405" y="15421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312405" y="23425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12405" y="31429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2312405" y="39433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312405" y="4743792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CA1B5B-E802-6F78-389E-154FBFE50A98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13FADECD-25E8-EECA-7EA3-917270D477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022319C-6A45-4357-1648-79AF6A10B730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0" name="Picture 2">
            <a:extLst>
              <a:ext uri="{FF2B5EF4-FFF2-40B4-BE49-F238E27FC236}">
                <a16:creationId xmlns:a16="http://schemas.microsoft.com/office/drawing/2014/main" id="{B2C09BFD-69DD-7E99-844C-7BDE5440B0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116A1CB-DCAA-5A32-C178-498F7BA16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E057DBDF-DB35-BD4C-DF90-AB66165FD9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5611B93-2FCD-806B-80E2-8ACA1580A337}"/>
              </a:ext>
            </a:extLst>
          </p:cNvPr>
          <p:cNvSpPr/>
          <p:nvPr userDrawn="1"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A1C1C4EA-CD0F-75FD-9DDC-B143D6131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17211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724167A8-C6B4-BC42-B568-E0AAC2570645}"/>
              </a:ext>
            </a:extLst>
          </p:cNvPr>
          <p:cNvGrpSpPr/>
          <p:nvPr userDrawn="1"/>
        </p:nvGrpSpPr>
        <p:grpSpPr>
          <a:xfrm>
            <a:off x="0" y="769283"/>
            <a:ext cx="360000" cy="419981"/>
            <a:chOff x="0" y="718969"/>
            <a:chExt cx="360000" cy="4199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1D6496-3E95-A120-BDDF-44977A80E77A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1CA3DB-ACFE-FF68-1622-1B4C0D48C2FD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8F41AB-E982-9DE6-C1A0-02D5EE63CD0E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9C8B52-80E5-F84C-D0BC-6B0F25257B5A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01E5886-3AFD-E1E8-A7E7-E273229DF0E9}"/>
              </a:ext>
            </a:extLst>
          </p:cNvPr>
          <p:cNvGrpSpPr/>
          <p:nvPr userDrawn="1"/>
        </p:nvGrpSpPr>
        <p:grpSpPr>
          <a:xfrm>
            <a:off x="11832000" y="769283"/>
            <a:ext cx="360000" cy="419981"/>
            <a:chOff x="0" y="718969"/>
            <a:chExt cx="360000" cy="41998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D2EC904-C0AD-5499-83D6-9DE2387EB357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7875428-F452-6924-CCDA-A66A5F999AEA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6B3C25A-E97B-6BD5-D8DB-08EB1F7458EC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DB074D7-C8D2-CDED-23F1-7B555225BA66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FA4208E3-14F1-838A-EE63-A92626D5E3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Título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F1E1023D-C0AE-1FC9-C2E9-8738FFB8A0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subtítulo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DE54DFD-CA34-2AB7-963D-67C8C9C3C955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1" name="Picture 2">
            <a:extLst>
              <a:ext uri="{FF2B5EF4-FFF2-40B4-BE49-F238E27FC236}">
                <a16:creationId xmlns:a16="http://schemas.microsoft.com/office/drawing/2014/main" id="{19A3441C-DD34-617A-5EC5-9F29D37CB4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6BBC542-3F2C-5819-9920-83485D2CBFDA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A4074435-9A9B-CC38-038D-D5F7D54290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3262B8B-718C-C6ED-4445-B2A1701336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1755766C-E7CE-D240-0AD1-7A295FA4F1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78A107B8-0B92-BF62-F77F-61BAC94D81CF}"/>
              </a:ext>
            </a:extLst>
          </p:cNvPr>
          <p:cNvSpPr/>
          <p:nvPr userDrawn="1"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Slide Number Placeholder 3">
            <a:extLst>
              <a:ext uri="{FF2B5EF4-FFF2-40B4-BE49-F238E27FC236}">
                <a16:creationId xmlns:a16="http://schemas.microsoft.com/office/drawing/2014/main" id="{3EBF1DB4-D348-12B4-14A4-387F84811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50" name="Graphic 49">
            <a:extLst>
              <a:ext uri="{FF2B5EF4-FFF2-40B4-BE49-F238E27FC236}">
                <a16:creationId xmlns:a16="http://schemas.microsoft.com/office/drawing/2014/main" id="{023E5365-8E3F-4B69-8547-23D88C5EC865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868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35A0D19-934F-E845-0147-B4231184A7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Título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4EE248DA-E078-8D7E-72A9-81591B46D0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subtítulo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4167A8-C6B4-BC42-B568-E0AAC2570645}"/>
              </a:ext>
            </a:extLst>
          </p:cNvPr>
          <p:cNvGrpSpPr/>
          <p:nvPr userDrawn="1"/>
        </p:nvGrpSpPr>
        <p:grpSpPr>
          <a:xfrm>
            <a:off x="0" y="769283"/>
            <a:ext cx="360000" cy="419981"/>
            <a:chOff x="0" y="718969"/>
            <a:chExt cx="360000" cy="4199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1D6496-3E95-A120-BDDF-44977A80E77A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1CA3DB-ACFE-FF68-1622-1B4C0D48C2FD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8F41AB-E982-9DE6-C1A0-02D5EE63CD0E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9C8B52-80E5-F84C-D0BC-6B0F25257B5A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A5015DE-84DC-DEA0-1E1E-82F94A8B9C1A}"/>
              </a:ext>
            </a:extLst>
          </p:cNvPr>
          <p:cNvGrpSpPr/>
          <p:nvPr userDrawn="1"/>
        </p:nvGrpSpPr>
        <p:grpSpPr>
          <a:xfrm>
            <a:off x="11832000" y="769283"/>
            <a:ext cx="360000" cy="419981"/>
            <a:chOff x="0" y="718969"/>
            <a:chExt cx="360000" cy="41998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CAE36DF-42A2-C38B-5772-B0C27962642E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1D6ABAD-D3BB-0015-E26C-22B13B582F1E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F236AE2-CEEB-EFA3-6202-30437C58C666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829AF33-9687-1B98-1B47-D4BC740BA866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829777B1-4C43-11C1-6472-88308FC728A0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C0E486B0-3A3B-469F-5D18-5A5011FCFA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7FC1914-C44E-5AD9-4A44-748E6E81BD55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49606DA8-A896-278B-A23D-05806321BB0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E07ABAC-F84D-34AB-9D2E-B9F35612EB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9E85159B-EE12-0731-B317-458EC59EA0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B9A07F3-72D2-F241-46B0-7C94B3A031D4}"/>
              </a:ext>
            </a:extLst>
          </p:cNvPr>
          <p:cNvSpPr/>
          <p:nvPr userDrawn="1"/>
        </p:nvSpPr>
        <p:spPr>
          <a:xfrm rot="5400000">
            <a:off x="5952152" y="-619603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8B12FF5B-3AA3-EB9C-22CB-AC425012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4358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/>
          <p:nvPr userDrawn="1"/>
        </p:nvSpPr>
        <p:spPr>
          <a:xfrm rot="5400000">
            <a:off x="6602999" y="1269000"/>
            <a:ext cx="6857999" cy="43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4167A8-C6B4-BC42-B568-E0AAC2570645}"/>
              </a:ext>
            </a:extLst>
          </p:cNvPr>
          <p:cNvGrpSpPr/>
          <p:nvPr userDrawn="1"/>
        </p:nvGrpSpPr>
        <p:grpSpPr>
          <a:xfrm>
            <a:off x="0" y="769283"/>
            <a:ext cx="360000" cy="419981"/>
            <a:chOff x="0" y="718969"/>
            <a:chExt cx="360000" cy="4199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1D6496-3E95-A120-BDDF-44977A80E77A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1CA3DB-ACFE-FF68-1622-1B4C0D48C2FD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8F41AB-E982-9DE6-C1A0-02D5EE63CD0E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9C8B52-80E5-F84C-D0BC-6B0F25257B5A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59A768B-78BC-D8BC-DD38-C3A3B9845D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93" y="610230"/>
            <a:ext cx="720163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Título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180F60FC-A518-D3FD-3116-409AB54858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0293" y="1296025"/>
            <a:ext cx="720163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subtítulo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FD40D19-9328-2FEB-5DA2-495DF1F30023}"/>
              </a:ext>
            </a:extLst>
          </p:cNvPr>
          <p:cNvGrpSpPr/>
          <p:nvPr userDrawn="1"/>
        </p:nvGrpSpPr>
        <p:grpSpPr>
          <a:xfrm>
            <a:off x="11832000" y="769283"/>
            <a:ext cx="360000" cy="419981"/>
            <a:chOff x="0" y="718969"/>
            <a:chExt cx="360000" cy="41998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A17BFFC-6A4F-80B1-EF20-2C842AF953CC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6C0BF81-0E6C-3EB5-4FF7-1C8E273CCDEB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207BF12-12F1-8513-B0BA-10686F2198C8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4A68EF7-BEB2-03BF-A4B1-EA0C932E193F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ACCE8938-2E57-4256-16CD-238BFE725BEB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4" name="Picture 2">
            <a:extLst>
              <a:ext uri="{FF2B5EF4-FFF2-40B4-BE49-F238E27FC236}">
                <a16:creationId xmlns:a16="http://schemas.microsoft.com/office/drawing/2014/main" id="{4581D355-0019-BF66-EE1B-E5880A1103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59B16E1-3ADA-C330-2233-051A28CBF08A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6" name="Picture 2">
            <a:extLst>
              <a:ext uri="{FF2B5EF4-FFF2-40B4-BE49-F238E27FC236}">
                <a16:creationId xmlns:a16="http://schemas.microsoft.com/office/drawing/2014/main" id="{7D6D826D-4CFE-699A-3CF6-638475631D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3BCF423-5887-BFB7-38A6-D659186C8D8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CB81B68B-79DA-5FC8-2B65-08EFF78995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51" name="Slide Number Placeholder 3">
            <a:extLst>
              <a:ext uri="{FF2B5EF4-FFF2-40B4-BE49-F238E27FC236}">
                <a16:creationId xmlns:a16="http://schemas.microsoft.com/office/drawing/2014/main" id="{37DDB104-1FDA-14CE-8DC2-CA9A82B6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2971944-0697-319A-904C-02CBA4C4068C}"/>
              </a:ext>
            </a:extLst>
          </p:cNvPr>
          <p:cNvSpPr/>
          <p:nvPr userDrawn="1"/>
        </p:nvSpPr>
        <p:spPr>
          <a:xfrm rot="5400000">
            <a:off x="9708152" y="4374152"/>
            <a:ext cx="647694" cy="4320003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E844BD1-B854-6742-56CB-CD7F38A665BD}"/>
              </a:ext>
            </a:extLst>
          </p:cNvPr>
          <p:cNvSpPr/>
          <p:nvPr userDrawn="1"/>
        </p:nvSpPr>
        <p:spPr>
          <a:xfrm rot="5400000">
            <a:off x="3612152" y="2598154"/>
            <a:ext cx="647694" cy="787199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51158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/>
          <p:nvPr userDrawn="1"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B2374AFC-2B33-B9DF-5A60-9C1B17E676E0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490" b="20520"/>
          <a:stretch>
            <a:fillRect/>
          </a:stretch>
        </p:blipFill>
        <p:spPr>
          <a:xfrm>
            <a:off x="6961773" y="2068130"/>
            <a:ext cx="5230225" cy="478986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24167A8-C6B4-BC42-B568-E0AAC2570645}"/>
              </a:ext>
            </a:extLst>
          </p:cNvPr>
          <p:cNvGrpSpPr/>
          <p:nvPr userDrawn="1"/>
        </p:nvGrpSpPr>
        <p:grpSpPr>
          <a:xfrm>
            <a:off x="0" y="769283"/>
            <a:ext cx="360000" cy="419981"/>
            <a:chOff x="0" y="718969"/>
            <a:chExt cx="360000" cy="4199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1D6496-3E95-A120-BDDF-44977A80E77A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1CA3DB-ACFE-FF68-1622-1B4C0D48C2FD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8F41AB-E982-9DE6-C1A0-02D5EE63CD0E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9C8B52-80E5-F84C-D0BC-6B0F25257B5A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21239798-838D-BA3B-1700-F108BCD27A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Título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EFE38764-3DCD-D0C1-EA32-539E869EB7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subtítulo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82D1374-5EE8-05C3-E210-78A73DFD722C}"/>
              </a:ext>
            </a:extLst>
          </p:cNvPr>
          <p:cNvGrpSpPr/>
          <p:nvPr userDrawn="1"/>
        </p:nvGrpSpPr>
        <p:grpSpPr>
          <a:xfrm>
            <a:off x="11832000" y="769283"/>
            <a:ext cx="360000" cy="419981"/>
            <a:chOff x="0" y="718969"/>
            <a:chExt cx="360000" cy="419981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840A674-240B-784B-F55A-9D6A4E09F5F3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6574C2A-431F-C03D-D4F2-CC17DDE5E71E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990B55-8D12-357F-417B-CD094114344F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8A65BCB-45BE-B48F-EFFF-25B0D8C74BD1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096B639D-D9AA-99ED-5532-DE0C9CCE07C9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99A7835D-968F-8777-80D4-AAF021947A1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EB022DF-5739-1166-A494-FA6992C681F0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38ABF336-2265-B1AF-68A2-7FA45D1F080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003F2DE-E117-A3B3-9638-6114045D02C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85DAD3C8-7BEF-77E6-FDB6-62178C68B7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0" name="Slide Number Placeholder 3">
            <a:extLst>
              <a:ext uri="{FF2B5EF4-FFF2-40B4-BE49-F238E27FC236}">
                <a16:creationId xmlns:a16="http://schemas.microsoft.com/office/drawing/2014/main" id="{9D1093EA-A1B6-5F41-A302-AD985558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46D0148-10C1-CED2-F7D7-52C1ACE3B9C7}"/>
              </a:ext>
            </a:extLst>
          </p:cNvPr>
          <p:cNvSpPr/>
          <p:nvPr userDrawn="1"/>
        </p:nvSpPr>
        <p:spPr>
          <a:xfrm rot="5400000">
            <a:off x="8661498" y="3327500"/>
            <a:ext cx="647694" cy="6413308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A27C88-21CA-104C-A4E8-E4B23B7966C1}"/>
              </a:ext>
            </a:extLst>
          </p:cNvPr>
          <p:cNvSpPr/>
          <p:nvPr userDrawn="1"/>
        </p:nvSpPr>
        <p:spPr>
          <a:xfrm rot="5400000">
            <a:off x="2565499" y="3644807"/>
            <a:ext cx="647694" cy="577869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8271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/>
          <p:nvPr userDrawn="1"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4167A8-C6B4-BC42-B568-E0AAC2570645}"/>
              </a:ext>
            </a:extLst>
          </p:cNvPr>
          <p:cNvGrpSpPr/>
          <p:nvPr userDrawn="1"/>
        </p:nvGrpSpPr>
        <p:grpSpPr>
          <a:xfrm>
            <a:off x="0" y="769283"/>
            <a:ext cx="360000" cy="419981"/>
            <a:chOff x="0" y="718969"/>
            <a:chExt cx="360000" cy="4199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1D6496-3E95-A120-BDDF-44977A80E77A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1CA3DB-ACFE-FF68-1622-1B4C0D48C2FD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8F41AB-E982-9DE6-C1A0-02D5EE63CD0E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9C8B52-80E5-F84C-D0BC-6B0F25257B5A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031309-8420-8DAE-4387-45F0235E9DEF}"/>
              </a:ext>
            </a:extLst>
          </p:cNvPr>
          <p:cNvGrpSpPr/>
          <p:nvPr userDrawn="1"/>
        </p:nvGrpSpPr>
        <p:grpSpPr>
          <a:xfrm>
            <a:off x="11832000" y="769283"/>
            <a:ext cx="360000" cy="419981"/>
            <a:chOff x="0" y="718969"/>
            <a:chExt cx="360000" cy="41998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9BD5BDC-4C76-3CBD-241D-E9C0603A6CA5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80577C9-559C-CD3A-F76A-A896EA521E5F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71CD3A8-7469-0516-7481-E7E9EBEC9EB5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0E73063-03BD-FD1A-2D49-BFF25E278D59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7F6C577A-6736-7029-5D61-B78D0ADD86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 dirty="0"/>
              <a:t>Título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12B9D412-1493-3363-F6C2-276FC8D893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3212224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023552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80883B9-2C24-C617-9CE1-7B7AD5D5181E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63E238-6609-A75C-BFC0-AE2B9732CED9}"/>
              </a:ext>
            </a:extLst>
          </p:cNvPr>
          <p:cNvCxnSpPr>
            <a:cxnSpLocks/>
          </p:cNvCxnSpPr>
          <p:nvPr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F8C3A718-6D78-1381-1A7D-36769BC45F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F77AEE3-F903-7B4F-9E39-D1572CA7E7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070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044D76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BCA45CA-F438-DFF2-FB03-CD1D806B3FE4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9C493A7D-A9F9-4230-DFA2-994E229EF0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B31B449-460A-7645-29D8-6E5ECB6582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DC360CF0-C319-8D88-4C41-12698AD680E9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844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1A8BC4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09D0F97-9EF2-1F42-833C-C46BA93BAC74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FBC03864-1BEC-3A51-14AC-EA837E8193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5BAF123-87C5-F3DB-B37A-B5271C2B7E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CA02325-665D-3779-697B-8E89F84010AA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3062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AB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F69F12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0EA945-2A3E-7184-03BA-2F7CB2A55800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02F35A72-B585-752A-F878-1BB3BDA299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BA8E98D-E84F-BCB0-0B5F-73752D09C8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47013B1-38FE-3F5B-42DE-317CCFBFC936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65127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D96418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D964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BCA645-D898-AAD0-37E7-F9DC256BB367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4A701C10-FC37-5331-E299-046482EFF3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BF5994F-6248-0BBD-1B0C-3AD2EE2CBD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9C1F810-1A97-A3E4-C0AE-6C750E8B782C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2331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BCA645-D898-AAD0-37E7-F9DC256BB367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4A701C10-FC37-5331-E299-046482EFF3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3BA52404-B2C0-683C-46EB-A3EB11DCAB7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0953289-F15E-3AD5-280E-0127E2623BB6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6643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2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15484B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6481687-B7D1-F800-510B-323DE77A0DEF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181F85EA-D8A3-57BB-4DE7-C1EC528630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3BD3D2C-4452-D68A-B33E-5E9A25662E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871924A-0E24-2F7A-95E9-786274AAE704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465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355D75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55D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63E238-6609-A75C-BFC0-AE2B9732CED9}"/>
              </a:ext>
            </a:extLst>
          </p:cNvPr>
          <p:cNvCxnSpPr>
            <a:cxnSpLocks/>
          </p:cNvCxnSpPr>
          <p:nvPr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F8C3A718-6D78-1381-1A7D-36769BC45F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6550B6-2F28-38AA-064E-9CB46EF946D3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33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9C6D256A-D9B8-4B0F-000F-AE4E7069FC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E23FA77-0E45-7ADE-9C3E-4AA815AA0262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83118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671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9F38CE-EA2E-6822-2A18-8E3D5CD0647D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36719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BCA45CA-F438-DFF2-FB03-CD1D806B3FE4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9C493A7D-A9F9-4230-DFA2-994E229EF0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F1E166A2-C95E-F0AE-DD07-E583E512B1C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D04CCFD-F089-0561-256C-78E4A4B0B04F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34785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48A2D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8A2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09D0F97-9EF2-1F42-833C-C46BA93BAC74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FBC03864-1BEC-3A51-14AC-EA837E8193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01191B-7AA6-2D5D-670D-5009BECB536B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1C97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EF926008-D825-C7C7-1215-FC8AF8E41B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BE4770E-69EA-B9F4-D93B-CEA561533F84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40391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F8B24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8B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0EA945-2A3E-7184-03BA-2F7CB2A55800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02F35A72-B585-752A-F878-1BB3BDA299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1959D1-CDA1-92BE-0A12-5F72AE192674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0E5BBF3C-C21A-265D-70AE-E0F4D00578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EC4CE8E-2038-F416-6E76-A64A4CCB9011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8204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E18346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E18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BCA645-D898-AAD0-37E7-F9DC256BB367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4A701C10-FC37-5331-E299-046482EFF3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DC67FB-2BD3-A773-94A7-A307D39C1A4A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ADBAEC-9789-34D9-E145-C61ED45E3D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B2BB012-BBF5-328C-E6EA-36A0276A27D9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18678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498184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981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C85EAD-1716-4A38-4001-5CC07E5BCC96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828C9230-6253-1E8F-100E-9229DBD9DF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C3A37B-9ECE-8E75-BEDB-651ED7B314BC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CD33CDF6-9AFC-982B-7FBF-594F3C0519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190398-C058-5E9E-F896-73496B7ECD57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0C328B79-7E65-B016-DD0F-6B5CC95D7D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7197124-2D69-84F3-8DAF-D1C89F863ED0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4887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446D6F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46D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6481687-B7D1-F800-510B-323DE77A0DEF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181F85EA-D8A3-57BB-4DE7-C1EC528630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1393FD-D949-7B8B-BAB6-938BA2152F2F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88430889-F405-B3C1-0104-C443AC2804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DAC6063-6ECC-43FB-7DF7-6306E07B8859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06467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23BFD3C-4D31-07C8-9A7B-8A49977BC089}"/>
              </a:ext>
            </a:extLst>
          </p:cNvPr>
          <p:cNvSpPr txBox="1"/>
          <p:nvPr userDrawn="1"/>
        </p:nvSpPr>
        <p:spPr>
          <a:xfrm>
            <a:off x="2089479" y="3498633"/>
            <a:ext cx="9731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i="1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MEDIA</a:t>
            </a:r>
            <a:endParaRPr lang="en-GB" sz="3200" b="1" i="1" spc="-15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3F4D3FF-C80F-746E-0A15-2E10C3DB8E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647" y="1351343"/>
            <a:ext cx="6203471" cy="189487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1904A73-D1C8-F30A-CD14-DC80C86224A0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1581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CD6D4-48AA-BF14-593C-EB2EB5B92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DF97-B5F6-A04D-3D4A-9CA912CF99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440CA-5FEF-D752-7C6B-A730D2D7FA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6C7D4-E014-0051-6DE6-7A836CFC6B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D5A3E-9384-D8A4-2398-30E0C5CB4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E843B-F9A4-1168-1F76-1C80E87A7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22591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BD3D-16D7-86FE-3998-3E63FC4FB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D7CC4-9625-B499-D325-A896E74D9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7FC4A-3EDF-E95A-D1C9-245EE8AA5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43B329-46E6-453C-CA10-C00D0B2675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0560F-A8B6-B9FF-1F44-F3720C8C11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568BF4-604A-5818-981C-85A083FDAA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A7D9CD-5001-9B86-93B8-712FB3353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3AE98E-2812-D342-EDDC-2DBA2ECAE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95001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FE5C-F16F-E3AE-0AF1-3A8502CF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E973FC-9264-4230-08E1-A93BA9A72F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DCB5C-4480-486F-5AAE-126EB51E8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0D6E2-E2FE-2E31-B068-746017F61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2203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6BADB-FB85-D7A4-1F87-948A2B398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43E69-E844-815E-D831-663C8EDE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DCD7E-7D4C-504E-2DDC-9FBAFC58F4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E2943-8971-BF7A-EA48-CEEEE42D10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8E875-053C-C699-66BA-BAB6B6706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58D43-2FE2-F281-3BD0-8426C7D9A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71130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4DAF-1645-CE71-5235-FC020DFA3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582C6D-D85D-B736-1E32-3C87EBDFDF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5CD7A-3D70-CC12-D96D-C933FB492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F65FE-C0D8-AD92-16A4-B6D481E7F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2F96F-4C4C-4820-C24D-7874F6830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8ABBC-A2DA-CA30-A4EE-5FC85158E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871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144A-41E2-7C99-00F7-68E484C2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A80D45-756A-7F0E-4B74-878C803E22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5D019-E897-0367-91D7-CDB8F37CDF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70374-46E7-AA59-17C3-A6A8D1440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B9B91-1B57-62CC-0723-E610CB867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86015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B3522D-AF6F-8BB8-895C-F29AD1C101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68073-6B9C-72C6-4730-22F4B700BF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4BD66-76FE-9221-F9B7-58433CC44A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63F3E-BC78-1F92-EB25-351AEDDBE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B09D8-C2D6-F972-FED7-64ED1598A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54020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E204A6B-7378-0A7A-E07A-A054B7FF7F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9161385-3E5D-31CA-A255-701AC61C7445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25D33A0-31C5-9A15-A8BA-F025DDE7240A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C32EFCF-1CF3-C2B9-65BB-743471DB6913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/>
          <p:nvPr userDrawn="1"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/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/>
          <p:nvPr userDrawn="1"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/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b="1"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/>
          <p:nvPr userDrawn="1"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40" name="Imagem 14">
            <a:extLst>
              <a:ext uri="{FF2B5EF4-FFF2-40B4-BE49-F238E27FC236}">
                <a16:creationId xmlns:a16="http://schemas.microsoft.com/office/drawing/2014/main" id="{0FF29A0C-D15E-07DA-2923-00526150FB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42" name="Picture 154" descr="A black background with blue letters&#10;&#10;AI-generated content may be incorrect.">
            <a:extLst>
              <a:ext uri="{FF2B5EF4-FFF2-40B4-BE49-F238E27FC236}">
                <a16:creationId xmlns:a16="http://schemas.microsoft.com/office/drawing/2014/main" id="{87D9C08B-83D2-EF7F-F4E2-AA226A3833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/>
          <p:nvPr userDrawn="1"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lang="en-GB" sz="2800" b="0" i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lang="en-GB" sz="2800" b="1" kern="1200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r>
              <a:rPr lang="pt-PT" sz="2800" b="1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MEDIA</a:t>
            </a:r>
            <a:endParaRPr lang="en-GB" sz="2800" b="1" spc="-15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lang="en-GB" sz="3200" b="1" kern="1200" spc="-15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lang="en-GB" sz="2800" b="1" kern="1200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r>
              <a:rPr lang="pt-PT" sz="2800" b="1" spc="-15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[Inserir Título]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382A10C-677D-3CA6-0B64-02B4A67025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61201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281E43CC-4AEC-AD94-143F-E46A54FBF8E4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C82057C-5A34-8108-D0D9-662CA7DF453B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37439DB-0CAB-6F0C-379F-7628D582DD60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/>
          <p:nvPr userDrawn="1"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/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/>
          <p:nvPr userDrawn="1"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/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/>
          <p:nvPr userDrawn="1"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40" name="Imagem 14">
            <a:extLst>
              <a:ext uri="{FF2B5EF4-FFF2-40B4-BE49-F238E27FC236}">
                <a16:creationId xmlns:a16="http://schemas.microsoft.com/office/drawing/2014/main" id="{0FF29A0C-D15E-07DA-2923-00526150FB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42" name="Picture 154" descr="A black background with blue letters&#10;&#10;AI-generated content may be incorrect.">
            <a:extLst>
              <a:ext uri="{FF2B5EF4-FFF2-40B4-BE49-F238E27FC236}">
                <a16:creationId xmlns:a16="http://schemas.microsoft.com/office/drawing/2014/main" id="{87D9C08B-83D2-EF7F-F4E2-AA226A3833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/>
          <p:nvPr userDrawn="1"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lang="en-GB" sz="2800" b="0" i="1" kern="1200" spc="-150" dirty="0" smtClean="0">
                <a:solidFill>
                  <a:schemeClr val="accent2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lang="en-GB" sz="2800" b="1" kern="1200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r>
              <a:rPr lang="pt-PT" sz="2800" b="1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MEDIA</a:t>
            </a:r>
            <a:endParaRPr lang="en-GB" sz="2800" b="1" spc="-15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lang="en-GB" sz="3200" b="1" kern="1200" spc="-15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lang="en-GB" sz="2800" b="1" kern="1200" spc="-150" dirty="0" smtClean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lang="en-GB" sz="2800" b="1" kern="1200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r>
              <a:rPr lang="pt-PT" sz="2800" b="1" spc="-15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[Inserir Título]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974A9FA-8DBC-0D6C-CD50-92DAA9FA22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08455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C32EF14-0325-48E9-C559-3D3DBB6F87BF}"/>
              </a:ext>
            </a:extLst>
          </p:cNvPr>
          <p:cNvSpPr/>
          <p:nvPr/>
        </p:nvSpPr>
        <p:spPr>
          <a:xfrm>
            <a:off x="10032000" y="1658521"/>
            <a:ext cx="1800000" cy="180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6447EA-F514-7D89-11F3-BCF0B355FC42}"/>
              </a:ext>
            </a:extLst>
          </p:cNvPr>
          <p:cNvSpPr/>
          <p:nvPr userDrawn="1"/>
        </p:nvSpPr>
        <p:spPr>
          <a:xfrm>
            <a:off x="0" y="0"/>
            <a:ext cx="2520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8FC03E-B25D-CDD8-23C4-7D94EE5122FB}"/>
              </a:ext>
            </a:extLst>
          </p:cNvPr>
          <p:cNvSpPr/>
          <p:nvPr/>
        </p:nvSpPr>
        <p:spPr>
          <a:xfrm>
            <a:off x="9672000" y="0"/>
            <a:ext cx="252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C09210-8481-96B3-B8C8-7145F8F299F6}"/>
              </a:ext>
            </a:extLst>
          </p:cNvPr>
          <p:cNvSpPr/>
          <p:nvPr/>
        </p:nvSpPr>
        <p:spPr>
          <a:xfrm>
            <a:off x="7254000" y="0"/>
            <a:ext cx="2520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DB302E-E0C9-5039-6BF1-B692865426E3}"/>
              </a:ext>
            </a:extLst>
          </p:cNvPr>
          <p:cNvSpPr/>
          <p:nvPr userDrawn="1"/>
        </p:nvSpPr>
        <p:spPr>
          <a:xfrm>
            <a:off x="4836000" y="0"/>
            <a:ext cx="252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6B8DFD-79E3-FA73-2790-64560A2458C0}"/>
              </a:ext>
            </a:extLst>
          </p:cNvPr>
          <p:cNvSpPr/>
          <p:nvPr userDrawn="1"/>
        </p:nvSpPr>
        <p:spPr>
          <a:xfrm>
            <a:off x="2418000" y="0"/>
            <a:ext cx="2520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4105FC9-1CC5-ABB5-8B6F-5F258AB53110}"/>
              </a:ext>
            </a:extLst>
          </p:cNvPr>
          <p:cNvGrpSpPr/>
          <p:nvPr userDrawn="1"/>
        </p:nvGrpSpPr>
        <p:grpSpPr>
          <a:xfrm>
            <a:off x="2393930" y="2202012"/>
            <a:ext cx="7614000" cy="720000"/>
            <a:chOff x="2393930" y="2202012"/>
            <a:chExt cx="7614000" cy="720000"/>
          </a:xfrm>
        </p:grpSpPr>
        <p:sp>
          <p:nvSpPr>
            <p:cNvPr id="43" name="Isosceles Triangle 42">
              <a:extLst>
                <a:ext uri="{FF2B5EF4-FFF2-40B4-BE49-F238E27FC236}">
                  <a16:creationId xmlns:a16="http://schemas.microsoft.com/office/drawing/2014/main" id="{79905825-AE5F-082D-ECDF-B8EA2FB56F4F}"/>
                </a:ext>
              </a:extLst>
            </p:cNvPr>
            <p:cNvSpPr/>
            <p:nvPr userDrawn="1"/>
          </p:nvSpPr>
          <p:spPr>
            <a:xfrm rot="5400000">
              <a:off x="2213930" y="2382012"/>
              <a:ext cx="720000" cy="360000"/>
            </a:xfrm>
            <a:prstGeom prst="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6CDAE6A4-DA0C-1632-E08B-64FEB1AE5A37}"/>
                </a:ext>
              </a:extLst>
            </p:cNvPr>
            <p:cNvSpPr/>
            <p:nvPr userDrawn="1"/>
          </p:nvSpPr>
          <p:spPr>
            <a:xfrm rot="5400000">
              <a:off x="4631930" y="2382012"/>
              <a:ext cx="720000" cy="36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Isosceles Triangle 44">
              <a:extLst>
                <a:ext uri="{FF2B5EF4-FFF2-40B4-BE49-F238E27FC236}">
                  <a16:creationId xmlns:a16="http://schemas.microsoft.com/office/drawing/2014/main" id="{18368131-6A0A-4ABB-1060-CCFFE55C2507}"/>
                </a:ext>
              </a:extLst>
            </p:cNvPr>
            <p:cNvSpPr/>
            <p:nvPr userDrawn="1"/>
          </p:nvSpPr>
          <p:spPr>
            <a:xfrm rot="5400000">
              <a:off x="7049930" y="2382012"/>
              <a:ext cx="720000" cy="3600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Isosceles Triangle 45">
              <a:extLst>
                <a:ext uri="{FF2B5EF4-FFF2-40B4-BE49-F238E27FC236}">
                  <a16:creationId xmlns:a16="http://schemas.microsoft.com/office/drawing/2014/main" id="{1F9DB30E-E2CD-E077-4B44-B2F1F06CD516}"/>
                </a:ext>
              </a:extLst>
            </p:cNvPr>
            <p:cNvSpPr/>
            <p:nvPr userDrawn="1"/>
          </p:nvSpPr>
          <p:spPr>
            <a:xfrm rot="5400000">
              <a:off x="9467930" y="2382012"/>
              <a:ext cx="720000" cy="36000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DDCBF28A-3C13-8AD1-FA99-3A5E81A2202C}"/>
              </a:ext>
            </a:extLst>
          </p:cNvPr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A7512A-B185-B4FF-CA8D-93CE55176E92}"/>
              </a:ext>
            </a:extLst>
          </p:cNvPr>
          <p:cNvSpPr/>
          <p:nvPr/>
        </p:nvSpPr>
        <p:spPr>
          <a:xfrm>
            <a:off x="9672000" y="3458521"/>
            <a:ext cx="2520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3A308D-C2D7-68CA-3A6F-3E08B34E1DA8}"/>
              </a:ext>
            </a:extLst>
          </p:cNvPr>
          <p:cNvSpPr/>
          <p:nvPr/>
        </p:nvSpPr>
        <p:spPr>
          <a:xfrm>
            <a:off x="7254000" y="3458521"/>
            <a:ext cx="252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CFB3A2-7A2A-340F-C5A2-F6D69D89E90B}"/>
              </a:ext>
            </a:extLst>
          </p:cNvPr>
          <p:cNvSpPr/>
          <p:nvPr userDrawn="1"/>
        </p:nvSpPr>
        <p:spPr>
          <a:xfrm>
            <a:off x="4836000" y="3458521"/>
            <a:ext cx="252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479215-84A5-2F2C-E681-A68D1C759A20}"/>
              </a:ext>
            </a:extLst>
          </p:cNvPr>
          <p:cNvSpPr/>
          <p:nvPr userDrawn="1"/>
        </p:nvSpPr>
        <p:spPr>
          <a:xfrm>
            <a:off x="2418000" y="3458521"/>
            <a:ext cx="252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36CA76-DB83-E2CD-E615-21B4D3DC24D8}"/>
              </a:ext>
            </a:extLst>
          </p:cNvPr>
          <p:cNvSpPr/>
          <p:nvPr/>
        </p:nvSpPr>
        <p:spPr>
          <a:xfrm>
            <a:off x="10163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0058401-9A87-71E8-588A-C035D1BC6839}"/>
              </a:ext>
            </a:extLst>
          </p:cNvPr>
          <p:cNvCxnSpPr>
            <a:cxnSpLocks/>
          </p:cNvCxnSpPr>
          <p:nvPr/>
        </p:nvCxnSpPr>
        <p:spPr>
          <a:xfrm>
            <a:off x="10032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0448FE4-363A-8586-4F4F-43648683F350}"/>
              </a:ext>
            </a:extLst>
          </p:cNvPr>
          <p:cNvSpPr/>
          <p:nvPr/>
        </p:nvSpPr>
        <p:spPr>
          <a:xfrm>
            <a:off x="7745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2651195-3DE6-7152-3838-312BCC04D35F}"/>
              </a:ext>
            </a:extLst>
          </p:cNvPr>
          <p:cNvCxnSpPr>
            <a:cxnSpLocks/>
          </p:cNvCxnSpPr>
          <p:nvPr/>
        </p:nvCxnSpPr>
        <p:spPr>
          <a:xfrm>
            <a:off x="7614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E96F15FD-0256-1745-74AE-B4902437427A}"/>
              </a:ext>
            </a:extLst>
          </p:cNvPr>
          <p:cNvSpPr/>
          <p:nvPr userDrawn="1"/>
        </p:nvSpPr>
        <p:spPr>
          <a:xfrm>
            <a:off x="5327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76147C8-6059-B98E-5834-8BA9112DF2AA}"/>
              </a:ext>
            </a:extLst>
          </p:cNvPr>
          <p:cNvCxnSpPr>
            <a:cxnSpLocks/>
          </p:cNvCxnSpPr>
          <p:nvPr userDrawn="1"/>
        </p:nvCxnSpPr>
        <p:spPr>
          <a:xfrm>
            <a:off x="5196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5D259FE4-F5A3-932A-866A-C369F9CE1EE7}"/>
              </a:ext>
            </a:extLst>
          </p:cNvPr>
          <p:cNvSpPr/>
          <p:nvPr userDrawn="1"/>
        </p:nvSpPr>
        <p:spPr>
          <a:xfrm>
            <a:off x="2909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6CC9512-6D80-81CC-3449-56942E3ED71F}"/>
              </a:ext>
            </a:extLst>
          </p:cNvPr>
          <p:cNvCxnSpPr>
            <a:cxnSpLocks/>
          </p:cNvCxnSpPr>
          <p:nvPr userDrawn="1"/>
        </p:nvCxnSpPr>
        <p:spPr>
          <a:xfrm>
            <a:off x="2778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285028B0-5267-4F60-AD50-94B5DED68692}"/>
              </a:ext>
            </a:extLst>
          </p:cNvPr>
          <p:cNvSpPr/>
          <p:nvPr userDrawn="1"/>
        </p:nvSpPr>
        <p:spPr>
          <a:xfrm>
            <a:off x="0" y="3458521"/>
            <a:ext cx="252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85D83A1-86FA-ED45-0414-F4F635170754}"/>
              </a:ext>
            </a:extLst>
          </p:cNvPr>
          <p:cNvSpPr/>
          <p:nvPr userDrawn="1"/>
        </p:nvSpPr>
        <p:spPr>
          <a:xfrm>
            <a:off x="491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759C2A6-A0FE-038E-45CF-EDB361620C9B}"/>
              </a:ext>
            </a:extLst>
          </p:cNvPr>
          <p:cNvCxnSpPr>
            <a:cxnSpLocks/>
          </p:cNvCxnSpPr>
          <p:nvPr userDrawn="1"/>
        </p:nvCxnSpPr>
        <p:spPr>
          <a:xfrm>
            <a:off x="360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 Placeholder 60">
            <a:extLst>
              <a:ext uri="{FF2B5EF4-FFF2-40B4-BE49-F238E27FC236}">
                <a16:creationId xmlns:a16="http://schemas.microsoft.com/office/drawing/2014/main" id="{8DEB7936-5376-352E-04AA-349254DF74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0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PT"/>
              <a:t>CAPÍTULO</a:t>
            </a:r>
            <a:endParaRPr lang="en-GB"/>
          </a:p>
          <a:p>
            <a:pPr lvl="0"/>
            <a:endParaRPr lang="en-GB"/>
          </a:p>
        </p:txBody>
      </p:sp>
      <p:sp>
        <p:nvSpPr>
          <p:cNvPr id="48" name="Text Placeholder 60">
            <a:extLst>
              <a:ext uri="{FF2B5EF4-FFF2-40B4-BE49-F238E27FC236}">
                <a16:creationId xmlns:a16="http://schemas.microsoft.com/office/drawing/2014/main" id="{BFD91CAD-BE03-4A58-7A1E-75F010C6C6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49" name="Text Placeholder 60">
            <a:extLst>
              <a:ext uri="{FF2B5EF4-FFF2-40B4-BE49-F238E27FC236}">
                <a16:creationId xmlns:a16="http://schemas.microsoft.com/office/drawing/2014/main" id="{C93D5881-CB7C-83CC-A564-E4F99A2E041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88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PT"/>
              <a:t>CAPÍTULO</a:t>
            </a:r>
            <a:endParaRPr lang="en-GB"/>
          </a:p>
          <a:p>
            <a:pPr lvl="0"/>
            <a:endParaRPr lang="en-GB"/>
          </a:p>
        </p:txBody>
      </p:sp>
      <p:sp>
        <p:nvSpPr>
          <p:cNvPr id="50" name="Text Placeholder 60">
            <a:extLst>
              <a:ext uri="{FF2B5EF4-FFF2-40B4-BE49-F238E27FC236}">
                <a16:creationId xmlns:a16="http://schemas.microsoft.com/office/drawing/2014/main" id="{D4F0E338-C92E-9481-9A99-B00CA40734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8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51" name="Text Placeholder 60">
            <a:extLst>
              <a:ext uri="{FF2B5EF4-FFF2-40B4-BE49-F238E27FC236}">
                <a16:creationId xmlns:a16="http://schemas.microsoft.com/office/drawing/2014/main" id="{8EE2F0A5-4FFF-E8F3-E2D5-01AE1655FD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24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PT"/>
              <a:t>CAPÍTULO</a:t>
            </a:r>
            <a:endParaRPr lang="en-GB"/>
          </a:p>
          <a:p>
            <a:pPr lvl="0"/>
            <a:endParaRPr lang="en-GB"/>
          </a:p>
        </p:txBody>
      </p:sp>
      <p:sp>
        <p:nvSpPr>
          <p:cNvPr id="52" name="Text Placeholder 60">
            <a:extLst>
              <a:ext uri="{FF2B5EF4-FFF2-40B4-BE49-F238E27FC236}">
                <a16:creationId xmlns:a16="http://schemas.microsoft.com/office/drawing/2014/main" id="{24A8AA6C-60A5-A922-D0A0-E0B34FD067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72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53" name="Text Placeholder 60">
            <a:extLst>
              <a:ext uri="{FF2B5EF4-FFF2-40B4-BE49-F238E27FC236}">
                <a16:creationId xmlns:a16="http://schemas.microsoft.com/office/drawing/2014/main" id="{55550823-7F07-5BEA-BE0E-910730F02B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PT"/>
              <a:t>CAPÍTULO</a:t>
            </a:r>
            <a:endParaRPr lang="en-GB"/>
          </a:p>
          <a:p>
            <a:pPr lvl="0"/>
            <a:endParaRPr lang="en-GB"/>
          </a:p>
        </p:txBody>
      </p:sp>
      <p:sp>
        <p:nvSpPr>
          <p:cNvPr id="54" name="Text Placeholder 60">
            <a:extLst>
              <a:ext uri="{FF2B5EF4-FFF2-40B4-BE49-F238E27FC236}">
                <a16:creationId xmlns:a16="http://schemas.microsoft.com/office/drawing/2014/main" id="{5096CABC-F489-1393-7DD0-862D628F075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55" name="Text Placeholder 60">
            <a:extLst>
              <a:ext uri="{FF2B5EF4-FFF2-40B4-BE49-F238E27FC236}">
                <a16:creationId xmlns:a16="http://schemas.microsoft.com/office/drawing/2014/main" id="{9634A5A3-B795-C371-5EBC-AE8CB0630AE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42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PT"/>
              <a:t>CAPÍTULO</a:t>
            </a:r>
            <a:endParaRPr lang="en-GB"/>
          </a:p>
          <a:p>
            <a:pPr lvl="0"/>
            <a:endParaRPr lang="en-GB"/>
          </a:p>
        </p:txBody>
      </p:sp>
      <p:sp>
        <p:nvSpPr>
          <p:cNvPr id="56" name="Text Placeholder 60">
            <a:extLst>
              <a:ext uri="{FF2B5EF4-FFF2-40B4-BE49-F238E27FC236}">
                <a16:creationId xmlns:a16="http://schemas.microsoft.com/office/drawing/2014/main" id="{677BB655-5870-0128-78F2-C4F4394B95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14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52362DB-0994-0B37-7CCB-C7E5E35D97E8}"/>
              </a:ext>
            </a:extLst>
          </p:cNvPr>
          <p:cNvSpPr/>
          <p:nvPr userDrawn="1"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0" name="Picture 2">
            <a:extLst>
              <a:ext uri="{FF2B5EF4-FFF2-40B4-BE49-F238E27FC236}">
                <a16:creationId xmlns:a16="http://schemas.microsoft.com/office/drawing/2014/main" id="{E0F6933B-24F5-14CC-673D-D07168EC5D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35961983-CB00-E18A-F3C0-C1DDB37159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08562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0B32279-2D92-2ADA-7558-492CAEDCA3CF}"/>
              </a:ext>
            </a:extLst>
          </p:cNvPr>
          <p:cNvSpPr/>
          <p:nvPr userDrawn="1"/>
        </p:nvSpPr>
        <p:spPr>
          <a:xfrm>
            <a:off x="10428000" y="0"/>
            <a:ext cx="1764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21514B1-1444-B7EF-511B-4929602366EA}"/>
              </a:ext>
            </a:extLst>
          </p:cNvPr>
          <p:cNvSpPr/>
          <p:nvPr userDrawn="1"/>
        </p:nvSpPr>
        <p:spPr>
          <a:xfrm>
            <a:off x="8690000" y="0"/>
            <a:ext cx="176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B7F85-0AF8-A5AC-A6BB-F1EE50275ADB}"/>
              </a:ext>
            </a:extLst>
          </p:cNvPr>
          <p:cNvSpPr/>
          <p:nvPr userDrawn="1"/>
        </p:nvSpPr>
        <p:spPr>
          <a:xfrm>
            <a:off x="6952000" y="0"/>
            <a:ext cx="176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B8672B-73D7-DE30-D599-51FC8685E336}"/>
              </a:ext>
            </a:extLst>
          </p:cNvPr>
          <p:cNvSpPr/>
          <p:nvPr userDrawn="1"/>
        </p:nvSpPr>
        <p:spPr>
          <a:xfrm>
            <a:off x="5214000" y="0"/>
            <a:ext cx="176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73EEE4-BB24-5112-B965-5306282CA7A7}"/>
              </a:ext>
            </a:extLst>
          </p:cNvPr>
          <p:cNvSpPr/>
          <p:nvPr userDrawn="1"/>
        </p:nvSpPr>
        <p:spPr>
          <a:xfrm>
            <a:off x="3476000" y="0"/>
            <a:ext cx="176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D3B368-2672-666C-2B72-32069461841F}"/>
              </a:ext>
            </a:extLst>
          </p:cNvPr>
          <p:cNvSpPr/>
          <p:nvPr userDrawn="1"/>
        </p:nvSpPr>
        <p:spPr>
          <a:xfrm>
            <a:off x="1738000" y="0"/>
            <a:ext cx="1764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538F0C3-5D00-0AD7-411E-E8EC71DAEC31}"/>
              </a:ext>
            </a:extLst>
          </p:cNvPr>
          <p:cNvGrpSpPr/>
          <p:nvPr userDrawn="1"/>
        </p:nvGrpSpPr>
        <p:grpSpPr>
          <a:xfrm>
            <a:off x="1571000" y="2198521"/>
            <a:ext cx="9050000" cy="720000"/>
            <a:chOff x="1571000" y="2198521"/>
            <a:chExt cx="9050000" cy="720000"/>
          </a:xfrm>
        </p:grpSpPr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49177AC4-98B7-C474-3266-B79FE0649C04}"/>
                </a:ext>
              </a:extLst>
            </p:cNvPr>
            <p:cNvSpPr/>
            <p:nvPr userDrawn="1"/>
          </p:nvSpPr>
          <p:spPr>
            <a:xfrm rot="5400000">
              <a:off x="1391000" y="2378521"/>
              <a:ext cx="720000" cy="360000"/>
            </a:xfrm>
            <a:prstGeom prst="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FA9ACD2E-B3F1-7A0F-49A0-AE6979E39574}"/>
                </a:ext>
              </a:extLst>
            </p:cNvPr>
            <p:cNvSpPr/>
            <p:nvPr userDrawn="1"/>
          </p:nvSpPr>
          <p:spPr>
            <a:xfrm rot="5400000">
              <a:off x="3129000" y="2378521"/>
              <a:ext cx="720000" cy="36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Isosceles Triangle 55">
              <a:extLst>
                <a:ext uri="{FF2B5EF4-FFF2-40B4-BE49-F238E27FC236}">
                  <a16:creationId xmlns:a16="http://schemas.microsoft.com/office/drawing/2014/main" id="{7C27AD34-4EE7-FF39-04D7-9CD1CB1746DA}"/>
                </a:ext>
              </a:extLst>
            </p:cNvPr>
            <p:cNvSpPr/>
            <p:nvPr userDrawn="1"/>
          </p:nvSpPr>
          <p:spPr>
            <a:xfrm rot="5400000">
              <a:off x="4867000" y="2378521"/>
              <a:ext cx="720000" cy="3600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Isosceles Triangle 56">
              <a:extLst>
                <a:ext uri="{FF2B5EF4-FFF2-40B4-BE49-F238E27FC236}">
                  <a16:creationId xmlns:a16="http://schemas.microsoft.com/office/drawing/2014/main" id="{5FE6E7C0-8F3A-E1EB-E4B5-2E1EC76A3E28}"/>
                </a:ext>
              </a:extLst>
            </p:cNvPr>
            <p:cNvSpPr/>
            <p:nvPr userDrawn="1"/>
          </p:nvSpPr>
          <p:spPr>
            <a:xfrm rot="5400000">
              <a:off x="6605000" y="2378521"/>
              <a:ext cx="720000" cy="36000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4083F3BA-02B6-89CE-D3C2-778FBA75C732}"/>
                </a:ext>
              </a:extLst>
            </p:cNvPr>
            <p:cNvSpPr/>
            <p:nvPr userDrawn="1"/>
          </p:nvSpPr>
          <p:spPr>
            <a:xfrm rot="5400000">
              <a:off x="8343000" y="2378521"/>
              <a:ext cx="720000" cy="36000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CBF408AB-856C-FE89-EDCE-A1BB41787489}"/>
                </a:ext>
              </a:extLst>
            </p:cNvPr>
            <p:cNvSpPr/>
            <p:nvPr userDrawn="1"/>
          </p:nvSpPr>
          <p:spPr>
            <a:xfrm rot="5400000">
              <a:off x="10081000" y="2378521"/>
              <a:ext cx="720000" cy="360000"/>
            </a:xfrm>
            <a:prstGeom prst="triangle">
              <a:avLst/>
            </a:prstGeom>
            <a:solidFill>
              <a:srgbClr val="237B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5B493C9C-05BD-1545-E47F-F229B80F9053}"/>
              </a:ext>
            </a:extLst>
          </p:cNvPr>
          <p:cNvSpPr/>
          <p:nvPr userDrawn="1"/>
        </p:nvSpPr>
        <p:spPr>
          <a:xfrm>
            <a:off x="0" y="0"/>
            <a:ext cx="1764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C98450-14EF-33AF-4854-FE2C3BD8AD5C}"/>
              </a:ext>
            </a:extLst>
          </p:cNvPr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/>
          <p:nvPr userDrawn="1"/>
        </p:nvSpPr>
        <p:spPr>
          <a:xfrm>
            <a:off x="10428000" y="34585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/>
          <p:nvPr userDrawn="1"/>
        </p:nvSpPr>
        <p:spPr>
          <a:xfrm>
            <a:off x="8690000" y="34585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/>
          <p:nvPr userDrawn="1"/>
        </p:nvSpPr>
        <p:spPr>
          <a:xfrm>
            <a:off x="6952000" y="34585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/>
          <p:nvPr userDrawn="1"/>
        </p:nvSpPr>
        <p:spPr>
          <a:xfrm>
            <a:off x="5214000" y="34585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/>
          <p:nvPr userDrawn="1"/>
        </p:nvSpPr>
        <p:spPr>
          <a:xfrm>
            <a:off x="3476000" y="34585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/>
          <p:nvPr userDrawn="1"/>
        </p:nvSpPr>
        <p:spPr>
          <a:xfrm>
            <a:off x="1738000" y="34585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/>
          <p:nvPr userDrawn="1"/>
        </p:nvSpPr>
        <p:spPr>
          <a:xfrm>
            <a:off x="0" y="34585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3F9C00-4BF0-E910-65B2-98F7013038B6}"/>
              </a:ext>
            </a:extLst>
          </p:cNvPr>
          <p:cNvSpPr/>
          <p:nvPr userDrawn="1"/>
        </p:nvSpPr>
        <p:spPr>
          <a:xfrm>
            <a:off x="7204000" y="1658521"/>
            <a:ext cx="1260000" cy="180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/>
          <p:nvPr userDrawn="1"/>
        </p:nvSpPr>
        <p:spPr>
          <a:xfrm>
            <a:off x="7295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/>
          <p:nvPr userDrawn="1"/>
        </p:nvSpPr>
        <p:spPr>
          <a:xfrm>
            <a:off x="208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/>
          <p:nvPr userDrawn="1"/>
        </p:nvSpPr>
        <p:spPr>
          <a:xfrm>
            <a:off x="34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971B307-3697-43B0-49A3-8FC8E650B67F}"/>
              </a:ext>
            </a:extLst>
          </p:cNvPr>
          <p:cNvCxnSpPr>
            <a:cxnSpLocks/>
          </p:cNvCxnSpPr>
          <p:nvPr userDrawn="1"/>
        </p:nvCxnSpPr>
        <p:spPr>
          <a:xfrm>
            <a:off x="25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8E8FF9F-B72A-18DA-1948-5B7F65DF440E}"/>
              </a:ext>
            </a:extLst>
          </p:cNvPr>
          <p:cNvCxnSpPr>
            <a:cxnSpLocks/>
          </p:cNvCxnSpPr>
          <p:nvPr userDrawn="1"/>
        </p:nvCxnSpPr>
        <p:spPr>
          <a:xfrm>
            <a:off x="199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3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A6A7E6D-E9C2-DC43-B628-9CB7AB591A51}"/>
              </a:ext>
            </a:extLst>
          </p:cNvPr>
          <p:cNvCxnSpPr>
            <a:cxnSpLocks/>
          </p:cNvCxnSpPr>
          <p:nvPr userDrawn="1"/>
        </p:nvCxnSpPr>
        <p:spPr>
          <a:xfrm>
            <a:off x="3728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68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8259617-2465-083A-D4DC-6250454F0FA6}"/>
              </a:ext>
            </a:extLst>
          </p:cNvPr>
          <p:cNvCxnSpPr>
            <a:cxnSpLocks/>
          </p:cNvCxnSpPr>
          <p:nvPr userDrawn="1"/>
        </p:nvCxnSpPr>
        <p:spPr>
          <a:xfrm>
            <a:off x="5466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4E850CD-9745-0C3E-30F2-81FCFB854F7A}"/>
              </a:ext>
            </a:extLst>
          </p:cNvPr>
          <p:cNvCxnSpPr>
            <a:cxnSpLocks/>
          </p:cNvCxnSpPr>
          <p:nvPr userDrawn="1"/>
        </p:nvCxnSpPr>
        <p:spPr>
          <a:xfrm>
            <a:off x="7204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44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4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DB6AAB4-A77E-9870-B751-A2A7A36AC909}"/>
              </a:ext>
            </a:extLst>
          </p:cNvPr>
          <p:cNvCxnSpPr>
            <a:cxnSpLocks/>
          </p:cNvCxnSpPr>
          <p:nvPr userDrawn="1"/>
        </p:nvCxnSpPr>
        <p:spPr>
          <a:xfrm>
            <a:off x="894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8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78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7C9F8E8F-2BBB-04A1-ABC4-7AEA7DBF7930}"/>
              </a:ext>
            </a:extLst>
          </p:cNvPr>
          <p:cNvCxnSpPr>
            <a:cxnSpLocks/>
          </p:cNvCxnSpPr>
          <p:nvPr userDrawn="1"/>
        </p:nvCxnSpPr>
        <p:spPr>
          <a:xfrm>
            <a:off x="1068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2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52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pic>
        <p:nvPicPr>
          <p:cNvPr id="84" name="Picture 2">
            <a:extLst>
              <a:ext uri="{FF2B5EF4-FFF2-40B4-BE49-F238E27FC236}">
                <a16:creationId xmlns:a16="http://schemas.microsoft.com/office/drawing/2014/main" id="{8D594B97-A1B1-E90B-B68E-8B4A1B6BEE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/>
          <p:nvPr userDrawn="1"/>
        </p:nvSpPr>
        <p:spPr>
          <a:xfrm>
            <a:off x="1077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/>
          <p:nvPr userDrawn="1"/>
        </p:nvSpPr>
        <p:spPr>
          <a:xfrm>
            <a:off x="903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/>
          <p:nvPr userDrawn="1"/>
        </p:nvSpPr>
        <p:spPr>
          <a:xfrm>
            <a:off x="5557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/>
          <p:nvPr userDrawn="1"/>
        </p:nvSpPr>
        <p:spPr>
          <a:xfrm>
            <a:off x="3819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500" b="1"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11500" b="1"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949CD2-4194-EA19-C512-7DC07E4E64FE}"/>
              </a:ext>
            </a:extLst>
          </p:cNvPr>
          <p:cNvSpPr/>
          <p:nvPr userDrawn="1"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CD5840C-989B-D1BE-47C4-05923889C9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91225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D25C0CDC-FA77-0DD2-CA86-99521357BDE5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B246E0DE-CD77-B419-53C9-878AB7F817DD}"/>
              </a:ext>
            </a:extLst>
          </p:cNvPr>
          <p:cNvGrpSpPr/>
          <p:nvPr userDrawn="1"/>
        </p:nvGrpSpPr>
        <p:grpSpPr>
          <a:xfrm>
            <a:off x="162000" y="1247385"/>
            <a:ext cx="1440000" cy="1537368"/>
            <a:chOff x="145907" y="1004482"/>
            <a:chExt cx="1440000" cy="1537368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EA2A850-24E1-3EA7-E411-76B309DE53C4}"/>
                </a:ext>
              </a:extLst>
            </p:cNvPr>
            <p:cNvSpPr/>
            <p:nvPr userDrawn="1"/>
          </p:nvSpPr>
          <p:spPr>
            <a:xfrm>
              <a:off x="145907" y="1053166"/>
              <a:ext cx="1440000" cy="1440000"/>
            </a:xfrm>
            <a:prstGeom prst="ellipse">
              <a:avLst/>
            </a:prstGeom>
            <a:solidFill>
              <a:srgbClr val="023552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72FE14F-4A86-7C0F-077E-1E667D2AE5A2}"/>
                </a:ext>
              </a:extLst>
            </p:cNvPr>
            <p:cNvSpPr/>
            <p:nvPr userDrawn="1"/>
          </p:nvSpPr>
          <p:spPr>
            <a:xfrm>
              <a:off x="325907" y="1233166"/>
              <a:ext cx="1080000" cy="1080000"/>
            </a:xfrm>
            <a:prstGeom prst="ellipse">
              <a:avLst/>
            </a:prstGeom>
            <a:solidFill>
              <a:srgbClr val="02355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7AC7821-5264-5257-6F99-6FEF61801929}"/>
                </a:ext>
              </a:extLst>
            </p:cNvPr>
            <p:cNvSpPr/>
            <p:nvPr userDrawn="1"/>
          </p:nvSpPr>
          <p:spPr>
            <a:xfrm>
              <a:off x="327828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/>
          <p:nvPr userDrawn="1"/>
        </p:nvSpPr>
        <p:spPr>
          <a:xfrm>
            <a:off x="10428000" y="30267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/>
          <p:nvPr userDrawn="1"/>
        </p:nvSpPr>
        <p:spPr>
          <a:xfrm>
            <a:off x="8690000" y="30267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/>
          <p:nvPr userDrawn="1"/>
        </p:nvSpPr>
        <p:spPr>
          <a:xfrm>
            <a:off x="6952000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/>
          <p:nvPr userDrawn="1"/>
        </p:nvSpPr>
        <p:spPr>
          <a:xfrm>
            <a:off x="5214000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/>
          <p:nvPr userDrawn="1"/>
        </p:nvSpPr>
        <p:spPr>
          <a:xfrm>
            <a:off x="3476000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/>
          <p:nvPr userDrawn="1"/>
        </p:nvSpPr>
        <p:spPr>
          <a:xfrm>
            <a:off x="1738000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/>
          <p:nvPr userDrawn="1"/>
        </p:nvSpPr>
        <p:spPr>
          <a:xfrm>
            <a:off x="0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7C247FF-CA5F-A369-BAB4-A80155A2A045}"/>
              </a:ext>
            </a:extLst>
          </p:cNvPr>
          <p:cNvGrpSpPr/>
          <p:nvPr userDrawn="1"/>
        </p:nvGrpSpPr>
        <p:grpSpPr>
          <a:xfrm>
            <a:off x="7114000" y="1247385"/>
            <a:ext cx="1440000" cy="1537368"/>
            <a:chOff x="7243838" y="1004482"/>
            <a:chExt cx="1440000" cy="1537368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EE1F67E5-F0E2-3F77-F7F5-33477B9ABE37}"/>
                </a:ext>
              </a:extLst>
            </p:cNvPr>
            <p:cNvSpPr/>
            <p:nvPr userDrawn="1"/>
          </p:nvSpPr>
          <p:spPr>
            <a:xfrm>
              <a:off x="7243838" y="1053166"/>
              <a:ext cx="1440000" cy="1440000"/>
            </a:xfrm>
            <a:prstGeom prst="ellipse">
              <a:avLst/>
            </a:prstGeom>
            <a:solidFill>
              <a:srgbClr val="E77728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6457D32-4600-1E67-F9AB-194E19EC708A}"/>
                </a:ext>
              </a:extLst>
            </p:cNvPr>
            <p:cNvSpPr/>
            <p:nvPr userDrawn="1"/>
          </p:nvSpPr>
          <p:spPr>
            <a:xfrm>
              <a:off x="7423838" y="1233166"/>
              <a:ext cx="1080000" cy="1080000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5F8C8E5-3E07-872B-09C8-672165893308}"/>
                </a:ext>
              </a:extLst>
            </p:cNvPr>
            <p:cNvSpPr/>
            <p:nvPr userDrawn="1"/>
          </p:nvSpPr>
          <p:spPr>
            <a:xfrm>
              <a:off x="7425759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5</a:t>
              </a:r>
              <a:endParaRPr lang="en-GB" sz="48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3837E94-EC66-4140-9E81-A69401FCD11D}"/>
              </a:ext>
            </a:extLst>
          </p:cNvPr>
          <p:cNvGrpSpPr/>
          <p:nvPr userDrawn="1"/>
        </p:nvGrpSpPr>
        <p:grpSpPr>
          <a:xfrm>
            <a:off x="5376000" y="1247385"/>
            <a:ext cx="1440000" cy="1537368"/>
            <a:chOff x="5585057" y="1004482"/>
            <a:chExt cx="1440000" cy="1537368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1746AD4-63BD-351D-D389-CFF051B66717}"/>
                </a:ext>
              </a:extLst>
            </p:cNvPr>
            <p:cNvSpPr/>
            <p:nvPr userDrawn="1"/>
          </p:nvSpPr>
          <p:spPr>
            <a:xfrm>
              <a:off x="5585057" y="1053166"/>
              <a:ext cx="1440000" cy="1440000"/>
            </a:xfrm>
            <a:prstGeom prst="ellipse">
              <a:avLst/>
            </a:prstGeom>
            <a:solidFill>
              <a:srgbClr val="F7AB3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D7295A5-6EDB-D7A8-61B3-D2932F96A4DC}"/>
                </a:ext>
              </a:extLst>
            </p:cNvPr>
            <p:cNvSpPr/>
            <p:nvPr userDrawn="1"/>
          </p:nvSpPr>
          <p:spPr>
            <a:xfrm>
              <a:off x="5765057" y="1233166"/>
              <a:ext cx="1080000" cy="1080000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92D632D-431C-5947-9A10-7DD36D6C3DA0}"/>
                </a:ext>
              </a:extLst>
            </p:cNvPr>
            <p:cNvSpPr/>
            <p:nvPr userDrawn="1"/>
          </p:nvSpPr>
          <p:spPr>
            <a:xfrm>
              <a:off x="5766978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</a:t>
              </a:r>
              <a:endParaRPr lang="en-GB" sz="48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A110FB9-A544-6BF1-281E-52B6AD6C1CDB}"/>
              </a:ext>
            </a:extLst>
          </p:cNvPr>
          <p:cNvGrpSpPr/>
          <p:nvPr userDrawn="1"/>
        </p:nvGrpSpPr>
        <p:grpSpPr>
          <a:xfrm>
            <a:off x="3638000" y="1247385"/>
            <a:ext cx="1440000" cy="1537368"/>
            <a:chOff x="3733908" y="1004482"/>
            <a:chExt cx="1440000" cy="1537368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45D4D4F-0D77-CF37-9070-FC97402B1D01}"/>
                </a:ext>
              </a:extLst>
            </p:cNvPr>
            <p:cNvSpPr/>
            <p:nvPr userDrawn="1"/>
          </p:nvSpPr>
          <p:spPr>
            <a:xfrm>
              <a:off x="3733908" y="1053166"/>
              <a:ext cx="1440000" cy="1440000"/>
            </a:xfrm>
            <a:prstGeom prst="ellipse">
              <a:avLst/>
            </a:prstGeom>
            <a:solidFill>
              <a:srgbClr val="1C97D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1EA8685-A2AE-AD31-06F8-0A4CA22DE820}"/>
                </a:ext>
              </a:extLst>
            </p:cNvPr>
            <p:cNvSpPr/>
            <p:nvPr userDrawn="1"/>
          </p:nvSpPr>
          <p:spPr>
            <a:xfrm>
              <a:off x="3913908" y="1233166"/>
              <a:ext cx="1080000" cy="1080000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E8E3AA2-FD1B-408B-F2BD-FA2B6DCF3DFC}"/>
                </a:ext>
              </a:extLst>
            </p:cNvPr>
            <p:cNvSpPr/>
            <p:nvPr userDrawn="1"/>
          </p:nvSpPr>
          <p:spPr>
            <a:xfrm>
              <a:off x="3915829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en-GB" sz="48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9902DA5-C005-A296-CCB8-C9006FCCAD3D}"/>
              </a:ext>
            </a:extLst>
          </p:cNvPr>
          <p:cNvGrpSpPr/>
          <p:nvPr userDrawn="1"/>
        </p:nvGrpSpPr>
        <p:grpSpPr>
          <a:xfrm>
            <a:off x="1900000" y="1247385"/>
            <a:ext cx="1440000" cy="1537368"/>
            <a:chOff x="1972700" y="1004482"/>
            <a:chExt cx="1440000" cy="1537368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C54B4E9-7F7A-65BF-14B7-685CBBE7F53A}"/>
                </a:ext>
              </a:extLst>
            </p:cNvPr>
            <p:cNvSpPr/>
            <p:nvPr userDrawn="1"/>
          </p:nvSpPr>
          <p:spPr>
            <a:xfrm>
              <a:off x="1972700" y="1053166"/>
              <a:ext cx="1440000" cy="1440000"/>
            </a:xfrm>
            <a:prstGeom prst="ellipse">
              <a:avLst/>
            </a:prstGeom>
            <a:solidFill>
              <a:srgbClr val="04547F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9371B0C-E00E-22D1-2CD7-6A77CEBD90C2}"/>
                </a:ext>
              </a:extLst>
            </p:cNvPr>
            <p:cNvSpPr/>
            <p:nvPr userDrawn="1"/>
          </p:nvSpPr>
          <p:spPr>
            <a:xfrm>
              <a:off x="2152700" y="1233166"/>
              <a:ext cx="1080000" cy="1080000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60F2BB6-490D-74F5-DAC1-05C24CC5084C}"/>
                </a:ext>
              </a:extLst>
            </p:cNvPr>
            <p:cNvSpPr/>
            <p:nvPr userDrawn="1"/>
          </p:nvSpPr>
          <p:spPr>
            <a:xfrm>
              <a:off x="2154621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endParaRPr lang="en-GB" sz="48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971B307-3697-43B0-49A3-8FC8E650B67F}"/>
              </a:ext>
            </a:extLst>
          </p:cNvPr>
          <p:cNvCxnSpPr>
            <a:cxnSpLocks/>
          </p:cNvCxnSpPr>
          <p:nvPr userDrawn="1"/>
        </p:nvCxnSpPr>
        <p:spPr>
          <a:xfrm>
            <a:off x="25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11DBF4C-1880-28B7-CE09-A13ED6D5FB12}"/>
              </a:ext>
            </a:extLst>
          </p:cNvPr>
          <p:cNvGrpSpPr/>
          <p:nvPr userDrawn="1"/>
        </p:nvGrpSpPr>
        <p:grpSpPr>
          <a:xfrm>
            <a:off x="10590000" y="1247385"/>
            <a:ext cx="1440000" cy="1537368"/>
            <a:chOff x="10468136" y="1004482"/>
            <a:chExt cx="1440000" cy="1537368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79A3C5E3-1458-F4C2-6457-09E69F2321BA}"/>
                </a:ext>
              </a:extLst>
            </p:cNvPr>
            <p:cNvSpPr/>
            <p:nvPr userDrawn="1"/>
          </p:nvSpPr>
          <p:spPr>
            <a:xfrm>
              <a:off x="10468136" y="1053166"/>
              <a:ext cx="1440000" cy="1440000"/>
            </a:xfrm>
            <a:prstGeom prst="ellipse">
              <a:avLst/>
            </a:prstGeom>
            <a:solidFill>
              <a:srgbClr val="18525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B696890-F2A2-78BA-55FC-4F980192AAF6}"/>
                </a:ext>
              </a:extLst>
            </p:cNvPr>
            <p:cNvSpPr/>
            <p:nvPr userDrawn="1"/>
          </p:nvSpPr>
          <p:spPr>
            <a:xfrm>
              <a:off x="10648136" y="1233166"/>
              <a:ext cx="1080000" cy="1080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72A0382-B70B-88AE-A403-2F431E909E3F}"/>
                </a:ext>
              </a:extLst>
            </p:cNvPr>
            <p:cNvSpPr/>
            <p:nvPr userDrawn="1"/>
          </p:nvSpPr>
          <p:spPr>
            <a:xfrm>
              <a:off x="10650057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7</a:t>
              </a:r>
              <a:endParaRPr lang="en-GB" sz="48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82A405C-5803-F684-4B83-E05BECD4F60F}"/>
              </a:ext>
            </a:extLst>
          </p:cNvPr>
          <p:cNvGrpSpPr/>
          <p:nvPr userDrawn="1"/>
        </p:nvGrpSpPr>
        <p:grpSpPr>
          <a:xfrm>
            <a:off x="8852000" y="1247385"/>
            <a:ext cx="1440000" cy="1537368"/>
            <a:chOff x="8855987" y="1004482"/>
            <a:chExt cx="1440000" cy="1537368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78761DE-430C-BEBC-ACFB-9D87632ACA82}"/>
                </a:ext>
              </a:extLst>
            </p:cNvPr>
            <p:cNvSpPr/>
            <p:nvPr userDrawn="1"/>
          </p:nvSpPr>
          <p:spPr>
            <a:xfrm>
              <a:off x="8855987" y="1053166"/>
              <a:ext cx="1440000" cy="1440000"/>
            </a:xfrm>
            <a:prstGeom prst="ellipse">
              <a:avLst/>
            </a:prstGeom>
            <a:solidFill>
              <a:srgbClr val="258287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DBD1E71-A773-ADCD-7106-37A1B0CD7DCA}"/>
                </a:ext>
              </a:extLst>
            </p:cNvPr>
            <p:cNvSpPr/>
            <p:nvPr userDrawn="1"/>
          </p:nvSpPr>
          <p:spPr>
            <a:xfrm>
              <a:off x="9035987" y="1233166"/>
              <a:ext cx="1080000" cy="1080000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E26E10C7-7267-7C1A-5EF1-8921D7BA6356}"/>
                </a:ext>
              </a:extLst>
            </p:cNvPr>
            <p:cNvSpPr/>
            <p:nvPr userDrawn="1"/>
          </p:nvSpPr>
          <p:spPr>
            <a:xfrm>
              <a:off x="9037908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48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6</a:t>
              </a:r>
              <a:endParaRPr lang="en-GB" sz="48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9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9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8E8FF9F-B72A-18DA-1948-5B7F65DF440E}"/>
              </a:ext>
            </a:extLst>
          </p:cNvPr>
          <p:cNvCxnSpPr>
            <a:cxnSpLocks/>
          </p:cNvCxnSpPr>
          <p:nvPr userDrawn="1"/>
        </p:nvCxnSpPr>
        <p:spPr>
          <a:xfrm>
            <a:off x="199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83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83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A6A7E6D-E9C2-DC43-B628-9CB7AB591A51}"/>
              </a:ext>
            </a:extLst>
          </p:cNvPr>
          <p:cNvCxnSpPr>
            <a:cxnSpLocks/>
          </p:cNvCxnSpPr>
          <p:nvPr userDrawn="1"/>
        </p:nvCxnSpPr>
        <p:spPr>
          <a:xfrm>
            <a:off x="3728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3568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3568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306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306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4E850CD-9745-0C3E-30F2-81FCFB854F7A}"/>
              </a:ext>
            </a:extLst>
          </p:cNvPr>
          <p:cNvCxnSpPr>
            <a:cxnSpLocks/>
          </p:cNvCxnSpPr>
          <p:nvPr userDrawn="1"/>
        </p:nvCxnSpPr>
        <p:spPr>
          <a:xfrm>
            <a:off x="7204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7044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7044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DB6AAB4-A77E-9870-B751-A2A7A36AC909}"/>
              </a:ext>
            </a:extLst>
          </p:cNvPr>
          <p:cNvCxnSpPr>
            <a:cxnSpLocks/>
          </p:cNvCxnSpPr>
          <p:nvPr userDrawn="1"/>
        </p:nvCxnSpPr>
        <p:spPr>
          <a:xfrm>
            <a:off x="894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878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878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7C9F8E8F-2BBB-04A1-ABC4-7AEA7DBF7930}"/>
              </a:ext>
            </a:extLst>
          </p:cNvPr>
          <p:cNvCxnSpPr>
            <a:cxnSpLocks/>
          </p:cNvCxnSpPr>
          <p:nvPr userDrawn="1"/>
        </p:nvCxnSpPr>
        <p:spPr>
          <a:xfrm>
            <a:off x="1068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1052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1052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19618EB-5D59-A991-5C02-CAADE5A6A4BE}"/>
              </a:ext>
            </a:extLst>
          </p:cNvPr>
          <p:cNvCxnSpPr>
            <a:cxnSpLocks/>
          </p:cNvCxnSpPr>
          <p:nvPr userDrawn="1"/>
        </p:nvCxnSpPr>
        <p:spPr>
          <a:xfrm>
            <a:off x="5466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54942FAE-70B8-72AC-1F77-0F477AA6A6D5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B45334-FB22-812F-C1D3-D32139C81F3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68AFD6-67D4-6BAF-8B9E-B71C4E1AA4A3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E80F7DF6-894C-6E1C-0554-EE5D6D38FC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A68084-8956-F380-B3C1-EC4A7C7FE4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E3144A1A-52CC-74EC-3248-AEE6704596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F3EDA04-9A88-E277-D21E-906EB0FEE493}"/>
              </a:ext>
            </a:extLst>
          </p:cNvPr>
          <p:cNvSpPr/>
          <p:nvPr userDrawn="1"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7382526D-CE14-90FE-C0C4-252DC6F67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19066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phic 38">
            <a:extLst>
              <a:ext uri="{FF2B5EF4-FFF2-40B4-BE49-F238E27FC236}">
                <a16:creationId xmlns:a16="http://schemas.microsoft.com/office/drawing/2014/main" id="{C9B91DF6-2BEA-8AC1-F16C-7D1B2A55E1CA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B246E0DE-CD77-B419-53C9-878AB7F817DD}"/>
              </a:ext>
            </a:extLst>
          </p:cNvPr>
          <p:cNvGrpSpPr/>
          <p:nvPr userDrawn="1"/>
        </p:nvGrpSpPr>
        <p:grpSpPr>
          <a:xfrm>
            <a:off x="1901667" y="1247385"/>
            <a:ext cx="1440000" cy="1537368"/>
            <a:chOff x="145907" y="1004482"/>
            <a:chExt cx="1440000" cy="1537368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EA2A850-24E1-3EA7-E411-76B309DE53C4}"/>
                </a:ext>
              </a:extLst>
            </p:cNvPr>
            <p:cNvSpPr/>
            <p:nvPr userDrawn="1"/>
          </p:nvSpPr>
          <p:spPr>
            <a:xfrm>
              <a:off x="145907" y="1053166"/>
              <a:ext cx="1440000" cy="1440000"/>
            </a:xfrm>
            <a:prstGeom prst="ellipse">
              <a:avLst/>
            </a:prstGeom>
            <a:solidFill>
              <a:srgbClr val="023552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72FE14F-4A86-7C0F-077E-1E667D2AE5A2}"/>
                </a:ext>
              </a:extLst>
            </p:cNvPr>
            <p:cNvSpPr/>
            <p:nvPr userDrawn="1"/>
          </p:nvSpPr>
          <p:spPr>
            <a:xfrm>
              <a:off x="325907" y="1233166"/>
              <a:ext cx="1080000" cy="1080000"/>
            </a:xfrm>
            <a:prstGeom prst="ellipse">
              <a:avLst/>
            </a:prstGeom>
            <a:solidFill>
              <a:srgbClr val="02355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7AC7821-5264-5257-6F99-6FEF61801929}"/>
                </a:ext>
              </a:extLst>
            </p:cNvPr>
            <p:cNvSpPr/>
            <p:nvPr userDrawn="1"/>
          </p:nvSpPr>
          <p:spPr>
            <a:xfrm>
              <a:off x="327828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54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/>
          <p:nvPr userDrawn="1"/>
        </p:nvSpPr>
        <p:spPr>
          <a:xfrm>
            <a:off x="8691667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/>
          <p:nvPr userDrawn="1"/>
        </p:nvSpPr>
        <p:spPr>
          <a:xfrm>
            <a:off x="6953667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/>
          <p:nvPr userDrawn="1"/>
        </p:nvSpPr>
        <p:spPr>
          <a:xfrm>
            <a:off x="5215667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/>
          <p:nvPr userDrawn="1"/>
        </p:nvSpPr>
        <p:spPr>
          <a:xfrm>
            <a:off x="3477667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/>
          <p:nvPr userDrawn="1"/>
        </p:nvSpPr>
        <p:spPr>
          <a:xfrm>
            <a:off x="1739667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7C247FF-CA5F-A369-BAB4-A80155A2A045}"/>
              </a:ext>
            </a:extLst>
          </p:cNvPr>
          <p:cNvGrpSpPr/>
          <p:nvPr userDrawn="1"/>
        </p:nvGrpSpPr>
        <p:grpSpPr>
          <a:xfrm>
            <a:off x="8853667" y="1247385"/>
            <a:ext cx="1440000" cy="1537368"/>
            <a:chOff x="7243838" y="1004482"/>
            <a:chExt cx="1440000" cy="1537368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EE1F67E5-F0E2-3F77-F7F5-33477B9ABE37}"/>
                </a:ext>
              </a:extLst>
            </p:cNvPr>
            <p:cNvSpPr/>
            <p:nvPr userDrawn="1"/>
          </p:nvSpPr>
          <p:spPr>
            <a:xfrm>
              <a:off x="7243838" y="1053166"/>
              <a:ext cx="1440000" cy="1440000"/>
            </a:xfrm>
            <a:prstGeom prst="ellipse">
              <a:avLst/>
            </a:prstGeom>
            <a:solidFill>
              <a:srgbClr val="E77728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6457D32-4600-1E67-F9AB-194E19EC708A}"/>
                </a:ext>
              </a:extLst>
            </p:cNvPr>
            <p:cNvSpPr/>
            <p:nvPr userDrawn="1"/>
          </p:nvSpPr>
          <p:spPr>
            <a:xfrm>
              <a:off x="7423838" y="1233166"/>
              <a:ext cx="1080000" cy="1080000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5F8C8E5-3E07-872B-09C8-672165893308}"/>
                </a:ext>
              </a:extLst>
            </p:cNvPr>
            <p:cNvSpPr/>
            <p:nvPr userDrawn="1"/>
          </p:nvSpPr>
          <p:spPr>
            <a:xfrm>
              <a:off x="7425759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54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5</a:t>
              </a:r>
              <a:endParaRPr lang="en-GB" sz="54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3837E94-EC66-4140-9E81-A69401FCD11D}"/>
              </a:ext>
            </a:extLst>
          </p:cNvPr>
          <p:cNvGrpSpPr/>
          <p:nvPr userDrawn="1"/>
        </p:nvGrpSpPr>
        <p:grpSpPr>
          <a:xfrm>
            <a:off x="7115667" y="1247385"/>
            <a:ext cx="1440000" cy="1537368"/>
            <a:chOff x="5585057" y="1004482"/>
            <a:chExt cx="1440000" cy="1537368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1746AD4-63BD-351D-D389-CFF051B66717}"/>
                </a:ext>
              </a:extLst>
            </p:cNvPr>
            <p:cNvSpPr/>
            <p:nvPr userDrawn="1"/>
          </p:nvSpPr>
          <p:spPr>
            <a:xfrm>
              <a:off x="5585057" y="1053166"/>
              <a:ext cx="1440000" cy="1440000"/>
            </a:xfrm>
            <a:prstGeom prst="ellipse">
              <a:avLst/>
            </a:prstGeom>
            <a:solidFill>
              <a:srgbClr val="F7AB3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D7295A5-6EDB-D7A8-61B3-D2932F96A4DC}"/>
                </a:ext>
              </a:extLst>
            </p:cNvPr>
            <p:cNvSpPr/>
            <p:nvPr userDrawn="1"/>
          </p:nvSpPr>
          <p:spPr>
            <a:xfrm>
              <a:off x="5765057" y="1233166"/>
              <a:ext cx="1080000" cy="1080000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92D632D-431C-5947-9A10-7DD36D6C3DA0}"/>
                </a:ext>
              </a:extLst>
            </p:cNvPr>
            <p:cNvSpPr/>
            <p:nvPr userDrawn="1"/>
          </p:nvSpPr>
          <p:spPr>
            <a:xfrm>
              <a:off x="5766978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54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</a:t>
              </a:r>
              <a:endParaRPr lang="en-GB" sz="54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A110FB9-A544-6BF1-281E-52B6AD6C1CDB}"/>
              </a:ext>
            </a:extLst>
          </p:cNvPr>
          <p:cNvGrpSpPr/>
          <p:nvPr userDrawn="1"/>
        </p:nvGrpSpPr>
        <p:grpSpPr>
          <a:xfrm>
            <a:off x="5377667" y="1247385"/>
            <a:ext cx="1440000" cy="1537368"/>
            <a:chOff x="3733908" y="1004482"/>
            <a:chExt cx="1440000" cy="1537368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45D4D4F-0D77-CF37-9070-FC97402B1D01}"/>
                </a:ext>
              </a:extLst>
            </p:cNvPr>
            <p:cNvSpPr/>
            <p:nvPr userDrawn="1"/>
          </p:nvSpPr>
          <p:spPr>
            <a:xfrm>
              <a:off x="3733908" y="1053166"/>
              <a:ext cx="1440000" cy="1440000"/>
            </a:xfrm>
            <a:prstGeom prst="ellipse">
              <a:avLst/>
            </a:prstGeom>
            <a:solidFill>
              <a:srgbClr val="1C97D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1EA8685-A2AE-AD31-06F8-0A4CA22DE820}"/>
                </a:ext>
              </a:extLst>
            </p:cNvPr>
            <p:cNvSpPr/>
            <p:nvPr userDrawn="1"/>
          </p:nvSpPr>
          <p:spPr>
            <a:xfrm>
              <a:off x="3913908" y="1233166"/>
              <a:ext cx="1080000" cy="1080000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E8E3AA2-FD1B-408B-F2BD-FA2B6DCF3DFC}"/>
                </a:ext>
              </a:extLst>
            </p:cNvPr>
            <p:cNvSpPr/>
            <p:nvPr userDrawn="1"/>
          </p:nvSpPr>
          <p:spPr>
            <a:xfrm>
              <a:off x="3915829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54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en-GB" sz="54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9902DA5-C005-A296-CCB8-C9006FCCAD3D}"/>
              </a:ext>
            </a:extLst>
          </p:cNvPr>
          <p:cNvGrpSpPr/>
          <p:nvPr userDrawn="1"/>
        </p:nvGrpSpPr>
        <p:grpSpPr>
          <a:xfrm>
            <a:off x="3639667" y="1247385"/>
            <a:ext cx="1440000" cy="1537368"/>
            <a:chOff x="1972700" y="1004482"/>
            <a:chExt cx="1440000" cy="1537368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C54B4E9-7F7A-65BF-14B7-685CBBE7F53A}"/>
                </a:ext>
              </a:extLst>
            </p:cNvPr>
            <p:cNvSpPr/>
            <p:nvPr userDrawn="1"/>
          </p:nvSpPr>
          <p:spPr>
            <a:xfrm>
              <a:off x="1972700" y="1053166"/>
              <a:ext cx="1440000" cy="1440000"/>
            </a:xfrm>
            <a:prstGeom prst="ellipse">
              <a:avLst/>
            </a:prstGeom>
            <a:solidFill>
              <a:srgbClr val="04547F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9371B0C-E00E-22D1-2CD7-6A77CEBD90C2}"/>
                </a:ext>
              </a:extLst>
            </p:cNvPr>
            <p:cNvSpPr/>
            <p:nvPr userDrawn="1"/>
          </p:nvSpPr>
          <p:spPr>
            <a:xfrm>
              <a:off x="2152700" y="1233166"/>
              <a:ext cx="1080000" cy="1080000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60F2BB6-490D-74F5-DAC1-05C24CC5084C}"/>
                </a:ext>
              </a:extLst>
            </p:cNvPr>
            <p:cNvSpPr/>
            <p:nvPr userDrawn="1"/>
          </p:nvSpPr>
          <p:spPr>
            <a:xfrm>
              <a:off x="2154621" y="1004482"/>
              <a:ext cx="1076158" cy="15373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54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endParaRPr lang="en-GB" sz="54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971B307-3697-43B0-49A3-8FC8E650B67F}"/>
              </a:ext>
            </a:extLst>
          </p:cNvPr>
          <p:cNvCxnSpPr>
            <a:cxnSpLocks/>
          </p:cNvCxnSpPr>
          <p:nvPr userDrawn="1"/>
        </p:nvCxnSpPr>
        <p:spPr>
          <a:xfrm>
            <a:off x="1991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831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831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8E8FF9F-B72A-18DA-1948-5B7F65DF440E}"/>
              </a:ext>
            </a:extLst>
          </p:cNvPr>
          <p:cNvCxnSpPr>
            <a:cxnSpLocks/>
          </p:cNvCxnSpPr>
          <p:nvPr userDrawn="1"/>
        </p:nvCxnSpPr>
        <p:spPr>
          <a:xfrm>
            <a:off x="3729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569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569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A6A7E6D-E9C2-DC43-B628-9CB7AB591A51}"/>
              </a:ext>
            </a:extLst>
          </p:cNvPr>
          <p:cNvCxnSpPr>
            <a:cxnSpLocks/>
          </p:cNvCxnSpPr>
          <p:nvPr userDrawn="1"/>
        </p:nvCxnSpPr>
        <p:spPr>
          <a:xfrm>
            <a:off x="5467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5307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5307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8259617-2465-083A-D4DC-6250454F0FA6}"/>
              </a:ext>
            </a:extLst>
          </p:cNvPr>
          <p:cNvCxnSpPr>
            <a:cxnSpLocks/>
          </p:cNvCxnSpPr>
          <p:nvPr userDrawn="1"/>
        </p:nvCxnSpPr>
        <p:spPr>
          <a:xfrm>
            <a:off x="7205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7045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7045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4E850CD-9745-0C3E-30F2-81FCFB854F7A}"/>
              </a:ext>
            </a:extLst>
          </p:cNvPr>
          <p:cNvCxnSpPr>
            <a:cxnSpLocks/>
          </p:cNvCxnSpPr>
          <p:nvPr userDrawn="1"/>
        </p:nvCxnSpPr>
        <p:spPr>
          <a:xfrm>
            <a:off x="8943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783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CAPÍTULO</a:t>
            </a:r>
          </a:p>
          <a:p>
            <a:pPr lvl="0"/>
            <a:r>
              <a:rPr lang="pt-PT"/>
              <a:t>CAPÍTULO</a:t>
            </a:r>
            <a:endParaRPr lang="en-GB"/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8783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/>
              <a:t>Subcapítulo ou breve descrição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DF3A2B-4780-781A-43C1-69DC9C405252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5B909919-2B6E-EC74-311D-66F67B0CBB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F0B73C9-4C37-B177-AFA5-2232845EFA9C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A377B98E-E4C5-85D9-2BE2-F85C2B4ED6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C56DF43-D870-BEAD-C1BB-DDE4C35515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1F261D00-24AC-6537-D62B-4A62079D18F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ACF40F-0FC2-E4B0-1369-84EF97843719}"/>
              </a:ext>
            </a:extLst>
          </p:cNvPr>
          <p:cNvSpPr/>
          <p:nvPr userDrawn="1"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66A479CD-4376-E278-C78D-D656F10222AC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21199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raphic 68">
            <a:extLst>
              <a:ext uri="{FF2B5EF4-FFF2-40B4-BE49-F238E27FC236}">
                <a16:creationId xmlns:a16="http://schemas.microsoft.com/office/drawing/2014/main" id="{32C0074B-AC10-85E8-8D20-34591E60D05E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3D417A9-FA2B-666C-7938-87F00E2E5A52}"/>
              </a:ext>
            </a:extLst>
          </p:cNvPr>
          <p:cNvGrpSpPr/>
          <p:nvPr userDrawn="1"/>
        </p:nvGrpSpPr>
        <p:grpSpPr>
          <a:xfrm>
            <a:off x="1551317" y="1806358"/>
            <a:ext cx="720000" cy="720000"/>
            <a:chOff x="162000" y="1250858"/>
            <a:chExt cx="720000" cy="720000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EA2A850-24E1-3EA7-E411-76B309DE53C4}"/>
                </a:ext>
              </a:extLst>
            </p:cNvPr>
            <p:cNvSpPr/>
            <p:nvPr userDrawn="1"/>
          </p:nvSpPr>
          <p:spPr>
            <a:xfrm>
              <a:off x="162000" y="1250858"/>
              <a:ext cx="720000" cy="720000"/>
            </a:xfrm>
            <a:prstGeom prst="ellipse">
              <a:avLst/>
            </a:prstGeom>
            <a:solidFill>
              <a:srgbClr val="023552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72FE14F-4A86-7C0F-077E-1E667D2AE5A2}"/>
                </a:ext>
              </a:extLst>
            </p:cNvPr>
            <p:cNvSpPr/>
            <p:nvPr userDrawn="1"/>
          </p:nvSpPr>
          <p:spPr>
            <a:xfrm>
              <a:off x="252000" y="1340858"/>
              <a:ext cx="540000" cy="540000"/>
            </a:xfrm>
            <a:prstGeom prst="ellipse">
              <a:avLst/>
            </a:prstGeom>
            <a:solidFill>
              <a:srgbClr val="02355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7AC7821-5264-5257-6F99-6FEF61801929}"/>
                </a:ext>
              </a:extLst>
            </p:cNvPr>
            <p:cNvSpPr/>
            <p:nvPr userDrawn="1"/>
          </p:nvSpPr>
          <p:spPr>
            <a:xfrm>
              <a:off x="342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1B8F25-B22E-9DFE-580D-FA80E1E3A3B0}"/>
              </a:ext>
            </a:extLst>
          </p:cNvPr>
          <p:cNvGrpSpPr/>
          <p:nvPr userDrawn="1"/>
        </p:nvGrpSpPr>
        <p:grpSpPr>
          <a:xfrm>
            <a:off x="6516694" y="1806358"/>
            <a:ext cx="720000" cy="720000"/>
            <a:chOff x="7114000" y="1250858"/>
            <a:chExt cx="720000" cy="7200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EE1F67E5-F0E2-3F77-F7F5-33477B9ABE37}"/>
                </a:ext>
              </a:extLst>
            </p:cNvPr>
            <p:cNvSpPr/>
            <p:nvPr userDrawn="1"/>
          </p:nvSpPr>
          <p:spPr>
            <a:xfrm>
              <a:off x="7114000" y="1250858"/>
              <a:ext cx="720000" cy="720000"/>
            </a:xfrm>
            <a:prstGeom prst="ellipse">
              <a:avLst/>
            </a:prstGeom>
            <a:solidFill>
              <a:srgbClr val="E77728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6457D32-4600-1E67-F9AB-194E19EC708A}"/>
                </a:ext>
              </a:extLst>
            </p:cNvPr>
            <p:cNvSpPr/>
            <p:nvPr userDrawn="1"/>
          </p:nvSpPr>
          <p:spPr>
            <a:xfrm>
              <a:off x="7204000" y="1340858"/>
              <a:ext cx="540000" cy="540000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5F8C8E5-3E07-872B-09C8-672165893308}"/>
                </a:ext>
              </a:extLst>
            </p:cNvPr>
            <p:cNvSpPr/>
            <p:nvPr userDrawn="1"/>
          </p:nvSpPr>
          <p:spPr>
            <a:xfrm>
              <a:off x="7294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5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6CE4046-EA4F-5A3E-FDFD-B6A35075528C}"/>
              </a:ext>
            </a:extLst>
          </p:cNvPr>
          <p:cNvGrpSpPr/>
          <p:nvPr userDrawn="1"/>
        </p:nvGrpSpPr>
        <p:grpSpPr>
          <a:xfrm>
            <a:off x="1551317" y="4207621"/>
            <a:ext cx="720000" cy="720000"/>
            <a:chOff x="5376000" y="1250858"/>
            <a:chExt cx="720000" cy="720000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1746AD4-63BD-351D-D389-CFF051B66717}"/>
                </a:ext>
              </a:extLst>
            </p:cNvPr>
            <p:cNvSpPr/>
            <p:nvPr userDrawn="1"/>
          </p:nvSpPr>
          <p:spPr>
            <a:xfrm>
              <a:off x="5376000" y="1250858"/>
              <a:ext cx="720000" cy="720000"/>
            </a:xfrm>
            <a:prstGeom prst="ellipse">
              <a:avLst/>
            </a:prstGeom>
            <a:solidFill>
              <a:srgbClr val="F7AB3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D7295A5-6EDB-D7A8-61B3-D2932F96A4DC}"/>
                </a:ext>
              </a:extLst>
            </p:cNvPr>
            <p:cNvSpPr/>
            <p:nvPr userDrawn="1"/>
          </p:nvSpPr>
          <p:spPr>
            <a:xfrm>
              <a:off x="5466000" y="1340858"/>
              <a:ext cx="540000" cy="540000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92D632D-431C-5947-9A10-7DD36D6C3DA0}"/>
                </a:ext>
              </a:extLst>
            </p:cNvPr>
            <p:cNvSpPr/>
            <p:nvPr userDrawn="1"/>
          </p:nvSpPr>
          <p:spPr>
            <a:xfrm>
              <a:off x="5556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024A39-C139-8EFD-F4B6-006F27D0C0AC}"/>
              </a:ext>
            </a:extLst>
          </p:cNvPr>
          <p:cNvGrpSpPr/>
          <p:nvPr userDrawn="1"/>
        </p:nvGrpSpPr>
        <p:grpSpPr>
          <a:xfrm>
            <a:off x="1551317" y="3407200"/>
            <a:ext cx="720000" cy="720000"/>
            <a:chOff x="3638000" y="1250858"/>
            <a:chExt cx="720000" cy="720000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45D4D4F-0D77-CF37-9070-FC97402B1D01}"/>
                </a:ext>
              </a:extLst>
            </p:cNvPr>
            <p:cNvSpPr/>
            <p:nvPr userDrawn="1"/>
          </p:nvSpPr>
          <p:spPr>
            <a:xfrm>
              <a:off x="3638000" y="1250858"/>
              <a:ext cx="720000" cy="720000"/>
            </a:xfrm>
            <a:prstGeom prst="ellipse">
              <a:avLst/>
            </a:prstGeom>
            <a:solidFill>
              <a:srgbClr val="1C97D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1EA8685-A2AE-AD31-06F8-0A4CA22DE820}"/>
                </a:ext>
              </a:extLst>
            </p:cNvPr>
            <p:cNvSpPr/>
            <p:nvPr userDrawn="1"/>
          </p:nvSpPr>
          <p:spPr>
            <a:xfrm>
              <a:off x="3728000" y="1340858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E8E3AA2-FD1B-408B-F2BD-FA2B6DCF3DFC}"/>
                </a:ext>
              </a:extLst>
            </p:cNvPr>
            <p:cNvSpPr/>
            <p:nvPr userDrawn="1"/>
          </p:nvSpPr>
          <p:spPr>
            <a:xfrm>
              <a:off x="3818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350FAD5-AA64-0988-5BB3-93CCFC98A9EA}"/>
              </a:ext>
            </a:extLst>
          </p:cNvPr>
          <p:cNvGrpSpPr/>
          <p:nvPr userDrawn="1"/>
        </p:nvGrpSpPr>
        <p:grpSpPr>
          <a:xfrm>
            <a:off x="1551317" y="2606779"/>
            <a:ext cx="720000" cy="720000"/>
            <a:chOff x="1900000" y="1250858"/>
            <a:chExt cx="720000" cy="720000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C54B4E9-7F7A-65BF-14B7-685CBBE7F53A}"/>
                </a:ext>
              </a:extLst>
            </p:cNvPr>
            <p:cNvSpPr/>
            <p:nvPr userDrawn="1"/>
          </p:nvSpPr>
          <p:spPr>
            <a:xfrm>
              <a:off x="1900000" y="1250858"/>
              <a:ext cx="720000" cy="720000"/>
            </a:xfrm>
            <a:prstGeom prst="ellipse">
              <a:avLst/>
            </a:prstGeom>
            <a:solidFill>
              <a:srgbClr val="04547F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9371B0C-E00E-22D1-2CD7-6A77CEBD90C2}"/>
                </a:ext>
              </a:extLst>
            </p:cNvPr>
            <p:cNvSpPr/>
            <p:nvPr userDrawn="1"/>
          </p:nvSpPr>
          <p:spPr>
            <a:xfrm>
              <a:off x="1990000" y="1340858"/>
              <a:ext cx="540000" cy="540000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60F2BB6-490D-74F5-DAC1-05C24CC5084C}"/>
                </a:ext>
              </a:extLst>
            </p:cNvPr>
            <p:cNvSpPr/>
            <p:nvPr userDrawn="1"/>
          </p:nvSpPr>
          <p:spPr>
            <a:xfrm>
              <a:off x="2080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BA3DDC5-EFA7-EE25-7490-41F2C79D96AD}"/>
              </a:ext>
            </a:extLst>
          </p:cNvPr>
          <p:cNvGrpSpPr/>
          <p:nvPr userDrawn="1"/>
        </p:nvGrpSpPr>
        <p:grpSpPr>
          <a:xfrm>
            <a:off x="6516694" y="3407201"/>
            <a:ext cx="720000" cy="720000"/>
            <a:chOff x="10590000" y="1250858"/>
            <a:chExt cx="720000" cy="720000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79A3C5E3-1458-F4C2-6457-09E69F2321BA}"/>
                </a:ext>
              </a:extLst>
            </p:cNvPr>
            <p:cNvSpPr/>
            <p:nvPr userDrawn="1"/>
          </p:nvSpPr>
          <p:spPr>
            <a:xfrm>
              <a:off x="10590000" y="1250858"/>
              <a:ext cx="720000" cy="720000"/>
            </a:xfrm>
            <a:prstGeom prst="ellipse">
              <a:avLst/>
            </a:prstGeom>
            <a:solidFill>
              <a:srgbClr val="18525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B696890-F2A2-78BA-55FC-4F980192AAF6}"/>
                </a:ext>
              </a:extLst>
            </p:cNvPr>
            <p:cNvSpPr/>
            <p:nvPr userDrawn="1"/>
          </p:nvSpPr>
          <p:spPr>
            <a:xfrm>
              <a:off x="10680000" y="1340858"/>
              <a:ext cx="540000" cy="540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72A0382-B70B-88AE-A403-2F431E909E3F}"/>
                </a:ext>
              </a:extLst>
            </p:cNvPr>
            <p:cNvSpPr/>
            <p:nvPr userDrawn="1"/>
          </p:nvSpPr>
          <p:spPr>
            <a:xfrm>
              <a:off x="10770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7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CBD44F7-E277-88FB-7F60-AD7C910E966E}"/>
              </a:ext>
            </a:extLst>
          </p:cNvPr>
          <p:cNvGrpSpPr/>
          <p:nvPr userDrawn="1"/>
        </p:nvGrpSpPr>
        <p:grpSpPr>
          <a:xfrm>
            <a:off x="6516694" y="2606779"/>
            <a:ext cx="720000" cy="720000"/>
            <a:chOff x="8852000" y="1250858"/>
            <a:chExt cx="720000" cy="720000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78761DE-430C-BEBC-ACFB-9D87632ACA82}"/>
                </a:ext>
              </a:extLst>
            </p:cNvPr>
            <p:cNvSpPr/>
            <p:nvPr userDrawn="1"/>
          </p:nvSpPr>
          <p:spPr>
            <a:xfrm>
              <a:off x="8852000" y="1250858"/>
              <a:ext cx="720000" cy="720000"/>
            </a:xfrm>
            <a:prstGeom prst="ellipse">
              <a:avLst/>
            </a:prstGeom>
            <a:solidFill>
              <a:srgbClr val="258287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DBD1E71-A773-ADCD-7106-37A1B0CD7DCA}"/>
                </a:ext>
              </a:extLst>
            </p:cNvPr>
            <p:cNvSpPr/>
            <p:nvPr userDrawn="1"/>
          </p:nvSpPr>
          <p:spPr>
            <a:xfrm>
              <a:off x="8942000" y="1340858"/>
              <a:ext cx="540000" cy="540000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E26E10C7-7267-7C1A-5EF1-8921D7BA6356}"/>
                </a:ext>
              </a:extLst>
            </p:cNvPr>
            <p:cNvSpPr/>
            <p:nvPr userDrawn="1"/>
          </p:nvSpPr>
          <p:spPr>
            <a:xfrm>
              <a:off x="9032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6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12405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312405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12405" y="34858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2312405" y="42862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277782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9" name="Content Placeholder 28">
            <a:extLst>
              <a:ext uri="{FF2B5EF4-FFF2-40B4-BE49-F238E27FC236}">
                <a16:creationId xmlns:a16="http://schemas.microsoft.com/office/drawing/2014/main" id="{D3827B9F-D09C-1197-B69E-7C6720ED6BA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277782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41" name="Content Placeholder 28">
            <a:extLst>
              <a:ext uri="{FF2B5EF4-FFF2-40B4-BE49-F238E27FC236}">
                <a16:creationId xmlns:a16="http://schemas.microsoft.com/office/drawing/2014/main" id="{E488F2C7-C9DD-FAC9-DA97-91D492D757F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277782" y="348585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D81003F-5AA0-A6A3-153E-09B3EAAF51CD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1" name="Picture 2">
            <a:extLst>
              <a:ext uri="{FF2B5EF4-FFF2-40B4-BE49-F238E27FC236}">
                <a16:creationId xmlns:a16="http://schemas.microsoft.com/office/drawing/2014/main" id="{2EA158A5-CF82-F4FD-165F-A0212BF7432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38377AA1-83D8-90E3-AC41-C2C2ED69675B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3" name="Picture 2">
            <a:extLst>
              <a:ext uri="{FF2B5EF4-FFF2-40B4-BE49-F238E27FC236}">
                <a16:creationId xmlns:a16="http://schemas.microsoft.com/office/drawing/2014/main" id="{44C52FDE-6D47-F497-9F71-0A81CDDD36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7514C5A1-B183-E103-8625-8C0B36C62B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21AB8A00-EB2B-B627-1700-D62F577797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931A0B6F-E3DD-A31F-B46D-31AC2A8BA708}"/>
              </a:ext>
            </a:extLst>
          </p:cNvPr>
          <p:cNvSpPr/>
          <p:nvPr userDrawn="1"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Slide Number Placeholder 3">
            <a:extLst>
              <a:ext uri="{FF2B5EF4-FFF2-40B4-BE49-F238E27FC236}">
                <a16:creationId xmlns:a16="http://schemas.microsoft.com/office/drawing/2014/main" id="{27FFC55D-D8C7-0B3B-F616-CFDE84D03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15489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raphic 45">
            <a:extLst>
              <a:ext uri="{FF2B5EF4-FFF2-40B4-BE49-F238E27FC236}">
                <a16:creationId xmlns:a16="http://schemas.microsoft.com/office/drawing/2014/main" id="{2F8C0D9C-F09C-FCA6-477E-F3FC1100C2E8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3D417A9-FA2B-666C-7938-87F00E2E5A52}"/>
              </a:ext>
            </a:extLst>
          </p:cNvPr>
          <p:cNvGrpSpPr/>
          <p:nvPr userDrawn="1"/>
        </p:nvGrpSpPr>
        <p:grpSpPr>
          <a:xfrm>
            <a:off x="1551317" y="1463458"/>
            <a:ext cx="720000" cy="720000"/>
            <a:chOff x="162000" y="1250858"/>
            <a:chExt cx="720000" cy="720000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EA2A850-24E1-3EA7-E411-76B309DE53C4}"/>
                </a:ext>
              </a:extLst>
            </p:cNvPr>
            <p:cNvSpPr/>
            <p:nvPr userDrawn="1"/>
          </p:nvSpPr>
          <p:spPr>
            <a:xfrm>
              <a:off x="162000" y="1250858"/>
              <a:ext cx="720000" cy="720000"/>
            </a:xfrm>
            <a:prstGeom prst="ellipse">
              <a:avLst/>
            </a:prstGeom>
            <a:solidFill>
              <a:srgbClr val="023552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72FE14F-4A86-7C0F-077E-1E667D2AE5A2}"/>
                </a:ext>
              </a:extLst>
            </p:cNvPr>
            <p:cNvSpPr/>
            <p:nvPr userDrawn="1"/>
          </p:nvSpPr>
          <p:spPr>
            <a:xfrm>
              <a:off x="252000" y="1340858"/>
              <a:ext cx="540000" cy="540000"/>
            </a:xfrm>
            <a:prstGeom prst="ellipse">
              <a:avLst/>
            </a:prstGeom>
            <a:solidFill>
              <a:srgbClr val="02355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7AC7821-5264-5257-6F99-6FEF61801929}"/>
                </a:ext>
              </a:extLst>
            </p:cNvPr>
            <p:cNvSpPr/>
            <p:nvPr userDrawn="1"/>
          </p:nvSpPr>
          <p:spPr>
            <a:xfrm>
              <a:off x="342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1B8F25-B22E-9DFE-580D-FA80E1E3A3B0}"/>
              </a:ext>
            </a:extLst>
          </p:cNvPr>
          <p:cNvGrpSpPr/>
          <p:nvPr userDrawn="1"/>
        </p:nvGrpSpPr>
        <p:grpSpPr>
          <a:xfrm>
            <a:off x="1551317" y="4665142"/>
            <a:ext cx="720000" cy="720000"/>
            <a:chOff x="7114000" y="1250858"/>
            <a:chExt cx="720000" cy="7200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EE1F67E5-F0E2-3F77-F7F5-33477B9ABE37}"/>
                </a:ext>
              </a:extLst>
            </p:cNvPr>
            <p:cNvSpPr/>
            <p:nvPr userDrawn="1"/>
          </p:nvSpPr>
          <p:spPr>
            <a:xfrm>
              <a:off x="7114000" y="1250858"/>
              <a:ext cx="720000" cy="720000"/>
            </a:xfrm>
            <a:prstGeom prst="ellipse">
              <a:avLst/>
            </a:prstGeom>
            <a:solidFill>
              <a:srgbClr val="E77728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6457D32-4600-1E67-F9AB-194E19EC708A}"/>
                </a:ext>
              </a:extLst>
            </p:cNvPr>
            <p:cNvSpPr/>
            <p:nvPr userDrawn="1"/>
          </p:nvSpPr>
          <p:spPr>
            <a:xfrm>
              <a:off x="7204000" y="1340858"/>
              <a:ext cx="540000" cy="540000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5F8C8E5-3E07-872B-09C8-672165893308}"/>
                </a:ext>
              </a:extLst>
            </p:cNvPr>
            <p:cNvSpPr/>
            <p:nvPr userDrawn="1"/>
          </p:nvSpPr>
          <p:spPr>
            <a:xfrm>
              <a:off x="7294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5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6CE4046-EA4F-5A3E-FDFD-B6A35075528C}"/>
              </a:ext>
            </a:extLst>
          </p:cNvPr>
          <p:cNvGrpSpPr/>
          <p:nvPr userDrawn="1"/>
        </p:nvGrpSpPr>
        <p:grpSpPr>
          <a:xfrm>
            <a:off x="1551317" y="3864721"/>
            <a:ext cx="720000" cy="720000"/>
            <a:chOff x="5376000" y="1250858"/>
            <a:chExt cx="720000" cy="720000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1746AD4-63BD-351D-D389-CFF051B66717}"/>
                </a:ext>
              </a:extLst>
            </p:cNvPr>
            <p:cNvSpPr/>
            <p:nvPr userDrawn="1"/>
          </p:nvSpPr>
          <p:spPr>
            <a:xfrm>
              <a:off x="5376000" y="1250858"/>
              <a:ext cx="720000" cy="720000"/>
            </a:xfrm>
            <a:prstGeom prst="ellipse">
              <a:avLst/>
            </a:prstGeom>
            <a:solidFill>
              <a:srgbClr val="F7AB3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D7295A5-6EDB-D7A8-61B3-D2932F96A4DC}"/>
                </a:ext>
              </a:extLst>
            </p:cNvPr>
            <p:cNvSpPr/>
            <p:nvPr userDrawn="1"/>
          </p:nvSpPr>
          <p:spPr>
            <a:xfrm>
              <a:off x="5466000" y="1340858"/>
              <a:ext cx="540000" cy="540000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92D632D-431C-5947-9A10-7DD36D6C3DA0}"/>
                </a:ext>
              </a:extLst>
            </p:cNvPr>
            <p:cNvSpPr/>
            <p:nvPr userDrawn="1"/>
          </p:nvSpPr>
          <p:spPr>
            <a:xfrm>
              <a:off x="5556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024A39-C139-8EFD-F4B6-006F27D0C0AC}"/>
              </a:ext>
            </a:extLst>
          </p:cNvPr>
          <p:cNvGrpSpPr/>
          <p:nvPr userDrawn="1"/>
        </p:nvGrpSpPr>
        <p:grpSpPr>
          <a:xfrm>
            <a:off x="1551317" y="3064300"/>
            <a:ext cx="720000" cy="720000"/>
            <a:chOff x="3638000" y="1250858"/>
            <a:chExt cx="720000" cy="720000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45D4D4F-0D77-CF37-9070-FC97402B1D01}"/>
                </a:ext>
              </a:extLst>
            </p:cNvPr>
            <p:cNvSpPr/>
            <p:nvPr userDrawn="1"/>
          </p:nvSpPr>
          <p:spPr>
            <a:xfrm>
              <a:off x="3638000" y="1250858"/>
              <a:ext cx="720000" cy="720000"/>
            </a:xfrm>
            <a:prstGeom prst="ellipse">
              <a:avLst/>
            </a:prstGeom>
            <a:solidFill>
              <a:srgbClr val="1C97D5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1EA8685-A2AE-AD31-06F8-0A4CA22DE820}"/>
                </a:ext>
              </a:extLst>
            </p:cNvPr>
            <p:cNvSpPr/>
            <p:nvPr userDrawn="1"/>
          </p:nvSpPr>
          <p:spPr>
            <a:xfrm>
              <a:off x="3728000" y="1340858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E8E3AA2-FD1B-408B-F2BD-FA2B6DCF3DFC}"/>
                </a:ext>
              </a:extLst>
            </p:cNvPr>
            <p:cNvSpPr/>
            <p:nvPr userDrawn="1"/>
          </p:nvSpPr>
          <p:spPr>
            <a:xfrm>
              <a:off x="3818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350FAD5-AA64-0988-5BB3-93CCFC98A9EA}"/>
              </a:ext>
            </a:extLst>
          </p:cNvPr>
          <p:cNvGrpSpPr/>
          <p:nvPr userDrawn="1"/>
        </p:nvGrpSpPr>
        <p:grpSpPr>
          <a:xfrm>
            <a:off x="1551317" y="2263879"/>
            <a:ext cx="720000" cy="720000"/>
            <a:chOff x="1900000" y="1250858"/>
            <a:chExt cx="720000" cy="720000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C54B4E9-7F7A-65BF-14B7-685CBBE7F53A}"/>
                </a:ext>
              </a:extLst>
            </p:cNvPr>
            <p:cNvSpPr/>
            <p:nvPr userDrawn="1"/>
          </p:nvSpPr>
          <p:spPr>
            <a:xfrm>
              <a:off x="1900000" y="1250858"/>
              <a:ext cx="720000" cy="720000"/>
            </a:xfrm>
            <a:prstGeom prst="ellipse">
              <a:avLst/>
            </a:prstGeom>
            <a:solidFill>
              <a:srgbClr val="04547F">
                <a:alpha val="80000"/>
              </a:srgb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9371B0C-E00E-22D1-2CD7-6A77CEBD90C2}"/>
                </a:ext>
              </a:extLst>
            </p:cNvPr>
            <p:cNvSpPr/>
            <p:nvPr userDrawn="1"/>
          </p:nvSpPr>
          <p:spPr>
            <a:xfrm>
              <a:off x="1990000" y="1340858"/>
              <a:ext cx="540000" cy="540000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60F2BB6-490D-74F5-DAC1-05C24CC5084C}"/>
                </a:ext>
              </a:extLst>
            </p:cNvPr>
            <p:cNvSpPr/>
            <p:nvPr userDrawn="1"/>
          </p:nvSpPr>
          <p:spPr>
            <a:xfrm>
              <a:off x="2080000" y="1430858"/>
              <a:ext cx="360000" cy="36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>
                  <a:solidFill>
                    <a:schemeClr val="bg1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endParaRPr lang="en-GB" sz="2000" b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12405" y="15421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312405" y="23425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12405" y="31429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2312405" y="39433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312405" y="4743792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pt-P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</a:t>
            </a:r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CA1B5B-E802-6F78-389E-154FBFE50A98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13FADECD-25E8-EECA-7EA3-917270D477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022319C-6A45-4357-1648-79AF6A10B730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0" name="Picture 2">
            <a:extLst>
              <a:ext uri="{FF2B5EF4-FFF2-40B4-BE49-F238E27FC236}">
                <a16:creationId xmlns:a16="http://schemas.microsoft.com/office/drawing/2014/main" id="{B2C09BFD-69DD-7E99-844C-7BDE5440B0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116A1CB-DCAA-5A32-C178-498F7BA16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E057DBDF-DB35-BD4C-DF90-AB66165FD9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5611B93-2FCD-806B-80E2-8ACA1580A337}"/>
              </a:ext>
            </a:extLst>
          </p:cNvPr>
          <p:cNvSpPr/>
          <p:nvPr userDrawn="1"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A1C1C4EA-CD0F-75FD-9DDC-B143D6131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37683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4596D9F-292D-09F1-52C7-760CB740BF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46295" y="6247046"/>
            <a:ext cx="1383912" cy="49991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24167A8-C6B4-BC42-B568-E0AAC2570645}"/>
              </a:ext>
            </a:extLst>
          </p:cNvPr>
          <p:cNvGrpSpPr/>
          <p:nvPr userDrawn="1"/>
        </p:nvGrpSpPr>
        <p:grpSpPr>
          <a:xfrm>
            <a:off x="0" y="769283"/>
            <a:ext cx="360000" cy="419981"/>
            <a:chOff x="0" y="718969"/>
            <a:chExt cx="360000" cy="4199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1D6496-3E95-A120-BDDF-44977A80E77A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1CA3DB-ACFE-FF68-1622-1B4C0D48C2FD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8F41AB-E982-9DE6-C1A0-02D5EE63CD0E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9C8B52-80E5-F84C-D0BC-6B0F25257B5A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01E5886-3AFD-E1E8-A7E7-E273229DF0E9}"/>
              </a:ext>
            </a:extLst>
          </p:cNvPr>
          <p:cNvGrpSpPr/>
          <p:nvPr userDrawn="1"/>
        </p:nvGrpSpPr>
        <p:grpSpPr>
          <a:xfrm>
            <a:off x="11832000" y="769283"/>
            <a:ext cx="360000" cy="419981"/>
            <a:chOff x="0" y="718969"/>
            <a:chExt cx="360000" cy="41998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D2EC904-C0AD-5499-83D6-9DE2387EB357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7875428-F452-6924-CCDA-A66A5F999AEA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6B3C25A-E97B-6BD5-D8DB-08EB1F7458EC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DB074D7-C8D2-CDED-23F1-7B555225BA66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FA4208E3-14F1-838A-EE63-A92626D5E3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Título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F1E1023D-C0AE-1FC9-C2E9-8738FFB8A0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subtítulo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DE54DFD-CA34-2AB7-963D-67C8C9C3C955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1" name="Picture 2">
            <a:extLst>
              <a:ext uri="{FF2B5EF4-FFF2-40B4-BE49-F238E27FC236}">
                <a16:creationId xmlns:a16="http://schemas.microsoft.com/office/drawing/2014/main" id="{19A3441C-DD34-617A-5EC5-9F29D37CB4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6BBC542-3F2C-5819-9920-83485D2CBFDA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A4074435-9A9B-CC38-038D-D5F7D54290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3262B8B-718C-C6ED-4445-B2A1701336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1755766C-E7CE-D240-0AD1-7A295FA4F1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78A107B8-0B92-BF62-F77F-61BAC94D81CF}"/>
              </a:ext>
            </a:extLst>
          </p:cNvPr>
          <p:cNvSpPr/>
          <p:nvPr userDrawn="1"/>
        </p:nvSpPr>
        <p:spPr>
          <a:xfrm rot="5400000">
            <a:off x="5798155" y="438154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Slide Number Placeholder 3">
            <a:extLst>
              <a:ext uri="{FF2B5EF4-FFF2-40B4-BE49-F238E27FC236}">
                <a16:creationId xmlns:a16="http://schemas.microsoft.com/office/drawing/2014/main" id="{3EBF1DB4-D348-12B4-14A4-387F84811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  <p:pic>
        <p:nvPicPr>
          <p:cNvPr id="50" name="Graphic 49">
            <a:extLst>
              <a:ext uri="{FF2B5EF4-FFF2-40B4-BE49-F238E27FC236}">
                <a16:creationId xmlns:a16="http://schemas.microsoft.com/office/drawing/2014/main" id="{023E5365-8E3F-4B69-8547-23D88C5EC865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0714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35A0D19-934F-E845-0147-B4231184A7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Título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4EE248DA-E078-8D7E-72A9-81591B46D0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subtítulo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4167A8-C6B4-BC42-B568-E0AAC2570645}"/>
              </a:ext>
            </a:extLst>
          </p:cNvPr>
          <p:cNvGrpSpPr/>
          <p:nvPr userDrawn="1"/>
        </p:nvGrpSpPr>
        <p:grpSpPr>
          <a:xfrm>
            <a:off x="0" y="769283"/>
            <a:ext cx="360000" cy="419981"/>
            <a:chOff x="0" y="718969"/>
            <a:chExt cx="360000" cy="4199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1D6496-3E95-A120-BDDF-44977A80E77A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1CA3DB-ACFE-FF68-1622-1B4C0D48C2FD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8F41AB-E982-9DE6-C1A0-02D5EE63CD0E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9C8B52-80E5-F84C-D0BC-6B0F25257B5A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A5015DE-84DC-DEA0-1E1E-82F94A8B9C1A}"/>
              </a:ext>
            </a:extLst>
          </p:cNvPr>
          <p:cNvGrpSpPr/>
          <p:nvPr userDrawn="1"/>
        </p:nvGrpSpPr>
        <p:grpSpPr>
          <a:xfrm>
            <a:off x="11832000" y="769283"/>
            <a:ext cx="360000" cy="419981"/>
            <a:chOff x="0" y="718969"/>
            <a:chExt cx="360000" cy="41998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CAE36DF-42A2-C38B-5772-B0C27962642E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1D6ABAD-D3BB-0015-E26C-22B13B582F1E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F236AE2-CEEB-EFA3-6202-30437C58C666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829AF33-9687-1B98-1B47-D4BC740BA866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829777B1-4C43-11C1-6472-88308FC728A0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C0E486B0-3A3B-469F-5D18-5A5011FCFA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7FC1914-C44E-5AD9-4A44-748E6E81BD55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49606DA8-A896-278B-A23D-05806321BB0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E07ABAC-F84D-34AB-9D2E-B9F35612EB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9E85159B-EE12-0731-B317-458EC59EA0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B9A07F3-72D2-F241-46B0-7C94B3A031D4}"/>
              </a:ext>
            </a:extLst>
          </p:cNvPr>
          <p:cNvSpPr/>
          <p:nvPr userDrawn="1"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8B12FF5B-3AA3-EB9C-22CB-AC425012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69807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/>
          <p:nvPr userDrawn="1"/>
        </p:nvSpPr>
        <p:spPr>
          <a:xfrm rot="5400000">
            <a:off x="6602999" y="1269000"/>
            <a:ext cx="6857999" cy="43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4167A8-C6B4-BC42-B568-E0AAC2570645}"/>
              </a:ext>
            </a:extLst>
          </p:cNvPr>
          <p:cNvGrpSpPr/>
          <p:nvPr userDrawn="1"/>
        </p:nvGrpSpPr>
        <p:grpSpPr>
          <a:xfrm>
            <a:off x="0" y="769283"/>
            <a:ext cx="360000" cy="419981"/>
            <a:chOff x="0" y="718969"/>
            <a:chExt cx="360000" cy="4199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1D6496-3E95-A120-BDDF-44977A80E77A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1CA3DB-ACFE-FF68-1622-1B4C0D48C2FD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8F41AB-E982-9DE6-C1A0-02D5EE63CD0E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9C8B52-80E5-F84C-D0BC-6B0F25257B5A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59A768B-78BC-D8BC-DD38-C3A3B9845D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93" y="610230"/>
            <a:ext cx="720163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Título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180F60FC-A518-D3FD-3116-409AB54858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0293" y="1296025"/>
            <a:ext cx="720163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subtítulo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FD40D19-9328-2FEB-5DA2-495DF1F30023}"/>
              </a:ext>
            </a:extLst>
          </p:cNvPr>
          <p:cNvGrpSpPr/>
          <p:nvPr userDrawn="1"/>
        </p:nvGrpSpPr>
        <p:grpSpPr>
          <a:xfrm>
            <a:off x="11832000" y="769283"/>
            <a:ext cx="360000" cy="419981"/>
            <a:chOff x="0" y="718969"/>
            <a:chExt cx="360000" cy="41998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A17BFFC-6A4F-80B1-EF20-2C842AF953CC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6C0BF81-0E6C-3EB5-4FF7-1C8E273CCDEB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207BF12-12F1-8513-B0BA-10686F2198C8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4A68EF7-BEB2-03BF-A4B1-EA0C932E193F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ACCE8938-2E57-4256-16CD-238BFE725BEB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4" name="Picture 2">
            <a:extLst>
              <a:ext uri="{FF2B5EF4-FFF2-40B4-BE49-F238E27FC236}">
                <a16:creationId xmlns:a16="http://schemas.microsoft.com/office/drawing/2014/main" id="{4581D355-0019-BF66-EE1B-E5880A1103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59B16E1-3ADA-C330-2233-051A28CBF08A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6" name="Picture 2">
            <a:extLst>
              <a:ext uri="{FF2B5EF4-FFF2-40B4-BE49-F238E27FC236}">
                <a16:creationId xmlns:a16="http://schemas.microsoft.com/office/drawing/2014/main" id="{7D6D826D-4CFE-699A-3CF6-638475631D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3BCF423-5887-BFB7-38A6-D659186C8D8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CB81B68B-79DA-5FC8-2B65-08EFF78995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51" name="Slide Number Placeholder 3">
            <a:extLst>
              <a:ext uri="{FF2B5EF4-FFF2-40B4-BE49-F238E27FC236}">
                <a16:creationId xmlns:a16="http://schemas.microsoft.com/office/drawing/2014/main" id="{37DDB104-1FDA-14CE-8DC2-CA9A82B6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2971944-0697-319A-904C-02CBA4C4068C}"/>
              </a:ext>
            </a:extLst>
          </p:cNvPr>
          <p:cNvSpPr/>
          <p:nvPr userDrawn="1"/>
        </p:nvSpPr>
        <p:spPr>
          <a:xfrm rot="5400000">
            <a:off x="9708152" y="4374152"/>
            <a:ext cx="647694" cy="4320003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E844BD1-B854-6742-56CB-CD7F38A665BD}"/>
              </a:ext>
            </a:extLst>
          </p:cNvPr>
          <p:cNvSpPr/>
          <p:nvPr userDrawn="1"/>
        </p:nvSpPr>
        <p:spPr>
          <a:xfrm rot="5400000">
            <a:off x="3612152" y="2598154"/>
            <a:ext cx="647694" cy="787199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14280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/>
          <p:nvPr userDrawn="1"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B2374AFC-2B33-B9DF-5A60-9C1B17E676E0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490" b="20520"/>
          <a:stretch>
            <a:fillRect/>
          </a:stretch>
        </p:blipFill>
        <p:spPr>
          <a:xfrm>
            <a:off x="6961773" y="2068130"/>
            <a:ext cx="5230225" cy="478986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24167A8-C6B4-BC42-B568-E0AAC2570645}"/>
              </a:ext>
            </a:extLst>
          </p:cNvPr>
          <p:cNvGrpSpPr/>
          <p:nvPr userDrawn="1"/>
        </p:nvGrpSpPr>
        <p:grpSpPr>
          <a:xfrm>
            <a:off x="0" y="769283"/>
            <a:ext cx="360000" cy="419981"/>
            <a:chOff x="0" y="718969"/>
            <a:chExt cx="360000" cy="4199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1D6496-3E95-A120-BDDF-44977A80E77A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1CA3DB-ACFE-FF68-1622-1B4C0D48C2FD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8F41AB-E982-9DE6-C1A0-02D5EE63CD0E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9C8B52-80E5-F84C-D0BC-6B0F25257B5A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21239798-838D-BA3B-1700-F108BCD27A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Título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EFE38764-3DCD-D0C1-EA32-539E869EB7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subtítulo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82D1374-5EE8-05C3-E210-78A73DFD722C}"/>
              </a:ext>
            </a:extLst>
          </p:cNvPr>
          <p:cNvGrpSpPr/>
          <p:nvPr userDrawn="1"/>
        </p:nvGrpSpPr>
        <p:grpSpPr>
          <a:xfrm>
            <a:off x="11832000" y="769283"/>
            <a:ext cx="360000" cy="419981"/>
            <a:chOff x="0" y="718969"/>
            <a:chExt cx="360000" cy="419981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840A674-240B-784B-F55A-9D6A4E09F5F3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6574C2A-431F-C03D-D4F2-CC17DDE5E71E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990B55-8D12-357F-417B-CD094114344F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8A65BCB-45BE-B48F-EFFF-25B0D8C74BD1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096B639D-D9AA-99ED-5532-DE0C9CCE07C9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99A7835D-968F-8777-80D4-AAF021947A1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EB022DF-5739-1166-A494-FA6992C681F0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</a:t>
            </a:r>
            <a:r>
              <a:rPr lang="pt-PT" sz="1200" b="1" spc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b="1" spc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DESENVOLVIMENTO</a:t>
            </a:r>
            <a:endParaRPr lang="en-GB" sz="1200" b="1" spc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38ABF336-2265-B1AF-68A2-7FA45D1F080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003F2DE-E117-A3B3-9638-6114045D02C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3" y="6345083"/>
            <a:ext cx="2257958" cy="33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85DAD3C8-7BEF-77E6-FDB6-62178C68B7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0" name="Slide Number Placeholder 3">
            <a:extLst>
              <a:ext uri="{FF2B5EF4-FFF2-40B4-BE49-F238E27FC236}">
                <a16:creationId xmlns:a16="http://schemas.microsoft.com/office/drawing/2014/main" id="{9D1093EA-A1B6-5F41-A302-AD985558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46D0148-10C1-CED2-F7D7-52C1ACE3B9C7}"/>
              </a:ext>
            </a:extLst>
          </p:cNvPr>
          <p:cNvSpPr/>
          <p:nvPr userDrawn="1"/>
        </p:nvSpPr>
        <p:spPr>
          <a:xfrm rot="5400000">
            <a:off x="8661498" y="3327500"/>
            <a:ext cx="647694" cy="6413308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A27C88-21CA-104C-A4E8-E4B23B7966C1}"/>
              </a:ext>
            </a:extLst>
          </p:cNvPr>
          <p:cNvSpPr/>
          <p:nvPr userDrawn="1"/>
        </p:nvSpPr>
        <p:spPr>
          <a:xfrm rot="5400000">
            <a:off x="2565499" y="3644807"/>
            <a:ext cx="647694" cy="577869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43175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/>
          <p:nvPr userDrawn="1"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4167A8-C6B4-BC42-B568-E0AAC2570645}"/>
              </a:ext>
            </a:extLst>
          </p:cNvPr>
          <p:cNvGrpSpPr/>
          <p:nvPr userDrawn="1"/>
        </p:nvGrpSpPr>
        <p:grpSpPr>
          <a:xfrm>
            <a:off x="0" y="769283"/>
            <a:ext cx="360000" cy="419981"/>
            <a:chOff x="0" y="718969"/>
            <a:chExt cx="360000" cy="4199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1D6496-3E95-A120-BDDF-44977A80E77A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1CA3DB-ACFE-FF68-1622-1B4C0D48C2FD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8F41AB-E982-9DE6-C1A0-02D5EE63CD0E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9C8B52-80E5-F84C-D0BC-6B0F25257B5A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031309-8420-8DAE-4387-45F0235E9DEF}"/>
              </a:ext>
            </a:extLst>
          </p:cNvPr>
          <p:cNvGrpSpPr/>
          <p:nvPr userDrawn="1"/>
        </p:nvGrpSpPr>
        <p:grpSpPr>
          <a:xfrm>
            <a:off x="11832000" y="769283"/>
            <a:ext cx="360000" cy="419981"/>
            <a:chOff x="0" y="718969"/>
            <a:chExt cx="360000" cy="41998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9BD5BDC-4C76-3CBD-241D-E9C0603A6CA5}"/>
                </a:ext>
              </a:extLst>
            </p:cNvPr>
            <p:cNvSpPr/>
            <p:nvPr/>
          </p:nvSpPr>
          <p:spPr>
            <a:xfrm rot="5400000">
              <a:off x="126000" y="904950"/>
              <a:ext cx="108000" cy="3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80577C9-559C-CD3A-F76A-A896EA521E5F}"/>
                </a:ext>
              </a:extLst>
            </p:cNvPr>
            <p:cNvSpPr/>
            <p:nvPr/>
          </p:nvSpPr>
          <p:spPr>
            <a:xfrm rot="5400000">
              <a:off x="126000" y="800957"/>
              <a:ext cx="108000" cy="3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71CD3A8-7469-0516-7481-E7E9EBEC9EB5}"/>
                </a:ext>
              </a:extLst>
            </p:cNvPr>
            <p:cNvSpPr/>
            <p:nvPr/>
          </p:nvSpPr>
          <p:spPr>
            <a:xfrm rot="5400000">
              <a:off x="126000" y="696963"/>
              <a:ext cx="108000" cy="3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0E73063-03BD-FD1A-2D49-BFF25E278D59}"/>
                </a:ext>
              </a:extLst>
            </p:cNvPr>
            <p:cNvSpPr/>
            <p:nvPr/>
          </p:nvSpPr>
          <p:spPr>
            <a:xfrm rot="5400000">
              <a:off x="126000" y="592969"/>
              <a:ext cx="108000" cy="360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7F6C577A-6736-7029-5D61-B78D0ADD86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 dirty="0"/>
              <a:t>Título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12B9D412-1493-3363-F6C2-276FC8D893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pt-PT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356463738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023552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80883B9-2C24-C617-9CE1-7B7AD5D5181E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63E238-6609-A75C-BFC0-AE2B9732CED9}"/>
              </a:ext>
            </a:extLst>
          </p:cNvPr>
          <p:cNvCxnSpPr>
            <a:cxnSpLocks/>
          </p:cNvCxnSpPr>
          <p:nvPr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F8C3A718-6D78-1381-1A7D-36769BC45F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F77AEE3-F903-7B4F-9E39-D1572CA7E7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24520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044D76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BCA45CA-F438-DFF2-FB03-CD1D806B3FE4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9C493A7D-A9F9-4230-DFA2-994E229EF0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B31B449-460A-7645-29D8-6E5ECB6582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DC360CF0-C319-8D88-4C41-12698AD680E9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02975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1A8BC4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09D0F97-9EF2-1F42-833C-C46BA93BAC74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FBC03864-1BEC-3A51-14AC-EA837E8193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5BAF123-87C5-F3DB-B37A-B5271C2B7E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CA02325-665D-3779-697B-8E89F84010AA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42719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AB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F69F12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0EA945-2A3E-7184-03BA-2F7CB2A55800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02F35A72-B585-752A-F878-1BB3BDA299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BA8E98D-E84F-BCB0-0B5F-73752D09C8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47013B1-38FE-3F5B-42DE-317CCFBFC936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40700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D96418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D964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BCA645-D898-AAD0-37E7-F9DC256BB367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4A701C10-FC37-5331-E299-046482EFF3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BF5994F-6248-0BBD-1B0C-3AD2EE2CBD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9C1F810-1A97-A3E4-C0AE-6C750E8B782C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39468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BCA645-D898-AAD0-37E7-F9DC256BB367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4A701C10-FC37-5331-E299-046482EFF3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3BA52404-B2C0-683C-46EB-A3EB11DCAB7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0953289-F15E-3AD5-280E-0127E2623BB6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18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2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15484B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6481687-B7D1-F800-510B-323DE77A0DEF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181F85EA-D8A3-57BB-4DE7-C1EC528630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3BD3D2C-4452-D68A-B33E-5E9A25662E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871924A-0E24-2F7A-95E9-786274AAE704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6583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355D75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55D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63E238-6609-A75C-BFC0-AE2B9732CED9}"/>
              </a:ext>
            </a:extLst>
          </p:cNvPr>
          <p:cNvCxnSpPr>
            <a:cxnSpLocks/>
          </p:cNvCxnSpPr>
          <p:nvPr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F8C3A718-6D78-1381-1A7D-36769BC45F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6550B6-2F28-38AA-064E-9CB46EF946D3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33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9C6D256A-D9B8-4B0F-000F-AE4E7069FC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E23FA77-0E45-7ADE-9C3E-4AA815AA0262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12471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671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9F38CE-EA2E-6822-2A18-8E3D5CD0647D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36719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BCA45CA-F438-DFF2-FB03-CD1D806B3FE4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9C493A7D-A9F9-4230-DFA2-994E229EF0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F1E166A2-C95E-F0AE-DD07-E583E512B1C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D04CCFD-F089-0561-256C-78E4A4B0B04F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22755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48A2D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8A2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09D0F97-9EF2-1F42-833C-C46BA93BAC74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FBC03864-1BEC-3A51-14AC-EA837E8193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01191B-7AA6-2D5D-670D-5009BECB536B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1C97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EF926008-D825-C7C7-1215-FC8AF8E41B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BE4770E-69EA-B9F4-D93B-CEA561533F84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81151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F8B24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8B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0EA945-2A3E-7184-03BA-2F7CB2A55800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02F35A72-B585-752A-F878-1BB3BDA299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1959D1-CDA1-92BE-0A12-5F72AE192674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0E5BBF3C-C21A-265D-70AE-E0F4D00578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EC4CE8E-2038-F416-6E76-A64A4CCB9011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62502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E18346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/>
          <p:nvPr userDrawn="1"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E18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BCA645-D898-AAD0-37E7-F9DC256BB367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4A701C10-FC37-5331-E299-046482EFF3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DC67FB-2BD3-A773-94A7-A307D39C1A4A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ADBAEC-9789-34D9-E145-C61ED45E3D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B2BB012-BBF5-328C-E6EA-36A0276A27D9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24659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498184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981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C85EAD-1716-4A38-4001-5CC07E5BCC96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828C9230-6253-1E8F-100E-9229DBD9DF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C3A37B-9ECE-8E75-BEDB-651ED7B314BC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CD33CDF6-9AFC-982B-7FBF-594F3C0519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190398-C058-5E9E-F896-73496B7ECD57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0C328B79-7E65-B016-DD0F-6B5CC95D7D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7197124-2D69-84F3-8DAF-D1C89F863ED0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20597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/>
          <p:nvPr userDrawn="1"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600" b="1">
                <a:solidFill>
                  <a:srgbClr val="446D6F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46D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6481687-B7D1-F800-510B-323DE77A0DEF}"/>
              </a:ext>
            </a:extLst>
          </p:cNvPr>
          <p:cNvCxnSpPr>
            <a:cxnSpLocks/>
          </p:cNvCxnSpPr>
          <p:nvPr userDrawn="1"/>
        </p:nvCxn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/>
          <p:nvPr userDrawn="1"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spc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CIDADANIA e DESENVOLVIMENTO</a:t>
            </a:r>
            <a:endParaRPr lang="en-GB" sz="1200" b="1" spc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181F85EA-D8A3-57BB-4DE7-C1EC528630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80293" y="6345083"/>
            <a:ext cx="2233057" cy="3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1393FD-D949-7B8B-BAB6-938BA2152F2F}"/>
              </a:ext>
            </a:extLst>
          </p:cNvPr>
          <p:cNvSpPr/>
          <p:nvPr userDrawn="1"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88430889-F405-B3C1-0104-C443AC2804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DAC6063-6ECC-43FB-7DF7-6306E07B8859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5371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/>
          <p:nvPr userDrawn="1"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/>
          <p:nvPr userDrawn="1"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CFA84D-7DE8-D4D9-8D43-077E8FCE86D8}"/>
              </a:ext>
            </a:extLst>
          </p:cNvPr>
          <p:cNvGrpSpPr/>
          <p:nvPr userDrawn="1"/>
        </p:nvGrpSpPr>
        <p:grpSpPr>
          <a:xfrm>
            <a:off x="11656389" y="0"/>
            <a:ext cx="535611" cy="6858000"/>
            <a:chOff x="11400000" y="0"/>
            <a:chExt cx="535611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87681F-51D2-C419-E226-3063E9AAD4FD}"/>
                </a:ext>
              </a:extLst>
            </p:cNvPr>
            <p:cNvSpPr/>
            <p:nvPr/>
          </p:nvSpPr>
          <p:spPr>
            <a:xfrm>
              <a:off x="11784582" y="0"/>
              <a:ext cx="151029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608483-5349-0004-1E8A-57AC53E18FC7}"/>
                </a:ext>
              </a:extLst>
            </p:cNvPr>
            <p:cNvSpPr/>
            <p:nvPr/>
          </p:nvSpPr>
          <p:spPr>
            <a:xfrm>
              <a:off x="11656388" y="0"/>
              <a:ext cx="151029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71B300-4E8E-5A9E-4A08-4D34C07C198A}"/>
                </a:ext>
              </a:extLst>
            </p:cNvPr>
            <p:cNvSpPr/>
            <p:nvPr/>
          </p:nvSpPr>
          <p:spPr>
            <a:xfrm>
              <a:off x="11528194" y="0"/>
              <a:ext cx="151029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215661B-3BC8-6DB8-FD03-C9A84A78A254}"/>
                </a:ext>
              </a:extLst>
            </p:cNvPr>
            <p:cNvSpPr/>
            <p:nvPr/>
          </p:nvSpPr>
          <p:spPr>
            <a:xfrm>
              <a:off x="11400000" y="0"/>
              <a:ext cx="151029" cy="6858000"/>
            </a:xfrm>
            <a:prstGeom prst="rect">
              <a:avLst/>
            </a:prstGeom>
            <a:solidFill>
              <a:srgbClr val="0454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23BFD3C-4D31-07C8-9A7B-8A49977BC089}"/>
              </a:ext>
            </a:extLst>
          </p:cNvPr>
          <p:cNvSpPr txBox="1"/>
          <p:nvPr userDrawn="1"/>
        </p:nvSpPr>
        <p:spPr>
          <a:xfrm>
            <a:off x="2089479" y="3498633"/>
            <a:ext cx="9731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i="1" spc="-15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MEDIA</a:t>
            </a:r>
            <a:endParaRPr lang="en-GB" sz="3200" b="1" i="1" spc="-15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3F4D3FF-C80F-746E-0A15-2E10C3DB8E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647" y="1351343"/>
            <a:ext cx="6203471" cy="189487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1904A73-D1C8-F30A-CD14-DC80C86224A0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63698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CD6D4-48AA-BF14-593C-EB2EB5B92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DF97-B5F6-A04D-3D4A-9CA912CF99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440CA-5FEF-D752-7C6B-A730D2D7FA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6C7D4-E014-0051-6DE6-7A836CFC6B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D5A3E-9384-D8A4-2398-30E0C5CB4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E843B-F9A4-1168-1F76-1C80E87A7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96271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BD3D-16D7-86FE-3998-3E63FC4FB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D7CC4-9625-B499-D325-A896E74D9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7FC4A-3EDF-E95A-D1C9-245EE8AA5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43B329-46E6-453C-CA10-C00D0B2675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0560F-A8B6-B9FF-1F44-F3720C8C11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568BF4-604A-5818-981C-85A083FDAA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A7D9CD-5001-9B86-93B8-712FB3353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3AE98E-2812-D342-EDDC-2DBA2ECAE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60190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FE5C-F16F-E3AE-0AF1-3A8502CF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E973FC-9264-4230-08E1-A93BA9A72F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DCB5C-4480-486F-5AAE-126EB51E8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0D6E2-E2FE-2E31-B068-746017F61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17238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6BADB-FB85-D7A4-1F87-948A2B398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43E69-E844-815E-D831-663C8EDE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DCD7E-7D4C-504E-2DDC-9FBAFC58F4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E2943-8971-BF7A-EA48-CEEEE42D10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8E875-053C-C699-66BA-BAB6B6706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58D43-2FE2-F281-3BD0-8426C7D9A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14359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4DAF-1645-CE71-5235-FC020DFA3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582C6D-D85D-B736-1E32-3C87EBDFDF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5CD7A-3D70-CC12-D96D-C933FB492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F65FE-C0D8-AD92-16A4-B6D481E7F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2F96F-4C4C-4820-C24D-7874F6830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8ABBC-A2DA-CA30-A4EE-5FC85158E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12346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144A-41E2-7C99-00F7-68E484C2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A80D45-756A-7F0E-4B74-878C803E22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5D019-E897-0367-91D7-CDB8F37CDF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70374-46E7-AA59-17C3-A6A8D1440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B9B91-1B57-62CC-0723-E610CB867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57367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B3522D-AF6F-8BB8-895C-F29AD1C101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68073-6B9C-72C6-4730-22F4B700BF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4BD66-76FE-9221-F9B7-58433CC44A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63F3E-BC78-1F92-EB25-351AEDDBE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B09D8-C2D6-F972-FED7-64ED1598A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702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26" Type="http://schemas.openxmlformats.org/officeDocument/2006/relationships/slideLayout" Target="../slideLayouts/slideLayout72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34" Type="http://schemas.openxmlformats.org/officeDocument/2006/relationships/slideLayout" Target="../slideLayouts/slideLayout80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5" Type="http://schemas.openxmlformats.org/officeDocument/2006/relationships/slideLayout" Target="../slideLayouts/slideLayout71.xml"/><Relationship Id="rId33" Type="http://schemas.openxmlformats.org/officeDocument/2006/relationships/slideLayout" Target="../slideLayouts/slideLayout79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29" Type="http://schemas.openxmlformats.org/officeDocument/2006/relationships/slideLayout" Target="../slideLayouts/slideLayout75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slideLayout" Target="../slideLayouts/slideLayout70.xml"/><Relationship Id="rId32" Type="http://schemas.openxmlformats.org/officeDocument/2006/relationships/slideLayout" Target="../slideLayouts/slideLayout78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28" Type="http://schemas.openxmlformats.org/officeDocument/2006/relationships/slideLayout" Target="../slideLayouts/slideLayout74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31" Type="http://schemas.openxmlformats.org/officeDocument/2006/relationships/slideLayout" Target="../slideLayouts/slideLayout77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Relationship Id="rId27" Type="http://schemas.openxmlformats.org/officeDocument/2006/relationships/slideLayout" Target="../slideLayouts/slideLayout73.xml"/><Relationship Id="rId30" Type="http://schemas.openxmlformats.org/officeDocument/2006/relationships/slideLayout" Target="../slideLayouts/slideLayout76.xml"/><Relationship Id="rId35" Type="http://schemas.openxmlformats.org/officeDocument/2006/relationships/slideLayout" Target="../slideLayouts/slideLayout81.xml"/><Relationship Id="rId8" Type="http://schemas.openxmlformats.org/officeDocument/2006/relationships/slideLayout" Target="../slideLayouts/slideLayout54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34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33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29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32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slideLayout" Target="../slideLayouts/slideLayout109.xml"/><Relationship Id="rId36" Type="http://schemas.openxmlformats.org/officeDocument/2006/relationships/theme" Target="../theme/theme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8.xml"/><Relationship Id="rId30" Type="http://schemas.openxmlformats.org/officeDocument/2006/relationships/slideLayout" Target="../slideLayouts/slideLayout111.xml"/><Relationship Id="rId35" Type="http://schemas.openxmlformats.org/officeDocument/2006/relationships/slideLayout" Target="../slideLayouts/slideLayout116.xml"/><Relationship Id="rId8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729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704" r:id="rId2"/>
    <p:sldLayoutId id="2147483650" r:id="rId3"/>
    <p:sldLayoutId id="2147483651" r:id="rId4"/>
    <p:sldLayoutId id="2147483694" r:id="rId5"/>
    <p:sldLayoutId id="2147483695" r:id="rId6"/>
    <p:sldLayoutId id="2147483696" r:id="rId7"/>
    <p:sldLayoutId id="2147483697" r:id="rId8"/>
    <p:sldLayoutId id="2147483680" r:id="rId9"/>
    <p:sldLayoutId id="2147483687" r:id="rId10"/>
    <p:sldLayoutId id="2147483688" r:id="rId11"/>
    <p:sldLayoutId id="2147483689" r:id="rId12"/>
    <p:sldLayoutId id="2147483690" r:id="rId13"/>
    <p:sldLayoutId id="2147483698" r:id="rId14"/>
    <p:sldLayoutId id="2147483699" r:id="rId15"/>
    <p:sldLayoutId id="2147483700" r:id="rId16"/>
    <p:sldLayoutId id="2147483676" r:id="rId17"/>
    <p:sldLayoutId id="2147483702" r:id="rId18"/>
    <p:sldLayoutId id="2147483705" r:id="rId19"/>
    <p:sldLayoutId id="2147483679" r:id="rId20"/>
    <p:sldLayoutId id="2147483673" r:id="rId21"/>
    <p:sldLayoutId id="2147483674" r:id="rId22"/>
    <p:sldLayoutId id="2147483675" r:id="rId23"/>
    <p:sldLayoutId id="2147483701" r:id="rId24"/>
    <p:sldLayoutId id="2147483677" r:id="rId25"/>
    <p:sldLayoutId id="2147483678" r:id="rId26"/>
    <p:sldLayoutId id="2147483703" r:id="rId27"/>
    <p:sldLayoutId id="2147483692" r:id="rId28"/>
    <p:sldLayoutId id="2147483652" r:id="rId29"/>
    <p:sldLayoutId id="2147483653" r:id="rId30"/>
    <p:sldLayoutId id="2147483654" r:id="rId31"/>
    <p:sldLayoutId id="2147483656" r:id="rId32"/>
    <p:sldLayoutId id="2147483657" r:id="rId33"/>
    <p:sldLayoutId id="2147483658" r:id="rId34"/>
    <p:sldLayoutId id="2147483659" r:id="rId3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29AE3B-0B45-DE41-C0F7-7842E6C8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1F6F2-0154-C8B9-98A9-976913399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3F372-AACC-1EF4-15AF-4C0927776D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26577-4B42-0CE5-EB1D-66E8B49E2E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F6719-242A-5F8E-A079-EF99E72732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C76E96-B79D-4F2B-9241-53214DAD925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303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7932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  <p:sldLayoutId id="2147483727" r:id="rId21"/>
    <p:sldLayoutId id="2147483728" r:id="rId22"/>
    <p:sldLayoutId id="2147483729" r:id="rId23"/>
    <p:sldLayoutId id="2147483730" r:id="rId24"/>
    <p:sldLayoutId id="2147483731" r:id="rId25"/>
    <p:sldLayoutId id="2147483732" r:id="rId26"/>
    <p:sldLayoutId id="2147483733" r:id="rId27"/>
    <p:sldLayoutId id="2147483734" r:id="rId28"/>
    <p:sldLayoutId id="2147483735" r:id="rId29"/>
    <p:sldLayoutId id="2147483736" r:id="rId30"/>
    <p:sldLayoutId id="2147483737" r:id="rId31"/>
    <p:sldLayoutId id="2147483738" r:id="rId32"/>
    <p:sldLayoutId id="2147483739" r:id="rId33"/>
    <p:sldLayoutId id="2147483740" r:id="rId34"/>
    <p:sldLayoutId id="2147483741" r:id="rId3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8254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  <p:sldLayoutId id="2147483765" r:id="rId23"/>
    <p:sldLayoutId id="2147483766" r:id="rId24"/>
    <p:sldLayoutId id="2147483767" r:id="rId25"/>
    <p:sldLayoutId id="2147483768" r:id="rId26"/>
    <p:sldLayoutId id="2147483769" r:id="rId27"/>
    <p:sldLayoutId id="2147483770" r:id="rId28"/>
    <p:sldLayoutId id="2147483771" r:id="rId29"/>
    <p:sldLayoutId id="2147483772" r:id="rId30"/>
    <p:sldLayoutId id="2147483773" r:id="rId31"/>
    <p:sldLayoutId id="2147483774" r:id="rId32"/>
    <p:sldLayoutId id="2147483775" r:id="rId33"/>
    <p:sldLayoutId id="2147483776" r:id="rId34"/>
    <p:sldLayoutId id="2147483777" r:id="rId3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mec-anticorrupcao.pt/relatorio-anual-anticorrupcao-2025-2/" TargetMode="Externa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g1OsoJIra8Q" TargetMode="Externa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6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educarparaacidadania.eduqa.pt/" TargetMode="External"/><Relationship Id="rId3" Type="http://schemas.openxmlformats.org/officeDocument/2006/relationships/hyperlink" Target="https://commission.europa.eu/strategy-and-policy/policies/justice-and-fundamental-rights/upholding-rule-law/rule-law/what-rule-law_pt" TargetMode="External"/><Relationship Id="rId7" Type="http://schemas.openxmlformats.org/officeDocument/2006/relationships/hyperlink" Target="https://diariodarepublica.pt/dr/legislacao-consolidada/decreto-lei/2018-115645941" TargetMode="External"/><Relationship Id="rId12" Type="http://schemas.openxmlformats.org/officeDocument/2006/relationships/hyperlink" Target="https://transparencia.pt/" TargetMode="External"/><Relationship Id="rId2" Type="http://schemas.openxmlformats.org/officeDocument/2006/relationships/hyperlink" Target="https://www.all4integrity.org/redescolas/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unodc.org/unodc/en/corruption/uncac.html" TargetMode="External"/><Relationship Id="rId11" Type="http://schemas.openxmlformats.org/officeDocument/2006/relationships/hyperlink" Target="https://www.transparency.org/en/cpi" TargetMode="External"/><Relationship Id="rId5" Type="http://schemas.openxmlformats.org/officeDocument/2006/relationships/hyperlink" Target="https://www.cpc.tcontas.pt/" TargetMode="External"/><Relationship Id="rId10" Type="http://schemas.openxmlformats.org/officeDocument/2006/relationships/hyperlink" Target="https://www.coe.int/en/web/greco" TargetMode="External"/><Relationship Id="rId4" Type="http://schemas.openxmlformats.org/officeDocument/2006/relationships/hyperlink" Target="https://www.coe.int/" TargetMode="External"/><Relationship Id="rId9" Type="http://schemas.openxmlformats.org/officeDocument/2006/relationships/hyperlink" Target="https://www.dge.mec.pt/estrategia-nacional-de-educacao-para-cidadania" TargetMode="Externa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mec-anticorrupcao.pt/wp-content/uploads/2025/02/referencial-de-educacao-para-transparencia-e-integridade.pdf" TargetMode="External"/><Relationship Id="rId3" Type="http://schemas.openxmlformats.org/officeDocument/2006/relationships/hyperlink" Target="https://www.mec-anticorrupcao.pt/escolas" TargetMode="External"/><Relationship Id="rId7" Type="http://schemas.openxmlformats.org/officeDocument/2006/relationships/hyperlink" Target="https://dge.mec.pt/sites/default/files/Curriculo/Projeto_Autonomia_e_Flexibilidade/perfil_dos_alunos.pdf" TargetMode="External"/><Relationship Id="rId12" Type="http://schemas.openxmlformats.org/officeDocument/2006/relationships/hyperlink" Target="https://grace.unodc.org/grace/en/primary-and-secondary.html" TargetMode="External"/><Relationship Id="rId2" Type="http://schemas.openxmlformats.org/officeDocument/2006/relationships/hyperlink" Target="https://mec-anticorrupcao.pt/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anti-fraud.ec.europa.eu/index_pt" TargetMode="External"/><Relationship Id="rId11" Type="http://schemas.openxmlformats.org/officeDocument/2006/relationships/hyperlink" Target="https://escolas.unicef.pt/recursos/" TargetMode="External"/><Relationship Id="rId5" Type="http://schemas.openxmlformats.org/officeDocument/2006/relationships/hyperlink" Target="https://www.oecd.org/corruption-integrity/" TargetMode="External"/><Relationship Id="rId10" Type="http://schemas.openxmlformats.org/officeDocument/2006/relationships/hyperlink" Target="https://www.transparency.org/en" TargetMode="External"/><Relationship Id="rId4" Type="http://schemas.openxmlformats.org/officeDocument/2006/relationships/hyperlink" Target="https://www.ministeriopublico.pt/perguntas-frequentes/corrupcao-e-fraude" TargetMode="External"/><Relationship Id="rId9" Type="http://schemas.openxmlformats.org/officeDocument/2006/relationships/hyperlink" Target="https://transparencia.pt/" TargetMode="Externa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XMzlEwXhku0" TargetMode="External"/><Relationship Id="rId3" Type="http://schemas.openxmlformats.org/officeDocument/2006/relationships/hyperlink" Target="https://www.youtube.com/watch?v=g1OsoJIra8Q" TargetMode="External"/><Relationship Id="rId7" Type="http://schemas.openxmlformats.org/officeDocument/2006/relationships/hyperlink" Target="https://www.youtube.com/watch?v=SfgWVPxJBe0" TargetMode="External"/><Relationship Id="rId2" Type="http://schemas.openxmlformats.org/officeDocument/2006/relationships/hyperlink" Target="https://www.youtube.com/watch?v=vx2773eSbec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youtube.com/watch?v=HLv2xdn3LOI&amp;list=PLv8byyYoBSli7aCMkw3hL4RZvykWB2OVz&amp;index=7" TargetMode="External"/><Relationship Id="rId5" Type="http://schemas.openxmlformats.org/officeDocument/2006/relationships/hyperlink" Target="https://dge.mec.pt/sites/default/files/Curriculo/Projeto_Autonomia_e_Flexibilidade/perfil_dos_alunos.pdf" TargetMode="External"/><Relationship Id="rId10" Type="http://schemas.openxmlformats.org/officeDocument/2006/relationships/hyperlink" Target="https://grace.unodc.org/grace/en/primary-and-secondary.html" TargetMode="External"/><Relationship Id="rId4" Type="http://schemas.openxmlformats.org/officeDocument/2006/relationships/hyperlink" Target="https://commission.europa.eu/strategy-and-policy/policies/justice-and-fundamental-rights/upholding-rule-law/rule-law/what-rule-law_pt#quer-saber-mais-veja-a-nossa-s%C3%A9rie-de-seis-anima%C3%A7%C3%B5es" TargetMode="External"/><Relationship Id="rId9" Type="http://schemas.openxmlformats.org/officeDocument/2006/relationships/hyperlink" Target="https://www.youtube.com/watch?v=5DczRLanpmc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DIA DA INTEGRIDADE E ANTICORRUPÇÃO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dirty="0"/>
              <a:t>Guia para palestrantes · setembro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AAE20055-1C4A-7106-DE6B-3D6D26A457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Siglas e abreviaturas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F6BCA1BA-8970-757F-FF79-4BADDDF77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76E96-B79D-4F2B-9241-53214DAD9253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547CF31-2C59-FE38-C632-ABD618B6AC73}"/>
              </a:ext>
            </a:extLst>
          </p:cNvPr>
          <p:cNvSpPr txBox="1"/>
          <p:nvPr/>
        </p:nvSpPr>
        <p:spPr>
          <a:xfrm>
            <a:off x="640080" y="1600200"/>
            <a:ext cx="5394960" cy="42062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spcAft>
                <a:spcPts val="400"/>
              </a:spcAft>
            </a:pPr>
            <a:r>
              <a:rPr lang="pt-PT" sz="1600" b="1" dirty="0"/>
              <a:t>CPC </a:t>
            </a:r>
            <a:r>
              <a:rPr lang="pt-PT" sz="1600" dirty="0"/>
              <a:t>Conselho de Prevenção da Corrupção (extinto)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CPI </a:t>
            </a:r>
            <a:r>
              <a:rPr lang="pt-PT" sz="1600" dirty="0"/>
              <a:t>Índice de Perceção da Corrupção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DGE </a:t>
            </a:r>
            <a:r>
              <a:rPr lang="pt-PT" sz="1600" dirty="0"/>
              <a:t>Direção-Geral da Educação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EduQA </a:t>
            </a:r>
            <a:r>
              <a:rPr lang="pt-PT" sz="1600" dirty="0"/>
              <a:t>Instituto de Educação, Qualidade e Avaliação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ENAC </a:t>
            </a:r>
            <a:r>
              <a:rPr lang="pt-PT" sz="1600" dirty="0"/>
              <a:t>Estratégia Nacional Anticorrupção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ENEC </a:t>
            </a:r>
            <a:r>
              <a:rPr lang="pt-PT" sz="1600" dirty="0"/>
              <a:t>Estratégia Nacional de Educação para a Cidadania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GRECO </a:t>
            </a:r>
            <a:r>
              <a:rPr lang="pt-PT" sz="1600" dirty="0"/>
              <a:t>Grupo de Estados contra a Corrupção (Conselho da Europa)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MECI </a:t>
            </a:r>
            <a:r>
              <a:rPr lang="pt-PT" sz="1600" dirty="0"/>
              <a:t>Ministério da Educação, Ciência e Inovação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MENAC </a:t>
            </a:r>
            <a:r>
              <a:rPr lang="pt-PT" sz="1600" dirty="0"/>
              <a:t>Mecanismo Nacional Anticorrupção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MP </a:t>
            </a:r>
            <a:r>
              <a:rPr lang="pt-PT" sz="1600" dirty="0"/>
              <a:t>Ministério Público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OBEGEF </a:t>
            </a:r>
            <a:r>
              <a:rPr lang="pt-PT" sz="1600" dirty="0"/>
              <a:t>Observatório de Economia e Gestão de Fraude</a:t>
            </a:r>
          </a:p>
        </p:txBody>
      </p:sp>
      <p:sp>
        <p:nvSpPr>
          <p:cNvPr id="9" name="CaixaDeTexto 7">
            <a:extLst>
              <a:ext uri="{FF2B5EF4-FFF2-40B4-BE49-F238E27FC236}">
                <a16:creationId xmlns:a16="http://schemas.microsoft.com/office/drawing/2014/main" id="{8547CF31-2C59-FE38-C632-ABD618B6AC73}"/>
              </a:ext>
            </a:extLst>
          </p:cNvPr>
          <p:cNvSpPr txBox="1"/>
          <p:nvPr/>
        </p:nvSpPr>
        <p:spPr>
          <a:xfrm>
            <a:off x="6126480" y="1600200"/>
            <a:ext cx="5486400" cy="42062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spcAft>
                <a:spcPts val="400"/>
              </a:spcAft>
            </a:pPr>
            <a:r>
              <a:rPr lang="pt-PT" sz="1600" b="1" dirty="0"/>
              <a:t>OCDE </a:t>
            </a:r>
            <a:r>
              <a:rPr lang="pt-PT" sz="1600" dirty="0"/>
              <a:t>Organização para a Cooperação e Desenvolvimento Económico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ODS </a:t>
            </a:r>
            <a:r>
              <a:rPr lang="pt-PT" sz="1600" dirty="0"/>
              <a:t>Objetivos de Desenvolvimento Sustentável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OLAF </a:t>
            </a:r>
            <a:r>
              <a:rPr lang="pt-PT" sz="1600" dirty="0"/>
              <a:t>Organismo Europeu de Luta Antifraude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ONU </a:t>
            </a:r>
            <a:r>
              <a:rPr lang="pt-PT" sz="1600" dirty="0"/>
              <a:t>Organização das Nações Unidas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PJ </a:t>
            </a:r>
            <a:r>
              <a:rPr lang="pt-PT" sz="1600" dirty="0"/>
              <a:t>Polícia Judiciária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RETI </a:t>
            </a:r>
            <a:r>
              <a:rPr lang="pt-PT" sz="1600" dirty="0"/>
              <a:t>Referencial de Educação para a Transparência e Integridade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RGPC </a:t>
            </a:r>
            <a:r>
              <a:rPr lang="pt-PT" sz="1600" dirty="0"/>
              <a:t>Regime Geral da Prevenção da Corrupção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TI </a:t>
            </a:r>
            <a:r>
              <a:rPr lang="pt-PT" sz="1600" dirty="0"/>
              <a:t>Transparency International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UNCAC </a:t>
            </a:r>
            <a:r>
              <a:rPr lang="pt-PT" sz="1600" dirty="0"/>
              <a:t>Convenção das Nações Unidas contra a Corrupção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UNESCO </a:t>
            </a:r>
            <a:r>
              <a:rPr lang="pt-PT" sz="1600" dirty="0"/>
              <a:t>Organização das Nações Unidas para a Educação, a Ciência e a Cultura</a:t>
            </a:r>
          </a:p>
          <a:p>
            <a:pPr>
              <a:spcAft>
                <a:spcPts val="400"/>
              </a:spcAft>
            </a:pPr>
            <a:r>
              <a:rPr lang="pt-PT" sz="1600" b="1" dirty="0"/>
              <a:t>UNODC </a:t>
            </a:r>
            <a:r>
              <a:rPr lang="pt-PT" sz="1600" dirty="0"/>
              <a:t>Gabinete das Nações Unidas contra a Droga e o Crime</a:t>
            </a:r>
          </a:p>
        </p:txBody>
      </p:sp>
    </p:spTree>
    <p:extLst>
      <p:ext uri="{BB962C8B-B14F-4D97-AF65-F5344CB8AC3E}">
        <p14:creationId xmlns:p14="http://schemas.microsoft.com/office/powerpoint/2010/main" val="2939253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O </a:t>
            </a:r>
            <a:r>
              <a:rPr dirty="0" err="1"/>
              <a:t>que</a:t>
            </a:r>
            <a:r>
              <a:rPr dirty="0"/>
              <a:t> é </a:t>
            </a:r>
            <a:r>
              <a:rPr dirty="0" err="1"/>
              <a:t>este</a:t>
            </a:r>
            <a:r>
              <a:rPr dirty="0"/>
              <a:t> </a:t>
            </a:r>
            <a:r>
              <a:rPr lang="pt-PT" dirty="0"/>
              <a:t>G</a:t>
            </a:r>
            <a:r>
              <a:rPr dirty="0" err="1"/>
              <a:t>uia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</a:rPr>
              <a:t>Objetivos e estruturação do guia</a:t>
            </a:r>
          </a:p>
          <a:p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434340" y="2016756"/>
            <a:ext cx="11346180" cy="408940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4718" y="2271859"/>
            <a:ext cx="10708850" cy="2503567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algn="just"/>
            <a:r>
              <a:rPr lang="pt-PT" sz="1600" i="0" dirty="0">
                <a:solidFill>
                  <a:schemeClr val="bg1"/>
                </a:solidFill>
              </a:rPr>
              <a:t>O presente guia procura apoiar os palestrantes do Dia da Integridade e Anticorrupção, que se realiza nas escolas do ensino básico e secundário no final de setembro, complementando a videoaula também disponibilizada.</a:t>
            </a:r>
          </a:p>
          <a:p>
            <a:pPr algn="just"/>
            <a:endParaRPr lang="pt-PT" sz="1600" dirty="0">
              <a:solidFill>
                <a:schemeClr val="bg1"/>
              </a:solidFill>
            </a:endParaRPr>
          </a:p>
          <a:p>
            <a:pPr algn="just"/>
            <a:r>
              <a:rPr lang="pt-PT" sz="1600" i="0" dirty="0">
                <a:solidFill>
                  <a:schemeClr val="bg1"/>
                </a:solidFill>
              </a:rPr>
              <a:t>A estrutura deste guia segue as Aprendizagens Essenciais de Cidadania e Desenvolvimento, a ENEC e os cinco temas do Referencial (diapositivo 9). Inclui conceitos, casos, exemplos, recursos e referências sobre ética, integridade e anticorrupção.</a:t>
            </a:r>
          </a:p>
          <a:p>
            <a:pPr algn="just"/>
            <a:endParaRPr lang="pt-PT" sz="1600" dirty="0">
              <a:solidFill>
                <a:schemeClr val="bg1"/>
              </a:solidFill>
            </a:endParaRPr>
          </a:p>
          <a:p>
            <a:pPr algn="just"/>
            <a:r>
              <a:rPr lang="pt-PT" sz="1600" i="0" dirty="0">
                <a:solidFill>
                  <a:schemeClr val="bg1"/>
                </a:solidFill>
              </a:rPr>
              <a:t>Cada ponto traz orientações por ciclo (1.º, 2.º, 3.º e Secundário), para adaptar a linguagem e os exemplos.</a:t>
            </a:r>
          </a:p>
          <a:p>
            <a:pPr algn="just"/>
            <a:endParaRPr lang="pt-PT" sz="1600" dirty="0">
              <a:solidFill>
                <a:schemeClr val="bg1"/>
              </a:solidFill>
            </a:endParaRPr>
          </a:p>
          <a:p>
            <a:pPr algn="just"/>
            <a:r>
              <a:rPr lang="pt-PT" sz="1600" i="0" dirty="0">
                <a:solidFill>
                  <a:schemeClr val="bg1"/>
                </a:solidFill>
              </a:rPr>
              <a:t>Os conteúdos apresentados são referenciais, podendo cada orador selecionar, adaptar e aprofundar tais conteúdos conforme as aprendizagens e o público.</a:t>
            </a:r>
          </a:p>
          <a:p>
            <a:pPr algn="just"/>
            <a:endParaRPr lang="pt-PT" sz="1600" dirty="0">
              <a:solidFill>
                <a:schemeClr val="bg1"/>
              </a:solidFill>
            </a:endParaRPr>
          </a:p>
          <a:p>
            <a:pPr algn="just"/>
            <a:r>
              <a:rPr lang="pt-PT" sz="1600" i="0" dirty="0">
                <a:solidFill>
                  <a:schemeClr val="bg1"/>
                </a:solidFill>
              </a:rPr>
              <a:t>Com antecedência adequada serão disponibilizadas a todos os palestrantes as apresentações PowerPoint adaptadas a cada nível de ensino. </a:t>
            </a:r>
          </a:p>
          <a:p>
            <a:pPr algn="just"/>
            <a:endParaRPr lang="pt-PT" i="0" dirty="0">
              <a:solidFill>
                <a:schemeClr val="bg1"/>
              </a:solidFill>
            </a:endParaRPr>
          </a:p>
          <a:p>
            <a:endParaRPr i="0" dirty="0">
              <a:solidFill>
                <a:srgbClr val="26313D"/>
              </a:solidFill>
            </a:endParaRP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9B67D28F-25BC-1665-A8D6-84DD07BBF5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Como usar o Guia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BED6752-2DA0-2C47-3844-7A96D9C81A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</a:rPr>
              <a:t>Normas e cuidados para com os alunos</a:t>
            </a:r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3DD95D3-E768-0FC2-7343-6C887A917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76E96-B79D-4F2B-9241-53214DAD9253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5F06F32-79BE-61B3-DF1D-A59C22531FAD}"/>
              </a:ext>
            </a:extLst>
          </p:cNvPr>
          <p:cNvSpPr txBox="1"/>
          <p:nvPr/>
        </p:nvSpPr>
        <p:spPr>
          <a:xfrm>
            <a:off x="6096000" y="1870896"/>
            <a:ext cx="5749636" cy="4133034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algn="ctr">
              <a:lnSpc>
                <a:spcPct val="107000"/>
              </a:lnSpc>
              <a:spcBef>
                <a:spcPts val="900"/>
              </a:spcBef>
              <a:spcAft>
                <a:spcPts val="500"/>
              </a:spcAft>
              <a:buNone/>
            </a:pPr>
            <a:r>
              <a:rPr lang="en-US" sz="1600" b="1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Cuidados</a:t>
            </a:r>
            <a:r>
              <a:rPr lang="en-US" sz="1600" b="1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b="1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comunicação</a:t>
            </a:r>
            <a:endParaRPr lang="pt-PT" sz="1600" dirty="0">
              <a:solidFill>
                <a:schemeClr val="bg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"/>
              <a:tabLst>
                <a:tab pos="228600" algn="l"/>
              </a:tabLst>
            </a:pP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Trabalhe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com </a:t>
            </a:r>
            <a:r>
              <a:rPr lang="en-US" sz="1600" b="1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situações</a:t>
            </a:r>
            <a:r>
              <a:rPr lang="en-US" sz="1600" b="1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fictícias</a:t>
            </a:r>
            <a:r>
              <a:rPr lang="en-US" sz="1600" b="1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1600" b="1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anonimizadas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600" dirty="0">
                <a:solidFill>
                  <a:schemeClr val="bg1"/>
                </a:solidFill>
                <a:ea typeface="Arial" panose="020B0604020202020204" pitchFamily="34" charset="0"/>
                <a:cs typeface="Arial" panose="020B0604020202020204" pitchFamily="34" charset="0"/>
              </a:rPr>
              <a:t>evite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casos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verdadeiros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identificáveis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denúncias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público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1600" dirty="0">
              <a:solidFill>
                <a:schemeClr val="bg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"/>
              <a:tabLst>
                <a:tab pos="228600" algn="l"/>
              </a:tabLst>
            </a:pP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force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alunos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partilhar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experiências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pessoais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familiares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1600" dirty="0">
              <a:solidFill>
                <a:schemeClr val="bg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"/>
              <a:tabLst>
                <a:tab pos="228600" algn="l"/>
              </a:tabLst>
            </a:pP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Diferencie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facto, </a:t>
            </a:r>
            <a:r>
              <a:rPr lang="en-US" sz="1600" b="1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suspeita</a:t>
            </a:r>
            <a:r>
              <a:rPr lang="en-US" sz="1600" b="1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1600" b="1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opinião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apresente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acusações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verdades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1600" dirty="0">
              <a:solidFill>
                <a:schemeClr val="bg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"/>
              <a:tabLst>
                <a:tab pos="228600" algn="l"/>
              </a:tabLst>
            </a:pP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incentive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crianças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jovens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investigar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pessoas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. Oriente-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adultos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confiança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canais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próprios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1600" dirty="0">
              <a:solidFill>
                <a:schemeClr val="bg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"/>
              <a:tabLst>
                <a:tab pos="228600" algn="l"/>
              </a:tabLst>
            </a:pP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Evite mensagens como “todos são corruptos”. O objetivo é reforçar a capacidade de agir, não alimentar o cinismo.</a:t>
            </a:r>
            <a:endParaRPr lang="pt-PT" sz="1600" dirty="0">
              <a:solidFill>
                <a:schemeClr val="bg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"/>
              <a:tabLst>
                <a:tab pos="228600" algn="l"/>
              </a:tabLst>
            </a:pP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600" dirty="0">
                <a:solidFill>
                  <a:schemeClr val="bg1"/>
                </a:solidFill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palestrante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também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pode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ensinar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pela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sua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experiência</a:t>
            </a:r>
            <a:r>
              <a:rPr lang="en-US" sz="16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1600" dirty="0" err="1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exemplo</a:t>
            </a:r>
            <a:r>
              <a:rPr lang="en-US" sz="1600" dirty="0">
                <a:solidFill>
                  <a:schemeClr val="bg1"/>
                </a:solidFill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1600" dirty="0">
              <a:solidFill>
                <a:schemeClr val="bg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83B2061F-710B-E127-E1C6-F673F6AEDD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630142"/>
              </p:ext>
            </p:extLst>
          </p:nvPr>
        </p:nvGraphicFramePr>
        <p:xfrm>
          <a:off x="762635" y="1870896"/>
          <a:ext cx="5160645" cy="4133034"/>
        </p:xfrm>
        <a:graphic>
          <a:graphicData uri="http://schemas.openxmlformats.org/drawingml/2006/table">
            <a:tbl>
              <a:tblPr firstRow="1" firstCol="1" bandRow="1"/>
              <a:tblGrid>
                <a:gridCol w="5160645">
                  <a:extLst>
                    <a:ext uri="{9D8B030D-6E8A-4147-A177-3AD203B41FA5}">
                      <a16:colId xmlns:a16="http://schemas.microsoft.com/office/drawing/2014/main" val="1243284378"/>
                    </a:ext>
                  </a:extLst>
                </a:gridCol>
              </a:tblGrid>
              <a:tr h="41330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2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Norma de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utilização</a:t>
                      </a:r>
                      <a:endParaRPr lang="pt-PT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Adapte ao nível de ensino e ao ciclo do público. Em cada ciclo encontrará os mesmos dez conteúdos, com linguagem, exemplos e atividades diferentes.</a:t>
                      </a:r>
                      <a:endParaRPr lang="pt-PT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Comece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por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um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caso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Uma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situação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concreta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prende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atenção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e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permite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introduzir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os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conceitos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com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naturalidade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pt-PT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Feche com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uma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ação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O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objetivo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não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é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apenas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saber o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que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é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integridade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, mas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praticá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-la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escola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família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e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comunidade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pt-PT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Mantenha o rigor.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Nem todo o erro, injustiça ou ilegalidade é corrupção; a qualificação de um caso real depende dos factos e da lei (ver diapositivo 30).</a:t>
                      </a:r>
                      <a:endParaRPr lang="pt-PT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14300" marR="114300" marT="82550" marB="82550">
                    <a:lnL w="12700" cap="flat" cmpd="sng" algn="ctr">
                      <a:solidFill>
                        <a:srgbClr val="006B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B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B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B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122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6685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Como conduzir uma sessão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Uma sequência possível, a ajustar ao tempo disponível</a:t>
            </a:r>
          </a:p>
          <a:p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652272" y="2011680"/>
            <a:ext cx="6266688" cy="384048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Aft>
                <a:spcPts val="8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Abrir:  </a:t>
            </a:r>
            <a:r>
              <a:rPr sz="1800" b="0" i="0" dirty="0" err="1">
                <a:solidFill>
                  <a:srgbClr val="26313D"/>
                </a:solidFill>
              </a:rPr>
              <a:t>apresentar-se, dizer o lema do Dia e fazer uma pergunta de mão no ar.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8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Caso:  </a:t>
            </a:r>
            <a:r>
              <a:rPr sz="1800" b="0" i="0" dirty="0" err="1">
                <a:solidFill>
                  <a:srgbClr val="26313D"/>
                </a:solidFill>
              </a:rPr>
              <a:t>contar uma situação concreta, adequada ao ciclo, do banco de dilemas.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8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Conceitos:  </a:t>
            </a:r>
            <a:r>
              <a:rPr sz="1800" b="0" i="0" dirty="0" err="1">
                <a:solidFill>
                  <a:srgbClr val="26313D"/>
                </a:solidFill>
              </a:rPr>
              <a:t>ética, integridade, transparência e corrupção, com as definições do guia.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8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Debate:  </a:t>
            </a:r>
            <a:r>
              <a:rPr sz="1800" b="0" i="0" dirty="0" err="1">
                <a:solidFill>
                  <a:srgbClr val="26313D"/>
                </a:solidFill>
              </a:rPr>
              <a:t>dois ou três dilemas, com perguntas abertas e sem expor ninguém.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8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Fechar:  </a:t>
            </a:r>
            <a:r>
              <a:rPr sz="1800" b="0" i="0" dirty="0" err="1">
                <a:solidFill>
                  <a:srgbClr val="26313D"/>
                </a:solidFill>
              </a:rPr>
              <a:t>um compromisso individual e a mensagem do ciclo (diapositivo 43).</a:t>
            </a:r>
            <a:endParaRPr sz="2000" b="0" i="0" dirty="0">
              <a:solidFill>
                <a:srgbClr val="26313D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452360" y="1645920"/>
            <a:ext cx="4206240" cy="4160520"/>
          </a:xfrm>
          <a:prstGeom prst="roundRect">
            <a:avLst/>
          </a:prstGeom>
          <a:solidFill>
            <a:srgbClr val="DDF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sz="1600"/>
          </a:p>
        </p:txBody>
      </p:sp>
      <p:sp>
        <p:nvSpPr>
          <p:cNvPr id="8" name="TextBox 7"/>
          <p:cNvSpPr txBox="1"/>
          <p:nvPr/>
        </p:nvSpPr>
        <p:spPr>
          <a:xfrm>
            <a:off x="7846568" y="2103120"/>
            <a:ext cx="3693160" cy="3246120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/>
            <a:r>
              <a:rPr lang="pt-PT" sz="1600" b="1" dirty="0">
                <a:solidFill>
                  <a:srgbClr val="467886"/>
                </a:solidFill>
              </a:rPr>
              <a:t>ANTES DA SESSÃO</a:t>
            </a:r>
            <a:endParaRPr lang="pt-PT" sz="1600" b="1" i="0" dirty="0">
              <a:solidFill>
                <a:srgbClr val="467886"/>
              </a:solidFill>
            </a:endParaRPr>
          </a:p>
          <a:p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1.  </a:t>
            </a:r>
            <a:r>
              <a:rPr sz="1600" b="0" i="0" dirty="0">
                <a:solidFill>
                  <a:srgbClr val="26313D"/>
                </a:solidFill>
              </a:rPr>
              <a:t>Confirmar com a escola o ciclo e o tempo disponível.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2.  </a:t>
            </a:r>
            <a:r>
              <a:rPr sz="1600" b="0" i="0" dirty="0">
                <a:solidFill>
                  <a:srgbClr val="26313D"/>
                </a:solidFill>
              </a:rPr>
              <a:t>Escolher dois ou três dilemas do banco.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3.  </a:t>
            </a:r>
            <a:r>
              <a:rPr sz="1600" b="0" i="0" dirty="0">
                <a:solidFill>
                  <a:srgbClr val="26313D"/>
                </a:solidFill>
              </a:rPr>
              <a:t>Rever os cuidados de comunicação (diapositivo 4).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4.  </a:t>
            </a:r>
            <a:r>
              <a:rPr sz="1600" b="0" i="0" dirty="0">
                <a:solidFill>
                  <a:srgbClr val="26313D"/>
                </a:solidFill>
              </a:rPr>
              <a:t>Combinar com o professor quem acompanha um aluno que queira falar depois.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 err="1"/>
              <a:t>Glossário (1/2)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Valores e princípios: vocabulário para explicar com rigor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88667"/>
            <a:ext cx="5532120" cy="3372367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Ética: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valores e princípios que ajudam a distinguir o certo do errado e a querer agir bem, pela razão certa e para o bem comum.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Integridade: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agir de forma coerente com princípios éticos, em público e em privado, mesmo quando ninguém observa.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Transparência: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tornar acessível e compreensível a informação sobre decisões, regras e uso de recursos.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1808390"/>
            <a:ext cx="5486400" cy="4021514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Prestação de contas: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explicar e justificar decisões e assumir a responsabilidade por elas perante a lei e os cidadãos.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Estado de direito: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todos, incluindo quem governa, estão sujeitos às mesmas leis, aplicadas de forma igual e imparcial.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Boa governança: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exercício do poder com legalidade, igualdade, imparcialidade, integridade, transparência, participação e prestação de contas.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9489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 err="1"/>
              <a:t>Glossário (2/2)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Corrupção, conflitos de interesses e canais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88667"/>
            <a:ext cx="5532120" cy="3372367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Corrupção: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abuso de um poder confiado, público ou privado, para obter uma vantagem indevida.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Suborno: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oferecer, prometer ou dar uma vantagem indevida para que alguém aja contra os seus deveres.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Tráfico de influência: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pedir ou aceitar uma vantagem para usar influência, real ou suposta, junto de uma entidade pública.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Peculato: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apropriação ilegítima, por funcionário, de dinheiro ou bens que lhe foram confiados em razão das funções.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Nepotismo e favorecimento: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dar cargos ou benefícios a familiares ou amigos por causa dessa relação, e não do mérito.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Fraude: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enganar deliberadamente para obter um benefício ilegítimo.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1808390"/>
            <a:ext cx="5486400" cy="4021514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Conflito de interesses: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quando um interesse pessoal pode influenciar, ou parecer influenciar, o exercício isento de uma função.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Pequena e grande corrupção: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 dia a dia dos serviços / nos níveis mais altos de decisão.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Denúncia: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comunicar uma infração, ou uma suspeita fundamentada, a quem tem competência para a apurar.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Reclamação: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manifestar insatisfação com um serviço ou decisão que nos afeta e pedir correção.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Sugestão: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propor uma melhoria.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 ainda os glossários da Transparência e Integridade e do Referencial de Educação para a Transparência e Integridade.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9489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Sumário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80292" y="1324600"/>
            <a:ext cx="11044779" cy="483790"/>
          </a:xfrm>
        </p:spPr>
        <p:txBody>
          <a:bodyPr>
            <a:normAutofit/>
          </a:bodyPr>
          <a:lstStyle/>
          <a:p>
            <a:r>
              <a:rPr lang="pt-PT" b="1" i="1" dirty="0">
                <a:solidFill>
                  <a:srgbClr val="2FA4A9"/>
                </a:solidFill>
              </a:rPr>
              <a:t>Os dez conteúdos do guia, alinhados com as Aprendizagens Essenciais e o Referencial </a:t>
            </a:r>
            <a:endParaRPr b="1" i="1" dirty="0">
              <a:solidFill>
                <a:srgbClr val="2FA4A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6928" y="2058696"/>
            <a:ext cx="5532120" cy="420639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182563" indent="-182563">
              <a:spcAft>
                <a:spcPts val="600"/>
              </a:spcAft>
            </a:pPr>
            <a:r>
              <a:rPr sz="2400" b="1" i="0" dirty="0">
                <a:solidFill>
                  <a:srgbClr val="C88A1E"/>
                </a:solidFill>
              </a:rPr>
              <a:t>1.  </a:t>
            </a:r>
            <a:r>
              <a:rPr sz="2400" b="1" i="0" dirty="0" err="1">
                <a:solidFill>
                  <a:srgbClr val="26313D"/>
                </a:solidFill>
              </a:rPr>
              <a:t>Conceitos</a:t>
            </a:r>
            <a:r>
              <a:rPr sz="2400" b="0" i="0" dirty="0">
                <a:solidFill>
                  <a:srgbClr val="26313D"/>
                </a:solidFill>
              </a:rPr>
              <a:t> e </a:t>
            </a:r>
            <a:r>
              <a:rPr sz="2400" b="0" i="0" dirty="0" err="1">
                <a:solidFill>
                  <a:srgbClr val="26313D"/>
                </a:solidFill>
              </a:rPr>
              <a:t>vocabulário</a:t>
            </a:r>
            <a:r>
              <a:rPr sz="2400" b="0" i="0" dirty="0">
                <a:solidFill>
                  <a:srgbClr val="26313D"/>
                </a:solidFill>
              </a:rPr>
              <a:t> </a:t>
            </a:r>
            <a:r>
              <a:rPr sz="2400" b="0" i="0" dirty="0" err="1">
                <a:solidFill>
                  <a:srgbClr val="26313D"/>
                </a:solidFill>
              </a:rPr>
              <a:t>essencial</a:t>
            </a:r>
            <a:r>
              <a:rPr sz="2400" b="0" i="0" dirty="0">
                <a:solidFill>
                  <a:srgbClr val="26313D"/>
                </a:solidFill>
              </a:rPr>
              <a:t> (</a:t>
            </a:r>
            <a:r>
              <a:rPr sz="2400" b="0" i="0" dirty="0" err="1">
                <a:solidFill>
                  <a:srgbClr val="26313D"/>
                </a:solidFill>
              </a:rPr>
              <a:t>ética</a:t>
            </a:r>
            <a:r>
              <a:rPr sz="2400" b="0" i="0" dirty="0">
                <a:solidFill>
                  <a:srgbClr val="26313D"/>
                </a:solidFill>
              </a:rPr>
              <a:t>, </a:t>
            </a:r>
            <a:r>
              <a:rPr sz="2400" b="0" i="0" dirty="0" err="1">
                <a:solidFill>
                  <a:srgbClr val="26313D"/>
                </a:solidFill>
              </a:rPr>
              <a:t>integridade</a:t>
            </a:r>
            <a:r>
              <a:rPr sz="2400" b="0" i="0" dirty="0">
                <a:solidFill>
                  <a:srgbClr val="26313D"/>
                </a:solidFill>
              </a:rPr>
              <a:t>, </a:t>
            </a:r>
            <a:r>
              <a:rPr sz="2400" b="0" i="0" dirty="0" err="1">
                <a:solidFill>
                  <a:srgbClr val="26313D"/>
                </a:solidFill>
              </a:rPr>
              <a:t>corrupção</a:t>
            </a:r>
            <a:r>
              <a:rPr sz="2400" b="0" i="0" dirty="0">
                <a:solidFill>
                  <a:srgbClr val="26313D"/>
                </a:solidFill>
              </a:rPr>
              <a:t>)</a:t>
            </a:r>
          </a:p>
          <a:p>
            <a:pPr marL="182563" indent="-182563">
              <a:spcAft>
                <a:spcPts val="600"/>
              </a:spcAft>
            </a:pPr>
            <a:r>
              <a:rPr sz="2400" b="1" i="0" dirty="0">
                <a:solidFill>
                  <a:srgbClr val="C88A1E"/>
                </a:solidFill>
              </a:rPr>
              <a:t>2.  </a:t>
            </a:r>
            <a:r>
              <a:rPr sz="2400" b="0" i="0" dirty="0" err="1">
                <a:solidFill>
                  <a:srgbClr val="26313D"/>
                </a:solidFill>
              </a:rPr>
              <a:t>Identificar</a:t>
            </a:r>
            <a:r>
              <a:rPr sz="2400" b="0" i="0" dirty="0">
                <a:solidFill>
                  <a:srgbClr val="26313D"/>
                </a:solidFill>
              </a:rPr>
              <a:t> </a:t>
            </a:r>
            <a:r>
              <a:rPr sz="2400" b="1" i="0" dirty="0" err="1">
                <a:solidFill>
                  <a:srgbClr val="26313D"/>
                </a:solidFill>
              </a:rPr>
              <a:t>comportamentos</a:t>
            </a:r>
            <a:r>
              <a:rPr sz="2400" b="0" i="0" dirty="0">
                <a:solidFill>
                  <a:srgbClr val="26313D"/>
                </a:solidFill>
              </a:rPr>
              <a:t> de </a:t>
            </a:r>
            <a:r>
              <a:rPr sz="2400" b="0" i="0" dirty="0" err="1">
                <a:solidFill>
                  <a:srgbClr val="26313D"/>
                </a:solidFill>
              </a:rPr>
              <a:t>integridade</a:t>
            </a:r>
            <a:r>
              <a:rPr sz="2400" b="0" i="0" dirty="0">
                <a:solidFill>
                  <a:srgbClr val="26313D"/>
                </a:solidFill>
              </a:rPr>
              <a:t> e de </a:t>
            </a:r>
            <a:r>
              <a:rPr sz="2400" b="0" i="0" dirty="0" err="1">
                <a:solidFill>
                  <a:srgbClr val="26313D"/>
                </a:solidFill>
              </a:rPr>
              <a:t>corrupção</a:t>
            </a:r>
            <a:endParaRPr sz="2400" b="0" i="0" dirty="0">
              <a:solidFill>
                <a:srgbClr val="26313D"/>
              </a:solidFill>
            </a:endParaRPr>
          </a:p>
          <a:p>
            <a:pPr marL="182563" indent="-182563">
              <a:spcAft>
                <a:spcPts val="600"/>
              </a:spcAft>
            </a:pPr>
            <a:r>
              <a:rPr sz="2400" b="1" i="0" dirty="0">
                <a:solidFill>
                  <a:srgbClr val="C88A1E"/>
                </a:solidFill>
              </a:rPr>
              <a:t>3.  </a:t>
            </a:r>
            <a:r>
              <a:rPr sz="2400" b="0" i="0" dirty="0" err="1">
                <a:solidFill>
                  <a:srgbClr val="26313D"/>
                </a:solidFill>
              </a:rPr>
              <a:t>Natureza</a:t>
            </a:r>
            <a:r>
              <a:rPr sz="2400" b="0" i="0" dirty="0">
                <a:solidFill>
                  <a:srgbClr val="26313D"/>
                </a:solidFill>
              </a:rPr>
              <a:t>, </a:t>
            </a:r>
            <a:r>
              <a:rPr sz="2400" b="0" i="0" dirty="0" err="1">
                <a:solidFill>
                  <a:srgbClr val="26313D"/>
                </a:solidFill>
              </a:rPr>
              <a:t>incidência</a:t>
            </a:r>
            <a:r>
              <a:rPr sz="2400" b="0" i="0" dirty="0">
                <a:solidFill>
                  <a:srgbClr val="26313D"/>
                </a:solidFill>
              </a:rPr>
              <a:t> e </a:t>
            </a:r>
            <a:r>
              <a:rPr sz="2400" b="0" i="0" dirty="0" err="1">
                <a:solidFill>
                  <a:srgbClr val="26313D"/>
                </a:solidFill>
              </a:rPr>
              <a:t>extensão</a:t>
            </a:r>
            <a:r>
              <a:rPr sz="2400" b="0" i="0" dirty="0">
                <a:solidFill>
                  <a:srgbClr val="26313D"/>
                </a:solidFill>
              </a:rPr>
              <a:t> da </a:t>
            </a:r>
            <a:r>
              <a:rPr sz="2400" b="1" i="0" dirty="0" err="1">
                <a:solidFill>
                  <a:srgbClr val="26313D"/>
                </a:solidFill>
              </a:rPr>
              <a:t>corrupção</a:t>
            </a:r>
            <a:endParaRPr sz="2400" b="1" i="0" dirty="0">
              <a:solidFill>
                <a:srgbClr val="26313D"/>
              </a:solidFill>
            </a:endParaRPr>
          </a:p>
          <a:p>
            <a:pPr marL="182563" indent="-182563">
              <a:spcAft>
                <a:spcPts val="600"/>
              </a:spcAft>
            </a:pPr>
            <a:r>
              <a:rPr sz="2400" b="1" i="0" dirty="0">
                <a:solidFill>
                  <a:srgbClr val="C88A1E"/>
                </a:solidFill>
              </a:rPr>
              <a:t>4.  </a:t>
            </a:r>
            <a:r>
              <a:rPr sz="2400" b="0" i="0" dirty="0">
                <a:solidFill>
                  <a:srgbClr val="26313D"/>
                </a:solidFill>
              </a:rPr>
              <a:t>O </a:t>
            </a:r>
            <a:r>
              <a:rPr sz="2400" b="0" i="0" dirty="0" err="1">
                <a:solidFill>
                  <a:srgbClr val="26313D"/>
                </a:solidFill>
              </a:rPr>
              <a:t>papel</a:t>
            </a:r>
            <a:r>
              <a:rPr sz="2400" b="0" i="0" dirty="0">
                <a:solidFill>
                  <a:srgbClr val="26313D"/>
                </a:solidFill>
              </a:rPr>
              <a:t> do </a:t>
            </a:r>
            <a:r>
              <a:rPr sz="2400" b="1" i="0" dirty="0" err="1">
                <a:solidFill>
                  <a:srgbClr val="26313D"/>
                </a:solidFill>
              </a:rPr>
              <a:t>aluno-cidadão</a:t>
            </a:r>
            <a:r>
              <a:rPr sz="2400" b="0" i="0" dirty="0">
                <a:solidFill>
                  <a:srgbClr val="26313D"/>
                </a:solidFill>
              </a:rPr>
              <a:t> </a:t>
            </a:r>
            <a:r>
              <a:rPr sz="2400" b="0" i="0" dirty="0" err="1">
                <a:solidFill>
                  <a:srgbClr val="26313D"/>
                </a:solidFill>
              </a:rPr>
              <a:t>na</a:t>
            </a:r>
            <a:r>
              <a:rPr sz="2400" b="0" i="0" dirty="0">
                <a:solidFill>
                  <a:srgbClr val="26313D"/>
                </a:solidFill>
              </a:rPr>
              <a:t> boa </a:t>
            </a:r>
            <a:r>
              <a:rPr sz="2400" b="0" i="0" dirty="0" err="1">
                <a:solidFill>
                  <a:srgbClr val="26313D"/>
                </a:solidFill>
              </a:rPr>
              <a:t>governança</a:t>
            </a:r>
            <a:endParaRPr sz="2400" b="0" i="0" dirty="0">
              <a:solidFill>
                <a:srgbClr val="26313D"/>
              </a:solidFill>
            </a:endParaRPr>
          </a:p>
          <a:p>
            <a:pPr marL="182563" indent="-182563">
              <a:spcAft>
                <a:spcPts val="600"/>
              </a:spcAft>
            </a:pPr>
            <a:r>
              <a:rPr sz="2400" b="1" i="0" dirty="0">
                <a:solidFill>
                  <a:srgbClr val="C88A1E"/>
                </a:solidFill>
              </a:rPr>
              <a:t>5.  </a:t>
            </a:r>
            <a:r>
              <a:rPr sz="2400" b="1" i="0" dirty="0" err="1">
                <a:solidFill>
                  <a:srgbClr val="26313D"/>
                </a:solidFill>
              </a:rPr>
              <a:t>Causas</a:t>
            </a:r>
            <a:r>
              <a:rPr sz="2400" b="1" i="0" dirty="0">
                <a:solidFill>
                  <a:srgbClr val="26313D"/>
                </a:solidFill>
              </a:rPr>
              <a:t> e </a:t>
            </a:r>
            <a:r>
              <a:rPr sz="2400" b="1" i="0" dirty="0" err="1">
                <a:solidFill>
                  <a:srgbClr val="26313D"/>
                </a:solidFill>
              </a:rPr>
              <a:t>efeitos</a:t>
            </a:r>
            <a:r>
              <a:rPr sz="2400" b="1" i="0" dirty="0">
                <a:solidFill>
                  <a:srgbClr val="26313D"/>
                </a:solidFill>
              </a:rPr>
              <a:t> </a:t>
            </a:r>
            <a:r>
              <a:rPr sz="2400" b="0" i="0" dirty="0">
                <a:solidFill>
                  <a:srgbClr val="26313D"/>
                </a:solidFill>
              </a:rPr>
              <a:t>da </a:t>
            </a:r>
            <a:r>
              <a:rPr sz="2400" b="0" i="0" dirty="0" err="1">
                <a:solidFill>
                  <a:srgbClr val="26313D"/>
                </a:solidFill>
              </a:rPr>
              <a:t>corrupção</a:t>
            </a:r>
            <a:endParaRPr sz="2400" b="0" i="0" dirty="0">
              <a:solidFill>
                <a:srgbClr val="26313D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38672" y="2058696"/>
            <a:ext cx="5486400" cy="2893394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182563" indent="-182563">
              <a:spcAft>
                <a:spcPts val="600"/>
              </a:spcAft>
            </a:pPr>
            <a:r>
              <a:rPr lang="pt-PT" sz="2400" b="1" dirty="0">
                <a:solidFill>
                  <a:srgbClr val="C88A1E"/>
                </a:solidFill>
              </a:rPr>
              <a:t>6.  </a:t>
            </a:r>
            <a:r>
              <a:rPr lang="pt-PT" sz="2400" b="1" dirty="0">
                <a:solidFill>
                  <a:srgbClr val="26313D"/>
                </a:solidFill>
              </a:rPr>
              <a:t>Valores</a:t>
            </a:r>
            <a:r>
              <a:rPr lang="pt-PT" sz="2400" dirty="0">
                <a:solidFill>
                  <a:srgbClr val="26313D"/>
                </a:solidFill>
              </a:rPr>
              <a:t> constitucionais e boa governança</a:t>
            </a:r>
          </a:p>
          <a:p>
            <a:pPr marL="182563" indent="-182563">
              <a:spcAft>
                <a:spcPts val="600"/>
              </a:spcAft>
            </a:pPr>
            <a:r>
              <a:rPr sz="2400" b="1" i="0" dirty="0">
                <a:solidFill>
                  <a:srgbClr val="C88A1E"/>
                </a:solidFill>
              </a:rPr>
              <a:t>7.  </a:t>
            </a:r>
            <a:r>
              <a:rPr sz="2400" b="0" i="0" dirty="0" err="1">
                <a:solidFill>
                  <a:srgbClr val="26313D"/>
                </a:solidFill>
              </a:rPr>
              <a:t>Cidadãos</a:t>
            </a:r>
            <a:r>
              <a:rPr sz="2400" b="0" i="0" dirty="0">
                <a:solidFill>
                  <a:srgbClr val="26313D"/>
                </a:solidFill>
              </a:rPr>
              <a:t>, Estado e </a:t>
            </a:r>
            <a:r>
              <a:rPr sz="2400" b="0" i="0" dirty="0" err="1">
                <a:solidFill>
                  <a:srgbClr val="26313D"/>
                </a:solidFill>
              </a:rPr>
              <a:t>sociedade</a:t>
            </a:r>
            <a:r>
              <a:rPr sz="2400" b="0" i="0" dirty="0">
                <a:solidFill>
                  <a:srgbClr val="26313D"/>
                </a:solidFill>
              </a:rPr>
              <a:t> civil </a:t>
            </a:r>
            <a:r>
              <a:rPr sz="2400" b="0" i="0" dirty="0" err="1">
                <a:solidFill>
                  <a:srgbClr val="26313D"/>
                </a:solidFill>
              </a:rPr>
              <a:t>na</a:t>
            </a:r>
            <a:r>
              <a:rPr sz="2400" b="0" i="0" dirty="0">
                <a:solidFill>
                  <a:srgbClr val="26313D"/>
                </a:solidFill>
              </a:rPr>
              <a:t> </a:t>
            </a:r>
            <a:r>
              <a:rPr sz="2400" b="0" i="0" dirty="0" err="1">
                <a:solidFill>
                  <a:srgbClr val="26313D"/>
                </a:solidFill>
              </a:rPr>
              <a:t>prevenção</a:t>
            </a:r>
            <a:r>
              <a:rPr sz="2400" b="0" i="0" dirty="0">
                <a:solidFill>
                  <a:srgbClr val="26313D"/>
                </a:solidFill>
              </a:rPr>
              <a:t> e </a:t>
            </a:r>
            <a:r>
              <a:rPr sz="2400" b="0" i="0" dirty="0" err="1">
                <a:solidFill>
                  <a:srgbClr val="26313D"/>
                </a:solidFill>
              </a:rPr>
              <a:t>combate</a:t>
            </a:r>
            <a:r>
              <a:rPr lang="pt-PT" sz="2400" b="0" i="0" dirty="0">
                <a:solidFill>
                  <a:srgbClr val="26313D"/>
                </a:solidFill>
              </a:rPr>
              <a:t> à corrupção</a:t>
            </a:r>
            <a:endParaRPr sz="2400" b="0" i="0" dirty="0">
              <a:solidFill>
                <a:srgbClr val="26313D"/>
              </a:solidFill>
            </a:endParaRPr>
          </a:p>
          <a:p>
            <a:pPr marL="182563" indent="-182563">
              <a:spcAft>
                <a:spcPts val="600"/>
              </a:spcAft>
            </a:pPr>
            <a:r>
              <a:rPr sz="2400" b="1" i="0" dirty="0">
                <a:solidFill>
                  <a:srgbClr val="C88A1E"/>
                </a:solidFill>
              </a:rPr>
              <a:t>8.  </a:t>
            </a:r>
            <a:r>
              <a:rPr sz="2400" b="1" i="0" dirty="0" err="1">
                <a:solidFill>
                  <a:srgbClr val="26313D"/>
                </a:solidFill>
              </a:rPr>
              <a:t>Desafios</a:t>
            </a:r>
            <a:r>
              <a:rPr sz="2400" b="0" i="0" dirty="0">
                <a:solidFill>
                  <a:srgbClr val="26313D"/>
                </a:solidFill>
              </a:rPr>
              <a:t> </a:t>
            </a:r>
            <a:r>
              <a:rPr sz="2400" b="0" i="0" dirty="0" err="1">
                <a:solidFill>
                  <a:srgbClr val="26313D"/>
                </a:solidFill>
              </a:rPr>
              <a:t>atuais</a:t>
            </a:r>
            <a:r>
              <a:rPr sz="2400" b="0" i="0" dirty="0">
                <a:solidFill>
                  <a:srgbClr val="26313D"/>
                </a:solidFill>
              </a:rPr>
              <a:t> da </a:t>
            </a:r>
            <a:r>
              <a:rPr sz="2400" b="0" i="0" dirty="0" err="1">
                <a:solidFill>
                  <a:srgbClr val="26313D"/>
                </a:solidFill>
              </a:rPr>
              <a:t>democracia</a:t>
            </a:r>
            <a:r>
              <a:rPr sz="2400" b="0" i="0" dirty="0">
                <a:solidFill>
                  <a:srgbClr val="26313D"/>
                </a:solidFill>
              </a:rPr>
              <a:t> e a </a:t>
            </a:r>
            <a:r>
              <a:rPr sz="2400" b="0" i="0" dirty="0" err="1">
                <a:solidFill>
                  <a:srgbClr val="26313D"/>
                </a:solidFill>
              </a:rPr>
              <a:t>corrupção</a:t>
            </a:r>
            <a:endParaRPr sz="2400" b="0" i="0" dirty="0">
              <a:solidFill>
                <a:srgbClr val="26313D"/>
              </a:solidFill>
            </a:endParaRPr>
          </a:p>
          <a:p>
            <a:pPr marL="182563" indent="-182563">
              <a:spcAft>
                <a:spcPts val="600"/>
              </a:spcAft>
            </a:pPr>
            <a:r>
              <a:rPr sz="2400" b="1" i="0" dirty="0">
                <a:solidFill>
                  <a:srgbClr val="C88A1E"/>
                </a:solidFill>
              </a:rPr>
              <a:t>9.  </a:t>
            </a:r>
            <a:r>
              <a:rPr sz="2400" b="0" i="0" dirty="0" err="1">
                <a:solidFill>
                  <a:srgbClr val="26313D"/>
                </a:solidFill>
              </a:rPr>
              <a:t>Importância</a:t>
            </a:r>
            <a:r>
              <a:rPr sz="2400" b="0" i="0" dirty="0">
                <a:solidFill>
                  <a:srgbClr val="26313D"/>
                </a:solidFill>
              </a:rPr>
              <a:t> da </a:t>
            </a:r>
            <a:r>
              <a:rPr sz="2400" b="1" i="0" dirty="0" err="1">
                <a:solidFill>
                  <a:srgbClr val="26313D"/>
                </a:solidFill>
              </a:rPr>
              <a:t>ética</a:t>
            </a:r>
            <a:r>
              <a:rPr sz="2400" b="1" i="0" dirty="0">
                <a:solidFill>
                  <a:srgbClr val="26313D"/>
                </a:solidFill>
              </a:rPr>
              <a:t> e da </a:t>
            </a:r>
            <a:r>
              <a:rPr sz="2400" b="1" i="0" dirty="0" err="1">
                <a:solidFill>
                  <a:srgbClr val="26313D"/>
                </a:solidFill>
              </a:rPr>
              <a:t>integridade</a:t>
            </a:r>
            <a:r>
              <a:rPr lang="pt-PT" sz="2400" dirty="0">
                <a:solidFill>
                  <a:srgbClr val="26313D"/>
                </a:solidFill>
              </a:rPr>
              <a:t>, </a:t>
            </a:r>
            <a:r>
              <a:rPr sz="2400" b="0" i="0" dirty="0">
                <a:solidFill>
                  <a:srgbClr val="26313D"/>
                </a:solidFill>
              </a:rPr>
              <a:t>para </a:t>
            </a:r>
            <a:r>
              <a:rPr sz="2400" b="0" i="0" dirty="0" err="1">
                <a:solidFill>
                  <a:srgbClr val="26313D"/>
                </a:solidFill>
              </a:rPr>
              <a:t>cada</a:t>
            </a:r>
            <a:r>
              <a:rPr sz="2400" b="0" i="0" dirty="0">
                <a:solidFill>
                  <a:srgbClr val="26313D"/>
                </a:solidFill>
              </a:rPr>
              <a:t> um e para </a:t>
            </a:r>
            <a:r>
              <a:rPr sz="2400" b="0" i="0" dirty="0" err="1">
                <a:solidFill>
                  <a:srgbClr val="26313D"/>
                </a:solidFill>
              </a:rPr>
              <a:t>todos</a:t>
            </a:r>
            <a:endParaRPr sz="2400" b="0" i="0" dirty="0">
              <a:solidFill>
                <a:srgbClr val="26313D"/>
              </a:solidFill>
            </a:endParaRPr>
          </a:p>
          <a:p>
            <a:pPr marL="182563" indent="-182563">
              <a:spcAft>
                <a:spcPts val="600"/>
              </a:spcAft>
            </a:pPr>
            <a:r>
              <a:rPr sz="2400" b="1" i="0" dirty="0">
                <a:solidFill>
                  <a:srgbClr val="C88A1E"/>
                </a:solidFill>
              </a:rPr>
              <a:t>10.  </a:t>
            </a:r>
            <a:r>
              <a:rPr sz="2400" b="0" i="0" dirty="0">
                <a:solidFill>
                  <a:srgbClr val="26313D"/>
                </a:solidFill>
              </a:rPr>
              <a:t>O </a:t>
            </a:r>
            <a:r>
              <a:rPr sz="2400" b="1" i="0" dirty="0">
                <a:solidFill>
                  <a:srgbClr val="26313D"/>
                </a:solidFill>
              </a:rPr>
              <a:t>MENAC</a:t>
            </a:r>
            <a:r>
              <a:rPr lang="pt-PT" sz="2400" b="0" i="0" dirty="0">
                <a:solidFill>
                  <a:srgbClr val="26313D"/>
                </a:solidFill>
              </a:rPr>
              <a:t>: </a:t>
            </a:r>
            <a:r>
              <a:rPr sz="2400" b="0" i="0" dirty="0" err="1">
                <a:solidFill>
                  <a:srgbClr val="26313D"/>
                </a:solidFill>
              </a:rPr>
              <a:t>papel</a:t>
            </a:r>
            <a:r>
              <a:rPr sz="2400" b="0" i="0" dirty="0">
                <a:solidFill>
                  <a:srgbClr val="26313D"/>
                </a:solidFill>
              </a:rPr>
              <a:t>, </a:t>
            </a:r>
            <a:r>
              <a:rPr sz="2400" b="0" i="0" dirty="0" err="1">
                <a:solidFill>
                  <a:srgbClr val="26313D"/>
                </a:solidFill>
              </a:rPr>
              <a:t>missão</a:t>
            </a:r>
            <a:r>
              <a:rPr sz="2400" b="0" i="0" dirty="0">
                <a:solidFill>
                  <a:srgbClr val="26313D"/>
                </a:solidFill>
              </a:rPr>
              <a:t> e </a:t>
            </a:r>
            <a:r>
              <a:rPr sz="2400" b="0" i="0" dirty="0" err="1">
                <a:solidFill>
                  <a:srgbClr val="26313D"/>
                </a:solidFill>
              </a:rPr>
              <a:t>recursos</a:t>
            </a:r>
            <a:endParaRPr sz="2400" b="0" i="0" dirty="0">
              <a:solidFill>
                <a:srgbClr val="26313D"/>
              </a:solidFill>
            </a:endParaRP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Ligação ao Referencial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Os dez conteúdos e os cinco temas do Referencial (DGE, 2024)</a:t>
            </a:r>
          </a:p>
          <a:p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652272" y="2011680"/>
            <a:ext cx="6266688" cy="384048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Aft>
                <a:spcPts val="10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Tema 1. Princípios éticos e boa governança:  </a:t>
            </a:r>
            <a:r>
              <a:rPr sz="1800" b="0" i="0" dirty="0" err="1">
                <a:solidFill>
                  <a:srgbClr val="26313D"/>
                </a:solidFill>
              </a:rPr>
              <a:t>conteúdos 1, 4, 6 e 9.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10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Tema 2. Corrupção em sociedade:  </a:t>
            </a:r>
            <a:r>
              <a:rPr sz="1800" b="0" i="0" dirty="0" err="1">
                <a:solidFill>
                  <a:srgbClr val="26313D"/>
                </a:solidFill>
              </a:rPr>
              <a:t>conteúdos 3 e 8.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10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Tema 3. Causas e efeitos da corrupção:  </a:t>
            </a:r>
            <a:r>
              <a:rPr sz="1800" b="0" i="0" dirty="0" err="1">
                <a:solidFill>
                  <a:srgbClr val="26313D"/>
                </a:solidFill>
              </a:rPr>
              <a:t>conteúdo 5.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10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Tema 4. Programas de prevenção e combate:  </a:t>
            </a:r>
            <a:r>
              <a:rPr sz="1800" b="0" i="0" dirty="0" err="1">
                <a:solidFill>
                  <a:srgbClr val="26313D"/>
                </a:solidFill>
              </a:rPr>
              <a:t>conteúdos 7 e 10.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10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Tema 5. Situações concretas de corrupção:  </a:t>
            </a:r>
            <a:r>
              <a:rPr sz="1800" b="0" i="0" dirty="0" err="1">
                <a:solidFill>
                  <a:srgbClr val="26313D"/>
                </a:solidFill>
              </a:rPr>
              <a:t>conteúdo 2 e bancos de dilemas.</a:t>
            </a:r>
            <a:endParaRPr sz="2000" b="0" i="0" dirty="0">
              <a:solidFill>
                <a:srgbClr val="26313D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452360" y="1645920"/>
            <a:ext cx="4206240" cy="4160520"/>
          </a:xfrm>
          <a:prstGeom prst="roundRect">
            <a:avLst/>
          </a:prstGeom>
          <a:solidFill>
            <a:srgbClr val="DDF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sz="1600"/>
          </a:p>
        </p:txBody>
      </p:sp>
      <p:sp>
        <p:nvSpPr>
          <p:cNvPr id="8" name="TextBox 7"/>
          <p:cNvSpPr txBox="1"/>
          <p:nvPr/>
        </p:nvSpPr>
        <p:spPr>
          <a:xfrm>
            <a:off x="7846568" y="2103120"/>
            <a:ext cx="3693160" cy="3246120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/>
            <a:r>
              <a:rPr lang="pt-PT" sz="1600" b="1" dirty="0">
                <a:solidFill>
                  <a:srgbClr val="467886"/>
                </a:solidFill>
              </a:rPr>
              <a:t>COMO USAR</a:t>
            </a:r>
            <a:endParaRPr lang="pt-PT" sz="1600" b="1" i="0" dirty="0">
              <a:solidFill>
                <a:srgbClr val="467886"/>
              </a:solidFill>
            </a:endParaRPr>
          </a:p>
          <a:p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•  </a:t>
            </a:r>
            <a:r>
              <a:rPr sz="1600" b="0" i="0" dirty="0">
                <a:solidFill>
                  <a:srgbClr val="26313D"/>
                </a:solidFill>
              </a:rPr>
              <a:t>Partir do tema que a escola está a trabalhar.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•  </a:t>
            </a:r>
            <a:r>
              <a:rPr sz="1600" b="0" i="0" dirty="0">
                <a:solidFill>
                  <a:srgbClr val="26313D"/>
                </a:solidFill>
              </a:rPr>
              <a:t>Usar os conteúdos correspondentes e as orientações por ciclo.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•  </a:t>
            </a:r>
            <a:r>
              <a:rPr sz="1600" b="0" i="0" dirty="0">
                <a:solidFill>
                  <a:srgbClr val="26313D"/>
                </a:solidFill>
              </a:rPr>
              <a:t>O Tema 5 aplica-se a partir do 2.º ciclo.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1</a:t>
            </a:r>
            <a:r>
              <a:rPr lang="pt-PT" dirty="0"/>
              <a:t>.</a:t>
            </a:r>
            <a:r>
              <a:rPr dirty="0"/>
              <a:t> </a:t>
            </a:r>
            <a:r>
              <a:rPr dirty="0" err="1"/>
              <a:t>Conceitos</a:t>
            </a:r>
            <a:r>
              <a:rPr dirty="0"/>
              <a:t> e </a:t>
            </a:r>
            <a:r>
              <a:rPr dirty="0" err="1"/>
              <a:t>vocabulário</a:t>
            </a:r>
            <a:r>
              <a:rPr dirty="0"/>
              <a:t> </a:t>
            </a:r>
            <a:r>
              <a:rPr dirty="0" err="1"/>
              <a:t>essencial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Ligação aos Direitos Humanos e à democracia</a:t>
            </a:r>
          </a:p>
          <a:p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1818550"/>
            <a:ext cx="6720840" cy="45181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200"/>
              </a:spcAft>
            </a:pPr>
            <a:r>
              <a:rPr sz="1800" b="1" i="0" dirty="0">
                <a:solidFill>
                  <a:srgbClr val="0E2841"/>
                </a:solidFill>
              </a:rPr>
              <a:t>CONTEÚDOS</a:t>
            </a:r>
          </a:p>
          <a:p>
            <a:pPr marL="182563" indent="-182563">
              <a:spcAft>
                <a:spcPts val="3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Ética:  </a:t>
            </a:r>
            <a:r>
              <a:rPr sz="1800" b="0" i="0" dirty="0" err="1">
                <a:solidFill>
                  <a:srgbClr val="26313D"/>
                </a:solidFill>
              </a:rPr>
              <a:t>valores e princípios que ajudam a distinguir o certo do errado e a querer agir bem.</a:t>
            </a:r>
          </a:p>
          <a:p>
            <a:pPr marL="182563" indent="-182563">
              <a:spcAft>
                <a:spcPts val="3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Integridade</a:t>
            </a:r>
            <a:r>
              <a:rPr sz="1800" b="1" i="0" dirty="0">
                <a:solidFill>
                  <a:srgbClr val="04547F"/>
                </a:solidFill>
              </a:rPr>
              <a:t>:  </a:t>
            </a:r>
            <a:r>
              <a:rPr sz="1800" b="0" i="0" dirty="0" err="1">
                <a:solidFill>
                  <a:srgbClr val="26313D"/>
                </a:solidFill>
              </a:rPr>
              <a:t>fazer</a:t>
            </a:r>
            <a:r>
              <a:rPr sz="1800" b="0" i="0" dirty="0">
                <a:solidFill>
                  <a:srgbClr val="26313D"/>
                </a:solidFill>
              </a:rPr>
              <a:t> o </a:t>
            </a:r>
            <a:r>
              <a:rPr sz="1800" b="0" i="0" dirty="0" err="1">
                <a:solidFill>
                  <a:srgbClr val="26313D"/>
                </a:solidFill>
              </a:rPr>
              <a:t>certo</a:t>
            </a:r>
            <a:r>
              <a:rPr sz="1800" b="0" i="0" dirty="0">
                <a:solidFill>
                  <a:srgbClr val="26313D"/>
                </a:solidFill>
              </a:rPr>
              <a:t> </a:t>
            </a:r>
            <a:r>
              <a:rPr sz="1800" b="0" i="0" dirty="0" err="1">
                <a:solidFill>
                  <a:srgbClr val="26313D"/>
                </a:solidFill>
              </a:rPr>
              <a:t>mesmo</a:t>
            </a:r>
            <a:r>
              <a:rPr sz="1800" b="0" i="0" dirty="0">
                <a:solidFill>
                  <a:srgbClr val="26313D"/>
                </a:solidFill>
              </a:rPr>
              <a:t> </a:t>
            </a:r>
            <a:r>
              <a:rPr sz="1800" b="0" i="0" dirty="0" err="1">
                <a:solidFill>
                  <a:srgbClr val="26313D"/>
                </a:solidFill>
              </a:rPr>
              <a:t>quando</a:t>
            </a:r>
            <a:r>
              <a:rPr sz="1800" b="0" i="0" dirty="0">
                <a:solidFill>
                  <a:srgbClr val="26313D"/>
                </a:solidFill>
              </a:rPr>
              <a:t> </a:t>
            </a:r>
            <a:r>
              <a:rPr sz="1800" b="0" i="0" dirty="0" err="1">
                <a:solidFill>
                  <a:srgbClr val="26313D"/>
                </a:solidFill>
              </a:rPr>
              <a:t>ninguém</a:t>
            </a:r>
            <a:r>
              <a:rPr sz="1800" b="0" i="0" dirty="0">
                <a:solidFill>
                  <a:srgbClr val="26313D"/>
                </a:solidFill>
              </a:rPr>
              <a:t> </a:t>
            </a:r>
            <a:r>
              <a:rPr sz="1800" b="0" i="0" dirty="0" err="1">
                <a:solidFill>
                  <a:srgbClr val="26313D"/>
                </a:solidFill>
              </a:rPr>
              <a:t>observa</a:t>
            </a:r>
            <a:r>
              <a:rPr sz="1800" b="0" i="0" dirty="0">
                <a:solidFill>
                  <a:srgbClr val="26313D"/>
                </a:solidFill>
              </a:rPr>
              <a:t>; </a:t>
            </a:r>
            <a:r>
              <a:rPr sz="1800" b="0" i="0" dirty="0" err="1">
                <a:solidFill>
                  <a:srgbClr val="26313D"/>
                </a:solidFill>
              </a:rPr>
              <a:t>coerência</a:t>
            </a:r>
            <a:r>
              <a:rPr sz="1800" b="0" i="0" dirty="0">
                <a:solidFill>
                  <a:srgbClr val="26313D"/>
                </a:solidFill>
              </a:rPr>
              <a:t> entre o </a:t>
            </a:r>
            <a:r>
              <a:rPr sz="1800" b="0" i="0" dirty="0" err="1">
                <a:solidFill>
                  <a:srgbClr val="26313D"/>
                </a:solidFill>
              </a:rPr>
              <a:t>que</a:t>
            </a:r>
            <a:r>
              <a:rPr sz="1800" b="0" i="0" dirty="0">
                <a:solidFill>
                  <a:srgbClr val="26313D"/>
                </a:solidFill>
              </a:rPr>
              <a:t> se </a:t>
            </a:r>
            <a:r>
              <a:rPr sz="1800" b="0" i="0" dirty="0" err="1">
                <a:solidFill>
                  <a:srgbClr val="26313D"/>
                </a:solidFill>
              </a:rPr>
              <a:t>pensa</a:t>
            </a:r>
            <a:r>
              <a:rPr sz="1800" b="0" i="0" dirty="0">
                <a:solidFill>
                  <a:srgbClr val="26313D"/>
                </a:solidFill>
              </a:rPr>
              <a:t> e se </a:t>
            </a:r>
            <a:r>
              <a:rPr sz="1800" b="0" i="0" dirty="0" err="1">
                <a:solidFill>
                  <a:srgbClr val="26313D"/>
                </a:solidFill>
              </a:rPr>
              <a:t>faz</a:t>
            </a:r>
            <a:r>
              <a:rPr sz="18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3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Transparência:  </a:t>
            </a:r>
            <a:r>
              <a:rPr sz="1800" b="0" i="0" dirty="0" err="1">
                <a:solidFill>
                  <a:srgbClr val="26313D"/>
                </a:solidFill>
              </a:rPr>
              <a:t>tornar visíveis e compreensíveis as decisões e as suas razões.</a:t>
            </a:r>
          </a:p>
          <a:p>
            <a:pPr marL="182563" indent="-182563">
              <a:spcAft>
                <a:spcPts val="3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Corrupção:  </a:t>
            </a:r>
            <a:r>
              <a:rPr sz="1800" b="0" i="0" dirty="0" err="1">
                <a:solidFill>
                  <a:srgbClr val="26313D"/>
                </a:solidFill>
              </a:rPr>
              <a:t>abuso de um poder confiado, público ou privado, para obter uma vantagem indevida.</a:t>
            </a:r>
          </a:p>
          <a:p>
            <a:pPr marL="182563" indent="-182563">
              <a:spcAft>
                <a:spcPts val="300"/>
              </a:spcAft>
            </a:pPr>
            <a:r>
              <a:rPr sz="1800" b="1" i="0" dirty="0" err="1">
                <a:solidFill>
                  <a:srgbClr val="2FA4A9"/>
                </a:solidFill>
              </a:rPr>
              <a:t>Vocabulário</a:t>
            </a:r>
            <a:r>
              <a:rPr sz="1800" b="1" i="0" dirty="0">
                <a:solidFill>
                  <a:srgbClr val="2FA4A9"/>
                </a:solidFill>
              </a:rPr>
              <a:t>:  </a:t>
            </a:r>
            <a:r>
              <a:rPr sz="1800" b="0" i="0" dirty="0" err="1">
                <a:solidFill>
                  <a:srgbClr val="26313D"/>
                </a:solidFill>
              </a:rPr>
              <a:t>honestidade</a:t>
            </a:r>
            <a:r>
              <a:rPr sz="1800" b="0" i="0" dirty="0">
                <a:solidFill>
                  <a:srgbClr val="26313D"/>
                </a:solidFill>
              </a:rPr>
              <a:t>, </a:t>
            </a:r>
            <a:r>
              <a:rPr sz="1800" b="0" i="0" dirty="0" err="1">
                <a:solidFill>
                  <a:srgbClr val="26313D"/>
                </a:solidFill>
              </a:rPr>
              <a:t>dignidade</a:t>
            </a:r>
            <a:r>
              <a:rPr sz="1800" b="0" i="0" dirty="0">
                <a:solidFill>
                  <a:srgbClr val="26313D"/>
                </a:solidFill>
              </a:rPr>
              <a:t>, </a:t>
            </a:r>
            <a:r>
              <a:rPr sz="1800" b="0" i="0" dirty="0" err="1">
                <a:solidFill>
                  <a:srgbClr val="26313D"/>
                </a:solidFill>
              </a:rPr>
              <a:t>igualdade</a:t>
            </a:r>
            <a:r>
              <a:rPr sz="1800" b="0" i="0" dirty="0">
                <a:solidFill>
                  <a:srgbClr val="26313D"/>
                </a:solidFill>
              </a:rPr>
              <a:t>, </a:t>
            </a:r>
            <a:r>
              <a:rPr sz="1800" b="0" i="0" dirty="0" err="1">
                <a:solidFill>
                  <a:srgbClr val="26313D"/>
                </a:solidFill>
              </a:rPr>
              <a:t>responsabilidade</a:t>
            </a:r>
            <a:r>
              <a:rPr sz="1800" b="0" i="0" dirty="0">
                <a:solidFill>
                  <a:srgbClr val="26313D"/>
                </a:solidFill>
              </a:rPr>
              <a:t>, </a:t>
            </a:r>
            <a:r>
              <a:rPr sz="1800" b="0" i="0" dirty="0" err="1">
                <a:solidFill>
                  <a:srgbClr val="26313D"/>
                </a:solidFill>
              </a:rPr>
              <a:t>prestação</a:t>
            </a:r>
            <a:r>
              <a:rPr sz="1800" b="0" i="0" dirty="0">
                <a:solidFill>
                  <a:srgbClr val="26313D"/>
                </a:solidFill>
              </a:rPr>
              <a:t> de </a:t>
            </a:r>
            <a:r>
              <a:rPr sz="1800" b="0" i="0" dirty="0" err="1">
                <a:solidFill>
                  <a:srgbClr val="26313D"/>
                </a:solidFill>
              </a:rPr>
              <a:t>contas</a:t>
            </a:r>
            <a:r>
              <a:rPr sz="1800" b="0" i="0" dirty="0">
                <a:solidFill>
                  <a:srgbClr val="26313D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 i="0" dirty="0">
                <a:solidFill>
                  <a:srgbClr val="2FA4A9"/>
                </a:solidFill>
              </a:rPr>
              <a:t>• </a:t>
            </a:r>
            <a:r>
              <a:rPr sz="1800" b="0" i="0" dirty="0">
                <a:solidFill>
                  <a:srgbClr val="26313D"/>
                </a:solidFill>
              </a:rPr>
              <a:t>Estes </a:t>
            </a:r>
            <a:r>
              <a:rPr sz="1800" b="0" i="0" dirty="0" err="1">
                <a:solidFill>
                  <a:srgbClr val="26313D"/>
                </a:solidFill>
              </a:rPr>
              <a:t>valores</a:t>
            </a:r>
            <a:r>
              <a:rPr sz="1800" b="0" i="0" dirty="0">
                <a:solidFill>
                  <a:srgbClr val="26313D"/>
                </a:solidFill>
              </a:rPr>
              <a:t> </a:t>
            </a:r>
            <a:r>
              <a:rPr sz="1800" b="0" i="0" dirty="0" err="1">
                <a:solidFill>
                  <a:srgbClr val="26313D"/>
                </a:solidFill>
              </a:rPr>
              <a:t>sustentam</a:t>
            </a:r>
            <a:r>
              <a:rPr sz="1800" b="0" i="0" dirty="0">
                <a:solidFill>
                  <a:srgbClr val="26313D"/>
                </a:solidFill>
              </a:rPr>
              <a:t> </a:t>
            </a:r>
            <a:r>
              <a:rPr sz="1800" b="0" i="0" dirty="0" err="1">
                <a:solidFill>
                  <a:srgbClr val="26313D"/>
                </a:solidFill>
              </a:rPr>
              <a:t>os</a:t>
            </a:r>
            <a:r>
              <a:rPr sz="1800" b="0" i="0" dirty="0">
                <a:solidFill>
                  <a:srgbClr val="26313D"/>
                </a:solidFill>
              </a:rPr>
              <a:t> </a:t>
            </a:r>
            <a:r>
              <a:rPr sz="1800" b="0" i="0" dirty="0" err="1">
                <a:solidFill>
                  <a:srgbClr val="26313D"/>
                </a:solidFill>
              </a:rPr>
              <a:t>Direitos</a:t>
            </a:r>
            <a:r>
              <a:rPr sz="1800" b="0" i="0" dirty="0">
                <a:solidFill>
                  <a:srgbClr val="26313D"/>
                </a:solidFill>
              </a:rPr>
              <a:t> Humanos</a:t>
            </a:r>
            <a:r>
              <a:rPr lang="pt-PT" sz="1800" b="0" i="0" dirty="0">
                <a:solidFill>
                  <a:srgbClr val="26313D"/>
                </a:solidFill>
              </a:rPr>
              <a:t>,</a:t>
            </a:r>
            <a:r>
              <a:rPr sz="1800" b="0" i="0" dirty="0">
                <a:solidFill>
                  <a:srgbClr val="26313D"/>
                </a:solidFill>
              </a:rPr>
              <a:t> a </a:t>
            </a:r>
            <a:r>
              <a:rPr sz="1800" b="0" i="0" dirty="0" err="1">
                <a:solidFill>
                  <a:srgbClr val="26313D"/>
                </a:solidFill>
              </a:rPr>
              <a:t>democracia</a:t>
            </a:r>
            <a:r>
              <a:rPr sz="1800" b="0" i="0" dirty="0">
                <a:solidFill>
                  <a:srgbClr val="26313D"/>
                </a:solidFill>
              </a:rPr>
              <a:t> e as </a:t>
            </a:r>
            <a:r>
              <a:rPr sz="1800" b="0" i="0" dirty="0" err="1">
                <a:solidFill>
                  <a:srgbClr val="26313D"/>
                </a:solidFill>
              </a:rPr>
              <a:t>suas</a:t>
            </a:r>
            <a:r>
              <a:rPr sz="1800" b="0" i="0" dirty="0">
                <a:solidFill>
                  <a:srgbClr val="26313D"/>
                </a:solidFill>
              </a:rPr>
              <a:t> </a:t>
            </a:r>
            <a:r>
              <a:rPr sz="1800" b="0" i="0" dirty="0" err="1">
                <a:solidFill>
                  <a:srgbClr val="26313D"/>
                </a:solidFill>
              </a:rPr>
              <a:t>instituições</a:t>
            </a:r>
            <a:r>
              <a:rPr sz="1800" b="0" i="0" dirty="0">
                <a:solidFill>
                  <a:srgbClr val="26313D"/>
                </a:solidFill>
              </a:rPr>
              <a:t>.</a:t>
            </a:r>
          </a:p>
          <a:p>
            <a:pPr algn="r">
              <a:spcBef>
                <a:spcPts val="600"/>
              </a:spcBef>
            </a:pPr>
            <a:r>
              <a:rPr sz="1800" b="0" i="1" dirty="0">
                <a:solidFill>
                  <a:srgbClr val="C88A1E"/>
                </a:solidFill>
              </a:rPr>
              <a:t>“A </a:t>
            </a:r>
            <a:r>
              <a:rPr sz="1800" b="0" i="1" dirty="0" err="1">
                <a:solidFill>
                  <a:srgbClr val="C88A1E"/>
                </a:solidFill>
              </a:rPr>
              <a:t>integridade</a:t>
            </a:r>
            <a:r>
              <a:rPr sz="1800" b="0" i="1" dirty="0">
                <a:solidFill>
                  <a:srgbClr val="C88A1E"/>
                </a:solidFill>
              </a:rPr>
              <a:t> </a:t>
            </a:r>
            <a:r>
              <a:rPr sz="1800" b="0" i="1" dirty="0" err="1">
                <a:solidFill>
                  <a:srgbClr val="C88A1E"/>
                </a:solidFill>
              </a:rPr>
              <a:t>constrói</a:t>
            </a:r>
            <a:r>
              <a:rPr sz="1800" b="0" i="1" dirty="0">
                <a:solidFill>
                  <a:srgbClr val="C88A1E"/>
                </a:solidFill>
              </a:rPr>
              <a:t>; a </a:t>
            </a:r>
            <a:r>
              <a:rPr sz="1800" b="0" i="1" dirty="0" err="1">
                <a:solidFill>
                  <a:srgbClr val="C88A1E"/>
                </a:solidFill>
              </a:rPr>
              <a:t>corrupção</a:t>
            </a:r>
            <a:r>
              <a:rPr sz="1800" b="0" i="1" dirty="0">
                <a:solidFill>
                  <a:srgbClr val="C88A1E"/>
                </a:solidFill>
              </a:rPr>
              <a:t> </a:t>
            </a:r>
            <a:r>
              <a:rPr sz="1800" b="0" i="1" dirty="0" err="1">
                <a:solidFill>
                  <a:srgbClr val="C88A1E"/>
                </a:solidFill>
              </a:rPr>
              <a:t>destrói</a:t>
            </a:r>
            <a:r>
              <a:rPr sz="1800" b="0" i="1" dirty="0">
                <a:solidFill>
                  <a:srgbClr val="C88A1E"/>
                </a:solidFill>
              </a:rPr>
              <a:t>.”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1645920"/>
            <a:ext cx="4206240" cy="4160520"/>
          </a:xfrm>
          <a:prstGeom prst="roundRect">
            <a:avLst/>
          </a:prstGeom>
          <a:solidFill>
            <a:srgbClr val="DDF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8" name="TextBox 7"/>
          <p:cNvSpPr txBox="1"/>
          <p:nvPr/>
        </p:nvSpPr>
        <p:spPr>
          <a:xfrm>
            <a:off x="7823200" y="2124972"/>
            <a:ext cx="3464560" cy="3202415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lang="pt-PT" sz="1600" b="1" dirty="0">
                <a:solidFill>
                  <a:srgbClr val="467886"/>
                </a:solidFill>
              </a:rPr>
              <a:t>ORIENTAÇÕES </a:t>
            </a:r>
            <a:r>
              <a:rPr sz="1600" b="1" i="0" dirty="0">
                <a:solidFill>
                  <a:srgbClr val="467886"/>
                </a:solidFill>
              </a:rPr>
              <a:t>POR CICLO</a:t>
            </a:r>
            <a:endParaRPr lang="pt-PT" sz="1600" b="1" i="0" dirty="0">
              <a:solidFill>
                <a:srgbClr val="467886"/>
              </a:solidFill>
            </a:endParaRPr>
          </a:p>
          <a:p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500"/>
              </a:spcAft>
            </a:pPr>
            <a:r>
              <a:rPr sz="1600" b="1" i="0" dirty="0">
                <a:solidFill>
                  <a:srgbClr val="258287"/>
                </a:solidFill>
              </a:rPr>
              <a:t>1.º  </a:t>
            </a:r>
            <a:r>
              <a:rPr sz="1600" b="0" i="0" dirty="0" err="1">
                <a:solidFill>
                  <a:srgbClr val="26313D"/>
                </a:solidFill>
              </a:rPr>
              <a:t>honestidade, regras e o "bem" e o "mal" no dia a dia.</a:t>
            </a:r>
          </a:p>
          <a:p>
            <a:pPr marL="182563" indent="-182563">
              <a:spcAft>
                <a:spcPts val="500"/>
              </a:spcAft>
            </a:pPr>
            <a:r>
              <a:rPr sz="1600" b="1" i="0" dirty="0">
                <a:solidFill>
                  <a:srgbClr val="04547F"/>
                </a:solidFill>
              </a:rPr>
              <a:t>2.º  </a:t>
            </a:r>
            <a:r>
              <a:rPr sz="1600" b="0" i="0" dirty="0" err="1">
                <a:solidFill>
                  <a:srgbClr val="26313D"/>
                </a:solidFill>
              </a:rPr>
              <a:t>integridade</a:t>
            </a:r>
            <a:r>
              <a:rPr sz="1600" b="0" i="0" dirty="0">
                <a:solidFill>
                  <a:srgbClr val="26313D"/>
                </a:solidFill>
              </a:rPr>
              <a:t> individual e </a:t>
            </a:r>
            <a:r>
              <a:rPr sz="1600" b="0" i="0" dirty="0" err="1">
                <a:solidFill>
                  <a:srgbClr val="26313D"/>
                </a:solidFill>
              </a:rPr>
              <a:t>organizacional</a:t>
            </a:r>
            <a:r>
              <a:rPr sz="1600" b="0" i="0" dirty="0">
                <a:solidFill>
                  <a:srgbClr val="26313D"/>
                </a:solidFill>
              </a:rPr>
              <a:t>; </a:t>
            </a:r>
            <a:r>
              <a:rPr sz="1600" b="0" i="0" dirty="0" err="1">
                <a:solidFill>
                  <a:srgbClr val="26313D"/>
                </a:solidFill>
              </a:rPr>
              <a:t>distinguir</a:t>
            </a:r>
            <a:r>
              <a:rPr sz="1600" b="0" i="0" dirty="0">
                <a:solidFill>
                  <a:srgbClr val="26313D"/>
                </a:solidFill>
              </a:rPr>
              <a:t> o </a:t>
            </a:r>
            <a:r>
              <a:rPr sz="1600" b="0" i="0" dirty="0" err="1">
                <a:solidFill>
                  <a:srgbClr val="26313D"/>
                </a:solidFill>
              </a:rPr>
              <a:t>correto</a:t>
            </a:r>
            <a:r>
              <a:rPr sz="1600" b="0" i="0" dirty="0">
                <a:solidFill>
                  <a:srgbClr val="26313D"/>
                </a:solidFill>
              </a:rPr>
              <a:t> do </a:t>
            </a:r>
            <a:r>
              <a:rPr sz="1600" b="0" i="0" dirty="0" err="1">
                <a:solidFill>
                  <a:srgbClr val="26313D"/>
                </a:solidFill>
              </a:rPr>
              <a:t>corrupto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500"/>
              </a:spcAft>
            </a:pPr>
            <a:r>
              <a:rPr sz="1600" b="1" i="0" dirty="0">
                <a:solidFill>
                  <a:srgbClr val="E77728"/>
                </a:solidFill>
              </a:rPr>
              <a:t>3.º  </a:t>
            </a:r>
            <a:r>
              <a:rPr sz="1600" b="0" i="0" dirty="0" err="1">
                <a:solidFill>
                  <a:srgbClr val="26313D"/>
                </a:solidFill>
              </a:rPr>
              <a:t>definições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rigorosas</a:t>
            </a:r>
            <a:r>
              <a:rPr sz="1600" b="0" i="0" dirty="0">
                <a:solidFill>
                  <a:srgbClr val="26313D"/>
                </a:solidFill>
              </a:rPr>
              <a:t> e a </a:t>
            </a:r>
            <a:r>
              <a:rPr sz="1600" b="0" i="0" dirty="0" err="1">
                <a:solidFill>
                  <a:srgbClr val="26313D"/>
                </a:solidFill>
              </a:rPr>
              <a:t>sua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relação</a:t>
            </a:r>
            <a:r>
              <a:rPr sz="1600" b="0" i="0" dirty="0">
                <a:solidFill>
                  <a:srgbClr val="26313D"/>
                </a:solidFill>
              </a:rPr>
              <a:t> com a </a:t>
            </a:r>
            <a:r>
              <a:rPr sz="1600" b="0" i="0" dirty="0" err="1">
                <a:solidFill>
                  <a:srgbClr val="26313D"/>
                </a:solidFill>
              </a:rPr>
              <a:t>democracia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500"/>
              </a:spcAft>
            </a:pPr>
            <a:r>
              <a:rPr sz="1600" b="1" i="0" dirty="0">
                <a:solidFill>
                  <a:srgbClr val="0E2841"/>
                </a:solidFill>
              </a:rPr>
              <a:t>Sec.  </a:t>
            </a:r>
            <a:r>
              <a:rPr sz="1600" b="0" i="0" dirty="0" err="1">
                <a:solidFill>
                  <a:srgbClr val="26313D"/>
                </a:solidFill>
              </a:rPr>
              <a:t>princípios</a:t>
            </a:r>
            <a:r>
              <a:rPr sz="1600" b="0" i="0" dirty="0">
                <a:solidFill>
                  <a:srgbClr val="26313D"/>
                </a:solidFill>
              </a:rPr>
              <a:t> de boa </a:t>
            </a:r>
            <a:r>
              <a:rPr sz="1600" b="0" i="0" dirty="0" err="1">
                <a:solidFill>
                  <a:srgbClr val="26313D"/>
                </a:solidFill>
              </a:rPr>
              <a:t>governança</a:t>
            </a:r>
            <a:r>
              <a:rPr sz="1600" b="0" i="0" dirty="0">
                <a:solidFill>
                  <a:srgbClr val="26313D"/>
                </a:solidFill>
              </a:rPr>
              <a:t>: </a:t>
            </a:r>
            <a:r>
              <a:rPr sz="1600" b="0" i="0" dirty="0" err="1">
                <a:solidFill>
                  <a:srgbClr val="26313D"/>
                </a:solidFill>
              </a:rPr>
              <a:t>equidade</a:t>
            </a:r>
            <a:r>
              <a:rPr sz="1600" b="0" i="0" dirty="0">
                <a:solidFill>
                  <a:srgbClr val="26313D"/>
                </a:solidFill>
              </a:rPr>
              <a:t>, </a:t>
            </a:r>
            <a:r>
              <a:rPr sz="1600" b="0" i="0" dirty="0" err="1">
                <a:solidFill>
                  <a:srgbClr val="26313D"/>
                </a:solidFill>
              </a:rPr>
              <a:t>legalidade</a:t>
            </a:r>
            <a:r>
              <a:rPr sz="1600" b="0" i="0" dirty="0">
                <a:solidFill>
                  <a:srgbClr val="26313D"/>
                </a:solidFill>
              </a:rPr>
              <a:t>, </a:t>
            </a:r>
            <a:r>
              <a:rPr sz="1600" b="0" i="0" dirty="0" err="1">
                <a:solidFill>
                  <a:srgbClr val="26313D"/>
                </a:solidFill>
              </a:rPr>
              <a:t>imparcialidade</a:t>
            </a:r>
            <a:r>
              <a:rPr sz="1600" b="0" i="0" dirty="0">
                <a:solidFill>
                  <a:srgbClr val="26313D"/>
                </a:solidFill>
              </a:rPr>
              <a:t>, </a:t>
            </a:r>
            <a:r>
              <a:rPr sz="1600" b="0" i="0" dirty="0" err="1">
                <a:solidFill>
                  <a:srgbClr val="26313D"/>
                </a:solidFill>
              </a:rPr>
              <a:t>integridade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70EB3-09A6-2823-91F7-6AF54E36B2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>
                <a:solidFill>
                  <a:schemeClr val="bg2"/>
                </a:solidFill>
              </a:rPr>
              <a:t>As </a:t>
            </a:r>
            <a:r>
              <a:rPr dirty="0" err="1">
                <a:solidFill>
                  <a:schemeClr val="bg2"/>
                </a:solidFill>
              </a:rPr>
              <a:t>quatro</a:t>
            </a:r>
            <a:r>
              <a:rPr dirty="0">
                <a:solidFill>
                  <a:schemeClr val="bg2"/>
                </a:solidFill>
              </a:rPr>
              <a:t> </a:t>
            </a:r>
            <a:r>
              <a:rPr dirty="0" err="1">
                <a:solidFill>
                  <a:schemeClr val="bg2"/>
                </a:solidFill>
              </a:rPr>
              <a:t>palavras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E1FBD-1B3E-FEEB-4398-75EB8831E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b="1" i="1" dirty="0">
                <a:solidFill>
                  <a:srgbClr val="2FA4A9"/>
                </a:solidFill>
              </a:rPr>
              <a:t>Sem </a:t>
            </a:r>
            <a:r>
              <a:rPr b="1" i="1" dirty="0" err="1">
                <a:solidFill>
                  <a:srgbClr val="2FA4A9"/>
                </a:solidFill>
              </a:rPr>
              <a:t>letra</a:t>
            </a:r>
            <a:r>
              <a:rPr b="1" i="1" dirty="0">
                <a:solidFill>
                  <a:srgbClr val="2FA4A9"/>
                </a:solidFill>
              </a:rPr>
              <a:t> </a:t>
            </a:r>
            <a:r>
              <a:rPr b="1" i="1" dirty="0" err="1">
                <a:solidFill>
                  <a:srgbClr val="2FA4A9"/>
                </a:solidFill>
              </a:rPr>
              <a:t>pequena</a:t>
            </a:r>
            <a:r>
              <a:rPr b="1" i="1" dirty="0">
                <a:solidFill>
                  <a:srgbClr val="2FA4A9"/>
                </a:solidFill>
              </a:rPr>
              <a:t>. Sem </a:t>
            </a:r>
            <a:r>
              <a:rPr b="1" i="1" dirty="0" err="1">
                <a:solidFill>
                  <a:srgbClr val="2FA4A9"/>
                </a:solidFill>
              </a:rPr>
              <a:t>palavras</a:t>
            </a:r>
            <a:r>
              <a:rPr b="1" i="1" dirty="0">
                <a:solidFill>
                  <a:srgbClr val="2FA4A9"/>
                </a:solidFill>
              </a:rPr>
              <a:t> </a:t>
            </a:r>
            <a:r>
              <a:rPr b="1" i="1" dirty="0" err="1">
                <a:solidFill>
                  <a:srgbClr val="2FA4A9"/>
                </a:solidFill>
              </a:rPr>
              <a:t>difíceis</a:t>
            </a:r>
            <a:r>
              <a:rPr b="1" i="1" dirty="0">
                <a:solidFill>
                  <a:srgbClr val="2FA4A9"/>
                </a:solidFill>
              </a:rPr>
              <a:t>.</a:t>
            </a:r>
            <a:endParaRPr lang="en-GB" b="1" i="1" dirty="0">
              <a:solidFill>
                <a:srgbClr val="2FA4A9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oogle Shape;486;p22">
            <a:extLst>
              <a:ext uri="{FF2B5EF4-FFF2-40B4-BE49-F238E27FC236}">
                <a16:creationId xmlns:a16="http://schemas.microsoft.com/office/drawing/2014/main" id="{B9B319C0-7CC0-62C2-BE2B-EE3C3012D6D1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6" y="5472113"/>
            <a:ext cx="1755775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Google Shape;490;p22">
            <a:extLst>
              <a:ext uri="{FF2B5EF4-FFF2-40B4-BE49-F238E27FC236}">
                <a16:creationId xmlns:a16="http://schemas.microsoft.com/office/drawing/2014/main" id="{7EB3BEFD-E036-D9DD-BECD-B181E21C15EA}"/>
              </a:ext>
            </a:extLst>
          </p:cNvPr>
          <p:cNvSpPr>
            <a:spLocks/>
          </p:cNvSpPr>
          <p:nvPr/>
        </p:nvSpPr>
        <p:spPr bwMode="auto">
          <a:xfrm>
            <a:off x="1368426" y="3290888"/>
            <a:ext cx="1527175" cy="2365375"/>
          </a:xfrm>
          <a:custGeom>
            <a:avLst/>
            <a:gdLst>
              <a:gd name="T0" fmla="*/ 2147483646 w 351"/>
              <a:gd name="T1" fmla="*/ 2147483646 h 543"/>
              <a:gd name="T2" fmla="*/ 0 w 351"/>
              <a:gd name="T3" fmla="*/ 2147483646 h 543"/>
              <a:gd name="T4" fmla="*/ 2147483646 w 351"/>
              <a:gd name="T5" fmla="*/ 0 h 543"/>
              <a:gd name="T6" fmla="*/ 2147483646 w 351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51" h="543" extrusionOk="0">
                <a:moveTo>
                  <a:pt x="123" y="254"/>
                </a:moveTo>
                <a:cubicBezTo>
                  <a:pt x="108" y="362"/>
                  <a:pt x="65" y="461"/>
                  <a:pt x="0" y="543"/>
                </a:cubicBezTo>
                <a:cubicBezTo>
                  <a:pt x="207" y="449"/>
                  <a:pt x="351" y="241"/>
                  <a:pt x="351" y="0"/>
                </a:cubicBezTo>
                <a:cubicBezTo>
                  <a:pt x="351" y="132"/>
                  <a:pt x="251" y="240"/>
                  <a:pt x="123" y="25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489;p22">
            <a:extLst>
              <a:ext uri="{FF2B5EF4-FFF2-40B4-BE49-F238E27FC236}">
                <a16:creationId xmlns:a16="http://schemas.microsoft.com/office/drawing/2014/main" id="{197F539B-8761-2161-670C-97E4EAFD5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338" y="2176463"/>
            <a:ext cx="2227263" cy="22304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A9F91B0-29F5-8F91-B1E9-14DEE31AC0D8}"/>
              </a:ext>
            </a:extLst>
          </p:cNvPr>
          <p:cNvGrpSpPr/>
          <p:nvPr/>
        </p:nvGrpSpPr>
        <p:grpSpPr>
          <a:xfrm>
            <a:off x="904082" y="2607469"/>
            <a:ext cx="1755775" cy="1307465"/>
            <a:chOff x="1023144" y="2546350"/>
            <a:chExt cx="1755775" cy="1307465"/>
          </a:xfrm>
        </p:grpSpPr>
        <p:sp>
          <p:nvSpPr>
            <p:cNvPr id="9" name="Google Shape;500;p22">
              <a:extLst>
                <a:ext uri="{FF2B5EF4-FFF2-40B4-BE49-F238E27FC236}">
                  <a16:creationId xmlns:a16="http://schemas.microsoft.com/office/drawing/2014/main" id="{DE0D4E49-31F5-4013-143D-39343B77E3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3487" y="2546350"/>
              <a:ext cx="1335088" cy="44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300"/>
                <a:buFont typeface="Montserrat" panose="02000505000000020004" pitchFamily="2" charset="0"/>
                <a:buNone/>
                <a:tabLst/>
                <a:defRPr/>
              </a:pPr>
              <a:r>
                <a:rPr kumimoji="0" lang="en-US" altLang="en-US" sz="2300" b="1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Montserrat" panose="02000505000000020004" pitchFamily="2" charset="0"/>
                </a:rPr>
                <a:t>Ética</a:t>
              </a:r>
              <a:endPara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" name="Google Shape;504;p22">
              <a:extLst>
                <a:ext uri="{FF2B5EF4-FFF2-40B4-BE49-F238E27FC236}">
                  <a16:creationId xmlns:a16="http://schemas.microsoft.com/office/drawing/2014/main" id="{CEBEC419-588D-540C-98A1-F384FF9F50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3144" y="2929890"/>
              <a:ext cx="1755775" cy="92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Open Sans" panose="020B0606030504020204" pitchFamily="34" charset="0"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A bússola: distinguir o certo do errado e querer fazê-lo.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1" name="Google Shape;493;p22">
            <a:extLst>
              <a:ext uri="{FF2B5EF4-FFF2-40B4-BE49-F238E27FC236}">
                <a16:creationId xmlns:a16="http://schemas.microsoft.com/office/drawing/2014/main" id="{DAEA5FBD-584F-4B9C-631E-56348CB42568}"/>
              </a:ext>
            </a:extLst>
          </p:cNvPr>
          <p:cNvSpPr>
            <a:spLocks/>
          </p:cNvSpPr>
          <p:nvPr/>
        </p:nvSpPr>
        <p:spPr bwMode="auto">
          <a:xfrm>
            <a:off x="4167718" y="3290888"/>
            <a:ext cx="1522412" cy="2365375"/>
          </a:xfrm>
          <a:custGeom>
            <a:avLst/>
            <a:gdLst>
              <a:gd name="T0" fmla="*/ 2147483646 w 350"/>
              <a:gd name="T1" fmla="*/ 2147483646 h 543"/>
              <a:gd name="T2" fmla="*/ 0 w 350"/>
              <a:gd name="T3" fmla="*/ 2147483646 h 543"/>
              <a:gd name="T4" fmla="*/ 2147483646 w 350"/>
              <a:gd name="T5" fmla="*/ 0 h 543"/>
              <a:gd name="T6" fmla="*/ 2147483646 w 350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50" h="543" extrusionOk="0">
                <a:moveTo>
                  <a:pt x="122" y="254"/>
                </a:moveTo>
                <a:cubicBezTo>
                  <a:pt x="108" y="362"/>
                  <a:pt x="64" y="461"/>
                  <a:pt x="0" y="543"/>
                </a:cubicBezTo>
                <a:cubicBezTo>
                  <a:pt x="206" y="449"/>
                  <a:pt x="350" y="241"/>
                  <a:pt x="350" y="0"/>
                </a:cubicBezTo>
                <a:cubicBezTo>
                  <a:pt x="350" y="132"/>
                  <a:pt x="250" y="240"/>
                  <a:pt x="122" y="25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Google Shape;492;p22">
            <a:extLst>
              <a:ext uri="{FF2B5EF4-FFF2-40B4-BE49-F238E27FC236}">
                <a16:creationId xmlns:a16="http://schemas.microsoft.com/office/drawing/2014/main" id="{CF8B96FC-9D4B-8A02-954A-DB10417BF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6043" y="2176463"/>
            <a:ext cx="2224087" cy="22304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092FFF2-38B2-1C82-BA9C-92FC83658F9A}"/>
              </a:ext>
            </a:extLst>
          </p:cNvPr>
          <p:cNvGrpSpPr/>
          <p:nvPr/>
        </p:nvGrpSpPr>
        <p:grpSpPr>
          <a:xfrm>
            <a:off x="3700199" y="2587149"/>
            <a:ext cx="1755775" cy="1317625"/>
            <a:chOff x="3823494" y="2526030"/>
            <a:chExt cx="1755775" cy="1317625"/>
          </a:xfrm>
        </p:grpSpPr>
        <p:sp>
          <p:nvSpPr>
            <p:cNvPr id="14" name="Google Shape;501;p22">
              <a:extLst>
                <a:ext uri="{FF2B5EF4-FFF2-40B4-BE49-F238E27FC236}">
                  <a16:creationId xmlns:a16="http://schemas.microsoft.com/office/drawing/2014/main" id="{45DECACA-1B2B-6B8C-12FA-E4D4D0C065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3349" y="2526030"/>
              <a:ext cx="1522411" cy="44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300"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23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Montserrat" panose="02000505000000020004" pitchFamily="2" charset="0"/>
                </a:rPr>
                <a:t>Integridade</a:t>
              </a:r>
              <a:endPara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" name="Google Shape;505;p22">
              <a:extLst>
                <a:ext uri="{FF2B5EF4-FFF2-40B4-BE49-F238E27FC236}">
                  <a16:creationId xmlns:a16="http://schemas.microsoft.com/office/drawing/2014/main" id="{8255390C-BF48-FB66-E87A-DF4A0E7FD9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23494" y="2919730"/>
              <a:ext cx="1755775" cy="92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Open Sans" panose="020B0606030504020204" pitchFamily="34" charset="0"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Fazer a </a:t>
              </a:r>
              <a:r>
                <a:rPr kumimoji="0" lang="en-US" alt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coisa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 </a:t>
              </a:r>
              <a:r>
                <a:rPr kumimoji="0" lang="en-US" alt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certa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, </a:t>
              </a:r>
              <a:r>
                <a:rPr kumimoji="0" lang="en-US" alt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mesmo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 </a:t>
              </a:r>
              <a:r>
                <a:rPr kumimoji="0" lang="en-US" alt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quando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 </a:t>
              </a:r>
              <a:r>
                <a:rPr kumimoji="0" lang="en-US" alt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ninguém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 </a:t>
              </a:r>
              <a:r>
                <a:rPr kumimoji="0" lang="en-US" alt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está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 a ver.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16" name="Google Shape;508;p22">
            <a:extLst>
              <a:ext uri="{FF2B5EF4-FFF2-40B4-BE49-F238E27FC236}">
                <a16:creationId xmlns:a16="http://schemas.microsoft.com/office/drawing/2014/main" id="{974266D2-2833-EEC5-002C-4BFFB5FDFCC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130" y="5476875"/>
            <a:ext cx="17557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Google Shape;495;p22">
            <a:extLst>
              <a:ext uri="{FF2B5EF4-FFF2-40B4-BE49-F238E27FC236}">
                <a16:creationId xmlns:a16="http://schemas.microsoft.com/office/drawing/2014/main" id="{63D17938-36E3-17F3-E462-F3DA9ED30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7397" y="2176463"/>
            <a:ext cx="2227263" cy="22304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8" name="Google Shape;496;p22">
            <a:extLst>
              <a:ext uri="{FF2B5EF4-FFF2-40B4-BE49-F238E27FC236}">
                <a16:creationId xmlns:a16="http://schemas.microsoft.com/office/drawing/2014/main" id="{DFA8B13F-F787-CDC0-D0D3-0D28BB8AC94E}"/>
              </a:ext>
            </a:extLst>
          </p:cNvPr>
          <p:cNvSpPr>
            <a:spLocks/>
          </p:cNvSpPr>
          <p:nvPr/>
        </p:nvSpPr>
        <p:spPr bwMode="auto">
          <a:xfrm>
            <a:off x="6957485" y="3290888"/>
            <a:ext cx="1527175" cy="2365375"/>
          </a:xfrm>
          <a:custGeom>
            <a:avLst/>
            <a:gdLst>
              <a:gd name="T0" fmla="*/ 2147483646 w 351"/>
              <a:gd name="T1" fmla="*/ 2147483646 h 543"/>
              <a:gd name="T2" fmla="*/ 0 w 351"/>
              <a:gd name="T3" fmla="*/ 2147483646 h 543"/>
              <a:gd name="T4" fmla="*/ 2147483646 w 351"/>
              <a:gd name="T5" fmla="*/ 0 h 543"/>
              <a:gd name="T6" fmla="*/ 2147483646 w 351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51" h="543" extrusionOk="0">
                <a:moveTo>
                  <a:pt x="123" y="254"/>
                </a:moveTo>
                <a:cubicBezTo>
                  <a:pt x="108" y="362"/>
                  <a:pt x="65" y="461"/>
                  <a:pt x="0" y="543"/>
                </a:cubicBezTo>
                <a:cubicBezTo>
                  <a:pt x="207" y="449"/>
                  <a:pt x="351" y="241"/>
                  <a:pt x="351" y="0"/>
                </a:cubicBezTo>
                <a:cubicBezTo>
                  <a:pt x="351" y="132"/>
                  <a:pt x="251" y="240"/>
                  <a:pt x="123" y="25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AFD268B-6B5A-B04F-648E-E71FF1BAAB31}"/>
              </a:ext>
            </a:extLst>
          </p:cNvPr>
          <p:cNvGrpSpPr/>
          <p:nvPr/>
        </p:nvGrpSpPr>
        <p:grpSpPr>
          <a:xfrm>
            <a:off x="6493141" y="2607469"/>
            <a:ext cx="1791016" cy="1307465"/>
            <a:chOff x="6642100" y="2546350"/>
            <a:chExt cx="1791016" cy="1307465"/>
          </a:xfrm>
        </p:grpSpPr>
        <p:sp>
          <p:nvSpPr>
            <p:cNvPr id="20" name="Google Shape;502;p22">
              <a:extLst>
                <a:ext uri="{FF2B5EF4-FFF2-40B4-BE49-F238E27FC236}">
                  <a16:creationId xmlns:a16="http://schemas.microsoft.com/office/drawing/2014/main" id="{1F50F90E-F5CF-0B94-A7AC-C3F69B5260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3691" y="2546350"/>
              <a:ext cx="1749425" cy="44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300"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23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Montserrat" panose="02000505000000020004" pitchFamily="2" charset="0"/>
                </a:rPr>
                <a:t>Transparência</a:t>
              </a:r>
              <a:endPara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1" name="Google Shape;506;p22">
              <a:extLst>
                <a:ext uri="{FF2B5EF4-FFF2-40B4-BE49-F238E27FC236}">
                  <a16:creationId xmlns:a16="http://schemas.microsoft.com/office/drawing/2014/main" id="{38CE0D44-D9A9-9310-BF8D-0BF1EA86FE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2100" y="2929890"/>
              <a:ext cx="1755775" cy="92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Open Sans" panose="020B0606030504020204" pitchFamily="34" charset="0"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Agir à luz: </a:t>
              </a:r>
              <a:r>
                <a:rPr kumimoji="0" lang="en-US" alt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explicar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 as </a:t>
              </a:r>
              <a:r>
                <a:rPr kumimoji="0" lang="en-US" alt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decisões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 e </a:t>
              </a:r>
              <a:r>
                <a:rPr kumimoji="0" lang="en-US" alt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prestar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 </a:t>
              </a:r>
              <a:r>
                <a:rPr kumimoji="0" lang="en-US" alt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contas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.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22" name="Google Shape;509;p22">
            <a:extLst>
              <a:ext uri="{FF2B5EF4-FFF2-40B4-BE49-F238E27FC236}">
                <a16:creationId xmlns:a16="http://schemas.microsoft.com/office/drawing/2014/main" id="{5B2889B4-63B0-2A02-544D-58019D783E4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710" y="5465763"/>
            <a:ext cx="17557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Google Shape;498;p22">
            <a:extLst>
              <a:ext uri="{FF2B5EF4-FFF2-40B4-BE49-F238E27FC236}">
                <a16:creationId xmlns:a16="http://schemas.microsoft.com/office/drawing/2014/main" id="{C94A6BD9-30D2-19BD-C03D-62EA4A71B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6" y="2176463"/>
            <a:ext cx="2222500" cy="22304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" name="Google Shape;499;p22">
            <a:extLst>
              <a:ext uri="{FF2B5EF4-FFF2-40B4-BE49-F238E27FC236}">
                <a16:creationId xmlns:a16="http://schemas.microsoft.com/office/drawing/2014/main" id="{68307D24-6426-ACC9-963B-8FEA20E9221F}"/>
              </a:ext>
            </a:extLst>
          </p:cNvPr>
          <p:cNvSpPr>
            <a:spLocks/>
          </p:cNvSpPr>
          <p:nvPr/>
        </p:nvSpPr>
        <p:spPr bwMode="auto">
          <a:xfrm>
            <a:off x="9771063" y="3290888"/>
            <a:ext cx="1522413" cy="2365375"/>
          </a:xfrm>
          <a:custGeom>
            <a:avLst/>
            <a:gdLst>
              <a:gd name="T0" fmla="*/ 2147483646 w 350"/>
              <a:gd name="T1" fmla="*/ 2147483646 h 543"/>
              <a:gd name="T2" fmla="*/ 0 w 350"/>
              <a:gd name="T3" fmla="*/ 2147483646 h 543"/>
              <a:gd name="T4" fmla="*/ 2147483646 w 350"/>
              <a:gd name="T5" fmla="*/ 0 h 543"/>
              <a:gd name="T6" fmla="*/ 2147483646 w 350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50" h="543" extrusionOk="0">
                <a:moveTo>
                  <a:pt x="122" y="254"/>
                </a:moveTo>
                <a:cubicBezTo>
                  <a:pt x="108" y="362"/>
                  <a:pt x="64" y="461"/>
                  <a:pt x="0" y="543"/>
                </a:cubicBezTo>
                <a:cubicBezTo>
                  <a:pt x="206" y="449"/>
                  <a:pt x="350" y="241"/>
                  <a:pt x="350" y="0"/>
                </a:cubicBezTo>
                <a:cubicBezTo>
                  <a:pt x="350" y="132"/>
                  <a:pt x="250" y="240"/>
                  <a:pt x="122" y="2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9119E10-235A-FD70-EA4E-A6FD2C2F7B48}"/>
              </a:ext>
            </a:extLst>
          </p:cNvPr>
          <p:cNvGrpSpPr/>
          <p:nvPr/>
        </p:nvGrpSpPr>
        <p:grpSpPr>
          <a:xfrm>
            <a:off x="9304339" y="2607469"/>
            <a:ext cx="1755775" cy="1297305"/>
            <a:chOff x="9423401" y="2546350"/>
            <a:chExt cx="1755775" cy="1297305"/>
          </a:xfrm>
        </p:grpSpPr>
        <p:sp>
          <p:nvSpPr>
            <p:cNvPr id="26" name="Google Shape;503;p22">
              <a:extLst>
                <a:ext uri="{FF2B5EF4-FFF2-40B4-BE49-F238E27FC236}">
                  <a16:creationId xmlns:a16="http://schemas.microsoft.com/office/drawing/2014/main" id="{236D68B5-0A88-E821-8989-A7E1023A21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31363" y="2546350"/>
              <a:ext cx="1339850" cy="44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300"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23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Montserrat" panose="02000505000000020004" pitchFamily="2" charset="0"/>
                </a:rPr>
                <a:t>Corrupção</a:t>
              </a:r>
              <a:endPara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7" name="Google Shape;507;p22">
              <a:extLst>
                <a:ext uri="{FF2B5EF4-FFF2-40B4-BE49-F238E27FC236}">
                  <a16:creationId xmlns:a16="http://schemas.microsoft.com/office/drawing/2014/main" id="{6CEEA584-1939-CA05-D622-71F23DAEB8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23401" y="2919730"/>
              <a:ext cx="1755775" cy="92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Open Sans" panose="020B0606030504020204" pitchFamily="34" charset="0"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Abusar de um poder confiado para ganho indevido.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28" name="Google Shape;510;p22">
            <a:extLst>
              <a:ext uri="{FF2B5EF4-FFF2-40B4-BE49-F238E27FC236}">
                <a16:creationId xmlns:a16="http://schemas.microsoft.com/office/drawing/2014/main" id="{4CC77B2A-8299-BCB0-4255-0BAB75565C7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888" y="5492750"/>
            <a:ext cx="17557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Google Shape;507;p22">
            <a:extLst>
              <a:ext uri="{FF2B5EF4-FFF2-40B4-BE49-F238E27FC236}">
                <a16:creationId xmlns:a16="http://schemas.microsoft.com/office/drawing/2014/main" id="{28BA0E9E-A8E0-B5B6-BB3C-1D8AC77D7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7739" y="-51708"/>
            <a:ext cx="1755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 panose="020B0606030504020204" pitchFamily="34" charset="0"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01B76B-B20C-C71D-40DC-3872B65CD58F}"/>
              </a:ext>
            </a:extLst>
          </p:cNvPr>
          <p:cNvGrpSpPr/>
          <p:nvPr/>
        </p:nvGrpSpPr>
        <p:grpSpPr>
          <a:xfrm>
            <a:off x="12377739" y="564067"/>
            <a:ext cx="1755775" cy="830413"/>
            <a:chOff x="12377739" y="565533"/>
            <a:chExt cx="1755775" cy="830413"/>
          </a:xfrm>
        </p:grpSpPr>
        <p:sp>
          <p:nvSpPr>
            <p:cNvPr id="31" name="Google Shape;507;p22">
              <a:extLst>
                <a:ext uri="{FF2B5EF4-FFF2-40B4-BE49-F238E27FC236}">
                  <a16:creationId xmlns:a16="http://schemas.microsoft.com/office/drawing/2014/main" id="{D50964DA-5466-21F7-11DC-4D991979E3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77739" y="565533"/>
              <a:ext cx="1755775" cy="30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Open Sans" panose="020B0606030504020204" pitchFamily="34" charset="0"/>
                <a:buNone/>
                <a:tabLst/>
                <a:defRPr/>
              </a:pPr>
              <a:endPara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2" name="Google Shape;507;p22">
              <a:extLst>
                <a:ext uri="{FF2B5EF4-FFF2-40B4-BE49-F238E27FC236}">
                  <a16:creationId xmlns:a16="http://schemas.microsoft.com/office/drawing/2014/main" id="{CFA0DA0F-DD0A-B9E2-FABB-916B03703D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77739" y="741014"/>
              <a:ext cx="1755775" cy="30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Open Sans" panose="020B0606030504020204" pitchFamily="34" charset="0"/>
                <a:buNone/>
                <a:tabLst/>
                <a:defRPr/>
              </a:pPr>
              <a:endPara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3" name="Google Shape;507;p22">
              <a:extLst>
                <a:ext uri="{FF2B5EF4-FFF2-40B4-BE49-F238E27FC236}">
                  <a16:creationId xmlns:a16="http://schemas.microsoft.com/office/drawing/2014/main" id="{D2358B64-3439-EC4B-190B-C58012B905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77739" y="916495"/>
              <a:ext cx="1755775" cy="30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Open Sans" panose="020B0606030504020204" pitchFamily="34" charset="0"/>
                <a:buNone/>
                <a:tabLst/>
                <a:defRPr/>
              </a:pPr>
              <a:endPara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4" name="Google Shape;507;p22">
              <a:extLst>
                <a:ext uri="{FF2B5EF4-FFF2-40B4-BE49-F238E27FC236}">
                  <a16:creationId xmlns:a16="http://schemas.microsoft.com/office/drawing/2014/main" id="{4F1EAF96-F2DD-6E4D-D1F9-942BCCF8D3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77739" y="1091976"/>
              <a:ext cx="1755775" cy="30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Open Sans" panose="020B0606030504020204" pitchFamily="34" charset="0"/>
                <a:buNone/>
                <a:tabLst/>
                <a:defRPr/>
              </a:pPr>
              <a:endPara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39" name="Google Shape;507;p22">
            <a:extLst>
              <a:ext uri="{FF2B5EF4-FFF2-40B4-BE49-F238E27FC236}">
                <a16:creationId xmlns:a16="http://schemas.microsoft.com/office/drawing/2014/main" id="{7D6352A9-47F5-C66C-7B3E-8A47D3276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7738" y="1394480"/>
            <a:ext cx="2762801" cy="30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Open Sans" panose="020B0606030504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Open Sans" panose="020B0606030504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Open Sans" panose="020B0606030504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079FDC6-FE27-A4FA-53E7-EC4A5BD8EA7B}"/>
              </a:ext>
            </a:extLst>
          </p:cNvPr>
          <p:cNvSpPr/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6EA6A66-B285-1D64-A17D-9A2278BD852E}"/>
              </a:ext>
            </a:extLst>
          </p:cNvPr>
          <p:cNvSpPr/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A79ACBF-4A69-4C97-1256-F308E831E6D8}"/>
              </a:ext>
            </a:extLst>
          </p:cNvPr>
          <p:cNvSpPr/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9720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70EB3-09A6-2823-91F7-6AF54E36B2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>
                <a:solidFill>
                  <a:schemeClr val="bg2"/>
                </a:solidFill>
              </a:rPr>
              <a:t>Uma base, três pilares, um chão comum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E1FBD-1B3E-FEEB-4398-75EB8831E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0292" y="1324600"/>
            <a:ext cx="9955627" cy="483790"/>
          </a:xfrm>
        </p:spPr>
        <p:txBody>
          <a:bodyPr>
            <a:noAutofit/>
          </a:bodyPr>
          <a:lstStyle/>
          <a:p>
            <a:pPr marL="0" indent="0"/>
            <a:r>
              <a:rPr b="1" i="1" dirty="0">
                <a:solidFill>
                  <a:srgbClr val="2FA4A9"/>
                </a:solidFill>
              </a:rPr>
              <a:t>A ética é a base; três pilares assentam nela; o Estado de direito é o chão comum.</a:t>
            </a:r>
            <a:endParaRPr lang="en-GB" b="1" i="1" dirty="0">
              <a:solidFill>
                <a:srgbClr val="2FA4A9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oogle Shape;486;p22">
            <a:extLst>
              <a:ext uri="{FF2B5EF4-FFF2-40B4-BE49-F238E27FC236}">
                <a16:creationId xmlns:a16="http://schemas.microsoft.com/office/drawing/2014/main" id="{B9B319C0-7CC0-62C2-BE2B-EE3C3012D6D1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6" y="5472113"/>
            <a:ext cx="1755775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Google Shape;490;p22">
            <a:extLst>
              <a:ext uri="{FF2B5EF4-FFF2-40B4-BE49-F238E27FC236}">
                <a16:creationId xmlns:a16="http://schemas.microsoft.com/office/drawing/2014/main" id="{7EB3BEFD-E036-D9DD-BECD-B181E21C15EA}"/>
              </a:ext>
            </a:extLst>
          </p:cNvPr>
          <p:cNvSpPr>
            <a:spLocks/>
          </p:cNvSpPr>
          <p:nvPr/>
        </p:nvSpPr>
        <p:spPr bwMode="auto">
          <a:xfrm>
            <a:off x="1368426" y="3290888"/>
            <a:ext cx="1527175" cy="2365375"/>
          </a:xfrm>
          <a:custGeom>
            <a:avLst/>
            <a:gdLst>
              <a:gd name="T0" fmla="*/ 2147483646 w 351"/>
              <a:gd name="T1" fmla="*/ 2147483646 h 543"/>
              <a:gd name="T2" fmla="*/ 0 w 351"/>
              <a:gd name="T3" fmla="*/ 2147483646 h 543"/>
              <a:gd name="T4" fmla="*/ 2147483646 w 351"/>
              <a:gd name="T5" fmla="*/ 0 h 543"/>
              <a:gd name="T6" fmla="*/ 2147483646 w 351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51" h="543" extrusionOk="0">
                <a:moveTo>
                  <a:pt x="123" y="254"/>
                </a:moveTo>
                <a:cubicBezTo>
                  <a:pt x="108" y="362"/>
                  <a:pt x="65" y="461"/>
                  <a:pt x="0" y="543"/>
                </a:cubicBezTo>
                <a:cubicBezTo>
                  <a:pt x="207" y="449"/>
                  <a:pt x="351" y="241"/>
                  <a:pt x="351" y="0"/>
                </a:cubicBezTo>
                <a:cubicBezTo>
                  <a:pt x="351" y="132"/>
                  <a:pt x="251" y="240"/>
                  <a:pt x="123" y="25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489;p22">
            <a:extLst>
              <a:ext uri="{FF2B5EF4-FFF2-40B4-BE49-F238E27FC236}">
                <a16:creationId xmlns:a16="http://schemas.microsoft.com/office/drawing/2014/main" id="{197F539B-8761-2161-670C-97E4EAFD5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338" y="2176463"/>
            <a:ext cx="2227263" cy="22304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A9F91B0-29F5-8F91-B1E9-14DEE31AC0D8}"/>
              </a:ext>
            </a:extLst>
          </p:cNvPr>
          <p:cNvGrpSpPr/>
          <p:nvPr/>
        </p:nvGrpSpPr>
        <p:grpSpPr>
          <a:xfrm>
            <a:off x="904082" y="2607469"/>
            <a:ext cx="1755775" cy="1368425"/>
            <a:chOff x="1023144" y="2546350"/>
            <a:chExt cx="1755775" cy="1368425"/>
          </a:xfrm>
        </p:grpSpPr>
        <p:sp>
          <p:nvSpPr>
            <p:cNvPr id="9" name="Google Shape;500;p22">
              <a:extLst>
                <a:ext uri="{FF2B5EF4-FFF2-40B4-BE49-F238E27FC236}">
                  <a16:creationId xmlns:a16="http://schemas.microsoft.com/office/drawing/2014/main" id="{DE0D4E49-31F5-4013-143D-39343B77E3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3487" y="2546350"/>
              <a:ext cx="1335088" cy="44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300"/>
                <a:buFont typeface="Montserrat" panose="02000505000000020004" pitchFamily="2" charset="0"/>
                <a:buNone/>
                <a:tabLst/>
                <a:defRPr/>
              </a:pPr>
              <a:r>
                <a:rPr kumimoji="0" lang="en-US" altLang="en-US" sz="2300" b="1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Montserrat" panose="02000505000000020004" pitchFamily="2" charset="0"/>
                </a:rPr>
                <a:t>Ética</a:t>
              </a:r>
              <a:endPara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" name="Google Shape;504;p22">
              <a:extLst>
                <a:ext uri="{FF2B5EF4-FFF2-40B4-BE49-F238E27FC236}">
                  <a16:creationId xmlns:a16="http://schemas.microsoft.com/office/drawing/2014/main" id="{CEBEC419-588D-540C-98A1-F384FF9F50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3144" y="2990850"/>
              <a:ext cx="1755775" cy="92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Open Sans" panose="020B0606030504020204" pitchFamily="34" charset="0"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A base: distinguir o certo do errado.</a:t>
              </a:r>
              <a:endPara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1" name="Google Shape;493;p22">
            <a:extLst>
              <a:ext uri="{FF2B5EF4-FFF2-40B4-BE49-F238E27FC236}">
                <a16:creationId xmlns:a16="http://schemas.microsoft.com/office/drawing/2014/main" id="{DAEA5FBD-584F-4B9C-631E-56348CB42568}"/>
              </a:ext>
            </a:extLst>
          </p:cNvPr>
          <p:cNvSpPr>
            <a:spLocks/>
          </p:cNvSpPr>
          <p:nvPr/>
        </p:nvSpPr>
        <p:spPr bwMode="auto">
          <a:xfrm>
            <a:off x="4167718" y="3290888"/>
            <a:ext cx="1522412" cy="2365375"/>
          </a:xfrm>
          <a:custGeom>
            <a:avLst/>
            <a:gdLst>
              <a:gd name="T0" fmla="*/ 2147483646 w 350"/>
              <a:gd name="T1" fmla="*/ 2147483646 h 543"/>
              <a:gd name="T2" fmla="*/ 0 w 350"/>
              <a:gd name="T3" fmla="*/ 2147483646 h 543"/>
              <a:gd name="T4" fmla="*/ 2147483646 w 350"/>
              <a:gd name="T5" fmla="*/ 0 h 543"/>
              <a:gd name="T6" fmla="*/ 2147483646 w 350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50" h="543" extrusionOk="0">
                <a:moveTo>
                  <a:pt x="122" y="254"/>
                </a:moveTo>
                <a:cubicBezTo>
                  <a:pt x="108" y="362"/>
                  <a:pt x="64" y="461"/>
                  <a:pt x="0" y="543"/>
                </a:cubicBezTo>
                <a:cubicBezTo>
                  <a:pt x="206" y="449"/>
                  <a:pt x="350" y="241"/>
                  <a:pt x="350" y="0"/>
                </a:cubicBezTo>
                <a:cubicBezTo>
                  <a:pt x="350" y="132"/>
                  <a:pt x="250" y="240"/>
                  <a:pt x="122" y="25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Google Shape;492;p22">
            <a:extLst>
              <a:ext uri="{FF2B5EF4-FFF2-40B4-BE49-F238E27FC236}">
                <a16:creationId xmlns:a16="http://schemas.microsoft.com/office/drawing/2014/main" id="{CF8B96FC-9D4B-8A02-954A-DB10417BF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6043" y="2176463"/>
            <a:ext cx="2224087" cy="22304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092FFF2-38B2-1C82-BA9C-92FC83658F9A}"/>
              </a:ext>
            </a:extLst>
          </p:cNvPr>
          <p:cNvGrpSpPr/>
          <p:nvPr/>
        </p:nvGrpSpPr>
        <p:grpSpPr>
          <a:xfrm>
            <a:off x="3700199" y="2607469"/>
            <a:ext cx="1755775" cy="1368425"/>
            <a:chOff x="3823494" y="2546350"/>
            <a:chExt cx="1755775" cy="1368425"/>
          </a:xfrm>
        </p:grpSpPr>
        <p:sp>
          <p:nvSpPr>
            <p:cNvPr id="14" name="Google Shape;501;p22">
              <a:extLst>
                <a:ext uri="{FF2B5EF4-FFF2-40B4-BE49-F238E27FC236}">
                  <a16:creationId xmlns:a16="http://schemas.microsoft.com/office/drawing/2014/main" id="{45DECACA-1B2B-6B8C-12FA-E4D4D0C065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3189" y="2546350"/>
              <a:ext cx="1522411" cy="44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300"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23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Montserrat" panose="02000505000000020004" pitchFamily="2" charset="0"/>
                </a:rPr>
                <a:t>Integridade</a:t>
              </a:r>
              <a:endPara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" name="Google Shape;505;p22">
              <a:extLst>
                <a:ext uri="{FF2B5EF4-FFF2-40B4-BE49-F238E27FC236}">
                  <a16:creationId xmlns:a16="http://schemas.microsoft.com/office/drawing/2014/main" id="{8255390C-BF48-FB66-E87A-DF4A0E7FD9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23494" y="2990850"/>
              <a:ext cx="1755775" cy="92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Open Sans" panose="020B0606030504020204" pitchFamily="34" charset="0"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Viver o certo, por dentro, com coerência.</a:t>
              </a:r>
              <a:endPara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16" name="Google Shape;508;p22">
            <a:extLst>
              <a:ext uri="{FF2B5EF4-FFF2-40B4-BE49-F238E27FC236}">
                <a16:creationId xmlns:a16="http://schemas.microsoft.com/office/drawing/2014/main" id="{974266D2-2833-EEC5-002C-4BFFB5FDFCC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130" y="5476875"/>
            <a:ext cx="17557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Google Shape;495;p22">
            <a:extLst>
              <a:ext uri="{FF2B5EF4-FFF2-40B4-BE49-F238E27FC236}">
                <a16:creationId xmlns:a16="http://schemas.microsoft.com/office/drawing/2014/main" id="{63D17938-36E3-17F3-E462-F3DA9ED30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7397" y="2176463"/>
            <a:ext cx="2227263" cy="22304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8" name="Google Shape;496;p22">
            <a:extLst>
              <a:ext uri="{FF2B5EF4-FFF2-40B4-BE49-F238E27FC236}">
                <a16:creationId xmlns:a16="http://schemas.microsoft.com/office/drawing/2014/main" id="{DFA8B13F-F787-CDC0-D0D3-0D28BB8AC94E}"/>
              </a:ext>
            </a:extLst>
          </p:cNvPr>
          <p:cNvSpPr>
            <a:spLocks/>
          </p:cNvSpPr>
          <p:nvPr/>
        </p:nvSpPr>
        <p:spPr bwMode="auto">
          <a:xfrm>
            <a:off x="6957485" y="3290888"/>
            <a:ext cx="1527175" cy="2365375"/>
          </a:xfrm>
          <a:custGeom>
            <a:avLst/>
            <a:gdLst>
              <a:gd name="T0" fmla="*/ 2147483646 w 351"/>
              <a:gd name="T1" fmla="*/ 2147483646 h 543"/>
              <a:gd name="T2" fmla="*/ 0 w 351"/>
              <a:gd name="T3" fmla="*/ 2147483646 h 543"/>
              <a:gd name="T4" fmla="*/ 2147483646 w 351"/>
              <a:gd name="T5" fmla="*/ 0 h 543"/>
              <a:gd name="T6" fmla="*/ 2147483646 w 351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51" h="543" extrusionOk="0">
                <a:moveTo>
                  <a:pt x="123" y="254"/>
                </a:moveTo>
                <a:cubicBezTo>
                  <a:pt x="108" y="362"/>
                  <a:pt x="65" y="461"/>
                  <a:pt x="0" y="543"/>
                </a:cubicBezTo>
                <a:cubicBezTo>
                  <a:pt x="207" y="449"/>
                  <a:pt x="351" y="241"/>
                  <a:pt x="351" y="0"/>
                </a:cubicBezTo>
                <a:cubicBezTo>
                  <a:pt x="351" y="132"/>
                  <a:pt x="251" y="240"/>
                  <a:pt x="123" y="25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AFD268B-6B5A-B04F-648E-E71FF1BAAB31}"/>
              </a:ext>
            </a:extLst>
          </p:cNvPr>
          <p:cNvGrpSpPr/>
          <p:nvPr/>
        </p:nvGrpSpPr>
        <p:grpSpPr>
          <a:xfrm>
            <a:off x="6493141" y="2607469"/>
            <a:ext cx="1755775" cy="1368425"/>
            <a:chOff x="6642100" y="2546350"/>
            <a:chExt cx="1755775" cy="1368425"/>
          </a:xfrm>
        </p:grpSpPr>
        <p:sp>
          <p:nvSpPr>
            <p:cNvPr id="20" name="Google Shape;502;p22">
              <a:extLst>
                <a:ext uri="{FF2B5EF4-FFF2-40B4-BE49-F238E27FC236}">
                  <a16:creationId xmlns:a16="http://schemas.microsoft.com/office/drawing/2014/main" id="{1F50F90E-F5CF-0B94-A7AC-C3F69B5260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3691" y="2546350"/>
              <a:ext cx="1714184" cy="44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300"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23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Montserrat" panose="02000505000000020004" pitchFamily="2" charset="0"/>
                </a:rPr>
                <a:t>Transparência</a:t>
              </a:r>
              <a:endPara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1" name="Google Shape;506;p22">
              <a:extLst>
                <a:ext uri="{FF2B5EF4-FFF2-40B4-BE49-F238E27FC236}">
                  <a16:creationId xmlns:a16="http://schemas.microsoft.com/office/drawing/2014/main" id="{38CE0D44-D9A9-9310-BF8D-0BF1EA86FE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2100" y="2990850"/>
              <a:ext cx="1755775" cy="92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Open Sans" panose="020B0606030504020204" pitchFamily="34" charset="0"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Mostrar por fora: explicar e prestar contas.</a:t>
              </a:r>
              <a:endPara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22" name="Google Shape;509;p22">
            <a:extLst>
              <a:ext uri="{FF2B5EF4-FFF2-40B4-BE49-F238E27FC236}">
                <a16:creationId xmlns:a16="http://schemas.microsoft.com/office/drawing/2014/main" id="{5B2889B4-63B0-2A02-544D-58019D783E4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710" y="5465763"/>
            <a:ext cx="17557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Google Shape;498;p22">
            <a:extLst>
              <a:ext uri="{FF2B5EF4-FFF2-40B4-BE49-F238E27FC236}">
                <a16:creationId xmlns:a16="http://schemas.microsoft.com/office/drawing/2014/main" id="{C94A6BD9-30D2-19BD-C03D-62EA4A71B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6" y="2176463"/>
            <a:ext cx="2222500" cy="22304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" name="Google Shape;499;p22">
            <a:extLst>
              <a:ext uri="{FF2B5EF4-FFF2-40B4-BE49-F238E27FC236}">
                <a16:creationId xmlns:a16="http://schemas.microsoft.com/office/drawing/2014/main" id="{68307D24-6426-ACC9-963B-8FEA20E9221F}"/>
              </a:ext>
            </a:extLst>
          </p:cNvPr>
          <p:cNvSpPr>
            <a:spLocks/>
          </p:cNvSpPr>
          <p:nvPr/>
        </p:nvSpPr>
        <p:spPr bwMode="auto">
          <a:xfrm>
            <a:off x="9771063" y="3290888"/>
            <a:ext cx="1522413" cy="2365375"/>
          </a:xfrm>
          <a:custGeom>
            <a:avLst/>
            <a:gdLst>
              <a:gd name="T0" fmla="*/ 2147483646 w 350"/>
              <a:gd name="T1" fmla="*/ 2147483646 h 543"/>
              <a:gd name="T2" fmla="*/ 0 w 350"/>
              <a:gd name="T3" fmla="*/ 2147483646 h 543"/>
              <a:gd name="T4" fmla="*/ 2147483646 w 350"/>
              <a:gd name="T5" fmla="*/ 0 h 543"/>
              <a:gd name="T6" fmla="*/ 2147483646 w 350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50" h="543" extrusionOk="0">
                <a:moveTo>
                  <a:pt x="122" y="254"/>
                </a:moveTo>
                <a:cubicBezTo>
                  <a:pt x="108" y="362"/>
                  <a:pt x="64" y="461"/>
                  <a:pt x="0" y="543"/>
                </a:cubicBezTo>
                <a:cubicBezTo>
                  <a:pt x="206" y="449"/>
                  <a:pt x="350" y="241"/>
                  <a:pt x="350" y="0"/>
                </a:cubicBezTo>
                <a:cubicBezTo>
                  <a:pt x="350" y="132"/>
                  <a:pt x="250" y="240"/>
                  <a:pt x="122" y="2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9119E10-235A-FD70-EA4E-A6FD2C2F7B48}"/>
              </a:ext>
            </a:extLst>
          </p:cNvPr>
          <p:cNvGrpSpPr/>
          <p:nvPr/>
        </p:nvGrpSpPr>
        <p:grpSpPr>
          <a:xfrm>
            <a:off x="9237980" y="2607469"/>
            <a:ext cx="1927859" cy="1368425"/>
            <a:chOff x="9357042" y="2546350"/>
            <a:chExt cx="1927859" cy="1368425"/>
          </a:xfrm>
        </p:grpSpPr>
        <p:sp>
          <p:nvSpPr>
            <p:cNvPr id="26" name="Google Shape;503;p22">
              <a:extLst>
                <a:ext uri="{FF2B5EF4-FFF2-40B4-BE49-F238E27FC236}">
                  <a16:creationId xmlns:a16="http://schemas.microsoft.com/office/drawing/2014/main" id="{236D68B5-0A88-E821-8989-A7E1023A21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57042" y="2546350"/>
              <a:ext cx="1927859" cy="44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300"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23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Montserrat" panose="02000505000000020004" pitchFamily="2" charset="0"/>
                </a:rPr>
                <a:t>Anticorrupção</a:t>
              </a:r>
              <a:endPara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7" name="Google Shape;507;p22">
              <a:extLst>
                <a:ext uri="{FF2B5EF4-FFF2-40B4-BE49-F238E27FC236}">
                  <a16:creationId xmlns:a16="http://schemas.microsoft.com/office/drawing/2014/main" id="{6CEEA584-1939-CA05-D622-71F23DAEB8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23401" y="2990850"/>
              <a:ext cx="1755775" cy="92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Open Sans" panose="020B0606030504020204" pitchFamily="34" charset="0"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Open Sans" panose="020B0606030504020204" pitchFamily="34" charset="0"/>
                </a:rPr>
                <a:t>Prevenir e combater o abuso de poder.</a:t>
              </a:r>
              <a:endPara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28" name="Google Shape;510;p22">
            <a:extLst>
              <a:ext uri="{FF2B5EF4-FFF2-40B4-BE49-F238E27FC236}">
                <a16:creationId xmlns:a16="http://schemas.microsoft.com/office/drawing/2014/main" id="{4CC77B2A-8299-BCB0-4255-0BAB75565C7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888" y="5492750"/>
            <a:ext cx="17557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Google Shape;507;p22">
            <a:extLst>
              <a:ext uri="{FF2B5EF4-FFF2-40B4-BE49-F238E27FC236}">
                <a16:creationId xmlns:a16="http://schemas.microsoft.com/office/drawing/2014/main" id="{28BA0E9E-A8E0-B5B6-BB3C-1D8AC77D7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7739" y="-51708"/>
            <a:ext cx="1755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 panose="020B0606030504020204" pitchFamily="34" charset="0"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01B76B-B20C-C71D-40DC-3872B65CD58F}"/>
              </a:ext>
            </a:extLst>
          </p:cNvPr>
          <p:cNvGrpSpPr/>
          <p:nvPr/>
        </p:nvGrpSpPr>
        <p:grpSpPr>
          <a:xfrm>
            <a:off x="12377739" y="564067"/>
            <a:ext cx="1755775" cy="830413"/>
            <a:chOff x="12377739" y="565533"/>
            <a:chExt cx="1755775" cy="830413"/>
          </a:xfrm>
        </p:grpSpPr>
        <p:sp>
          <p:nvSpPr>
            <p:cNvPr id="31" name="Google Shape;507;p22">
              <a:extLst>
                <a:ext uri="{FF2B5EF4-FFF2-40B4-BE49-F238E27FC236}">
                  <a16:creationId xmlns:a16="http://schemas.microsoft.com/office/drawing/2014/main" id="{D50964DA-5466-21F7-11DC-4D991979E3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77739" y="565533"/>
              <a:ext cx="1755775" cy="30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Open Sans" panose="020B0606030504020204" pitchFamily="34" charset="0"/>
                <a:buNone/>
                <a:tabLst/>
                <a:defRPr/>
              </a:pPr>
              <a:endPara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2" name="Google Shape;507;p22">
              <a:extLst>
                <a:ext uri="{FF2B5EF4-FFF2-40B4-BE49-F238E27FC236}">
                  <a16:creationId xmlns:a16="http://schemas.microsoft.com/office/drawing/2014/main" id="{CFA0DA0F-DD0A-B9E2-FABB-916B03703D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77739" y="741014"/>
              <a:ext cx="1755775" cy="30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Open Sans" panose="020B0606030504020204" pitchFamily="34" charset="0"/>
                <a:buNone/>
                <a:tabLst/>
                <a:defRPr/>
              </a:pPr>
              <a:endPara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3" name="Google Shape;507;p22">
              <a:extLst>
                <a:ext uri="{FF2B5EF4-FFF2-40B4-BE49-F238E27FC236}">
                  <a16:creationId xmlns:a16="http://schemas.microsoft.com/office/drawing/2014/main" id="{D2358B64-3439-EC4B-190B-C58012B905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77739" y="916495"/>
              <a:ext cx="1755775" cy="30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Open Sans" panose="020B0606030504020204" pitchFamily="34" charset="0"/>
                <a:buNone/>
                <a:tabLst/>
                <a:defRPr/>
              </a:pPr>
              <a:endPara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4" name="Google Shape;507;p22">
              <a:extLst>
                <a:ext uri="{FF2B5EF4-FFF2-40B4-BE49-F238E27FC236}">
                  <a16:creationId xmlns:a16="http://schemas.microsoft.com/office/drawing/2014/main" id="{4F1EAF96-F2DD-6E4D-D1F9-942BCCF8D3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77739" y="1091976"/>
              <a:ext cx="1755775" cy="30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Open Sans" panose="020B0606030504020204" pitchFamily="34" charset="0"/>
                <a:buNone/>
                <a:tabLst/>
                <a:defRPr/>
              </a:pPr>
              <a:endParaRPr kumimoji="0" lang="en-US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39" name="Google Shape;507;p22">
            <a:extLst>
              <a:ext uri="{FF2B5EF4-FFF2-40B4-BE49-F238E27FC236}">
                <a16:creationId xmlns:a16="http://schemas.microsoft.com/office/drawing/2014/main" id="{7D6352A9-47F5-C66C-7B3E-8A47D3276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7738" y="1394480"/>
            <a:ext cx="2762801" cy="30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Open Sans" panose="020B0606030504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Open Sans" panose="020B0606030504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Open Sans" panose="020B0606030504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079FDC6-FE27-A4FA-53E7-EC4A5BD8EA7B}"/>
              </a:ext>
            </a:extLst>
          </p:cNvPr>
          <p:cNvSpPr/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6EA6A66-B285-1D64-A17D-9A2278BD852E}"/>
              </a:ext>
            </a:extLst>
          </p:cNvPr>
          <p:cNvSpPr/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A79ACBF-4A69-4C97-1256-F308E831E6D8}"/>
              </a:ext>
            </a:extLst>
          </p:cNvPr>
          <p:cNvSpPr/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694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131;p15">
            <a:extLst>
              <a:ext uri="{FF2B5EF4-FFF2-40B4-BE49-F238E27FC236}">
                <a16:creationId xmlns:a16="http://schemas.microsoft.com/office/drawing/2014/main" id="{408DB1F3-A348-C957-9228-64C86B60F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9856" y="5025303"/>
            <a:ext cx="2087016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 panose="020B0604020202020204" pitchFamily="34" charset="0"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O que serve o grupo, e não apenas um interesse?</a:t>
            </a:r>
            <a:endParaRPr kumimoji="0" lang="en-US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51" name="Google Shape;131;p15">
            <a:extLst>
              <a:ext uri="{FF2B5EF4-FFF2-40B4-BE49-F238E27FC236}">
                <a16:creationId xmlns:a16="http://schemas.microsoft.com/office/drawing/2014/main" id="{1BE5D2BD-BD3B-69EB-C8B6-76D3EEC0B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2607" y="3646441"/>
            <a:ext cx="2087014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lvl="0">
              <a:buClr>
                <a:srgbClr val="262626"/>
              </a:buClr>
              <a:buSzPts val="1200"/>
              <a:defRPr/>
            </a:pP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Que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direitos</a:t>
            </a:r>
            <a:r>
              <a:rPr kumimoji="0" lang="pt-PT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, liberdades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,</a:t>
            </a:r>
            <a:r>
              <a:rPr lang="pt-PT" sz="1200" dirty="0">
                <a:solidFill>
                  <a:srgbClr val="24333B"/>
                </a:solidFill>
                <a:latin typeface="Calibri"/>
              </a:rPr>
              <a:t> igualdade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e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respeito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devem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ser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protegidos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  <a:endParaRPr kumimoji="0" lang="en-US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Google Shape;131;p15">
            <a:extLst>
              <a:ext uri="{FF2B5EF4-FFF2-40B4-BE49-F238E27FC236}">
                <a16:creationId xmlns:a16="http://schemas.microsoft.com/office/drawing/2014/main" id="{CDA88917-5904-D1C4-31DB-85C861FD2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5356" y="2267578"/>
            <a:ext cx="2087014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 panose="020B0604020202020204" pitchFamily="34" charset="0"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Que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escolha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respeita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os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valores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em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causa?</a:t>
            </a:r>
            <a:endParaRPr kumimoji="0" lang="en-US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Google Shape;131;p15">
            <a:extLst>
              <a:ext uri="{FF2B5EF4-FFF2-40B4-BE49-F238E27FC236}">
                <a16:creationId xmlns:a16="http://schemas.microsoft.com/office/drawing/2014/main" id="{7849BE26-1A8C-B81F-634B-0D69891F8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0627" y="2267578"/>
            <a:ext cx="2095861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 panose="020B0604020202020204" pitchFamily="34" charset="0"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Que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pessoas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ou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grupos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podem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beneficiar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ou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sofrer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  <a:endParaRPr kumimoji="0" lang="en-US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67" name="Google Shape;131;p15">
            <a:extLst>
              <a:ext uri="{FF2B5EF4-FFF2-40B4-BE49-F238E27FC236}">
                <a16:creationId xmlns:a16="http://schemas.microsoft.com/office/drawing/2014/main" id="{0F6ADC59-389F-C516-1ED7-C5A3217BA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5127" y="5025303"/>
            <a:ext cx="2095864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 panose="020B0604020202020204" pitchFamily="34" charset="0"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Consigo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justificar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a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escolha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com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razões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claras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  <a:endParaRPr kumimoji="0" lang="en-US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65" name="Google Shape;131;p15">
            <a:extLst>
              <a:ext uri="{FF2B5EF4-FFF2-40B4-BE49-F238E27FC236}">
                <a16:creationId xmlns:a16="http://schemas.microsoft.com/office/drawing/2014/main" id="{2C332B07-30DC-F713-D034-28A06248A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7876" y="3646441"/>
            <a:ext cx="2095863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 panose="020B0604020202020204" pitchFamily="34" charset="0"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Que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deveres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e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responsabilidades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 se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aplicam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4333B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  <a:endParaRPr kumimoji="0" lang="en-US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B914EE-B33E-D91B-1CDF-51405258D0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wrap="square" lIns="0" tIns="0" rIns="0" bIns="0" anchor="b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 dirty="0" err="1">
                <a:solidFill>
                  <a:srgbClr val="033F61"/>
                </a:solidFill>
                <a:latin typeface="Calibri"/>
              </a:rPr>
              <a:t>Ética</a:t>
            </a:r>
            <a:r>
              <a:rPr b="1" i="0" dirty="0">
                <a:solidFill>
                  <a:srgbClr val="033F61"/>
                </a:solidFill>
                <a:latin typeface="Calibri"/>
              </a:rPr>
              <a:t> é a </a:t>
            </a:r>
            <a:r>
              <a:rPr b="1" i="0" dirty="0" err="1">
                <a:solidFill>
                  <a:srgbClr val="033F61"/>
                </a:solidFill>
                <a:latin typeface="Calibri"/>
              </a:rPr>
              <a:t>nossa</a:t>
            </a:r>
            <a:r>
              <a:rPr b="1" i="0" dirty="0">
                <a:solidFill>
                  <a:srgbClr val="033F61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33F61"/>
                </a:solidFill>
                <a:latin typeface="Calibri"/>
              </a:rPr>
              <a:t>bússola</a:t>
            </a:r>
            <a:endParaRPr lang="en-GB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59D5F-3857-D232-1A61-5EE53789C2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1" dirty="0">
                <a:solidFill>
                  <a:srgbClr val="2FA4A9"/>
                </a:solidFill>
                <a:latin typeface="+mj-lt"/>
              </a:rPr>
              <a:t>Pensar o </a:t>
            </a:r>
            <a:r>
              <a:rPr b="1" i="1" dirty="0" err="1">
                <a:solidFill>
                  <a:srgbClr val="2FA4A9"/>
                </a:solidFill>
                <a:latin typeface="+mj-lt"/>
              </a:rPr>
              <a:t>que</a:t>
            </a:r>
            <a:r>
              <a:rPr b="1" i="1" dirty="0">
                <a:solidFill>
                  <a:srgbClr val="2FA4A9"/>
                </a:solidFill>
                <a:latin typeface="+mj-lt"/>
              </a:rPr>
              <a:t> </a:t>
            </a:r>
            <a:r>
              <a:rPr b="1" i="1" dirty="0" err="1">
                <a:solidFill>
                  <a:srgbClr val="2FA4A9"/>
                </a:solidFill>
                <a:latin typeface="+mj-lt"/>
              </a:rPr>
              <a:t>deve</a:t>
            </a:r>
            <a:r>
              <a:rPr b="1" i="1" dirty="0">
                <a:solidFill>
                  <a:srgbClr val="2FA4A9"/>
                </a:solidFill>
                <a:latin typeface="+mj-lt"/>
              </a:rPr>
              <a:t> ser </a:t>
            </a:r>
            <a:r>
              <a:rPr b="1" i="1" dirty="0" err="1">
                <a:solidFill>
                  <a:srgbClr val="2FA4A9"/>
                </a:solidFill>
                <a:latin typeface="+mj-lt"/>
              </a:rPr>
              <a:t>feito</a:t>
            </a:r>
            <a:r>
              <a:rPr lang="pt-PT" b="1" i="1" dirty="0">
                <a:solidFill>
                  <a:srgbClr val="2FA4A9"/>
                </a:solidFill>
                <a:latin typeface="+mj-lt"/>
              </a:rPr>
              <a:t>…</a:t>
            </a:r>
            <a:r>
              <a:rPr b="1" i="1" dirty="0">
                <a:solidFill>
                  <a:srgbClr val="2FA4A9"/>
                </a:solidFill>
                <a:latin typeface="+mj-lt"/>
              </a:rPr>
              <a:t> e </a:t>
            </a:r>
            <a:r>
              <a:rPr b="1" i="1" dirty="0" err="1">
                <a:solidFill>
                  <a:srgbClr val="2FA4A9"/>
                </a:solidFill>
                <a:latin typeface="+mj-lt"/>
              </a:rPr>
              <a:t>porquê</a:t>
            </a:r>
            <a:endParaRPr lang="en-GB" sz="2800" i="1" dirty="0">
              <a:latin typeface="+mj-lt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081FD49-4F2D-7635-66CC-F8EACC0DF37D}"/>
              </a:ext>
            </a:extLst>
          </p:cNvPr>
          <p:cNvGrpSpPr/>
          <p:nvPr/>
        </p:nvGrpSpPr>
        <p:grpSpPr>
          <a:xfrm>
            <a:off x="4746265" y="1651625"/>
            <a:ext cx="2949331" cy="4137025"/>
            <a:chOff x="4279809" y="1651625"/>
            <a:chExt cx="2949331" cy="4137025"/>
          </a:xfrm>
        </p:grpSpPr>
        <p:sp>
          <p:nvSpPr>
            <p:cNvPr id="5" name="Google Shape;764;p30">
              <a:extLst>
                <a:ext uri="{FF2B5EF4-FFF2-40B4-BE49-F238E27FC236}">
                  <a16:creationId xmlns:a16="http://schemas.microsoft.com/office/drawing/2014/main" id="{6B1D9916-D726-017B-BF5D-4F2184439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2580" y="2065217"/>
              <a:ext cx="592741" cy="661305"/>
            </a:xfrm>
            <a:custGeom>
              <a:avLst/>
              <a:gdLst>
                <a:gd name="T0" fmla="*/ 2147483646 w 536"/>
                <a:gd name="T1" fmla="*/ 2147483646 h 598"/>
                <a:gd name="T2" fmla="*/ 0 w 536"/>
                <a:gd name="T3" fmla="*/ 2147483646 h 598"/>
                <a:gd name="T4" fmla="*/ 2147483646 w 536"/>
                <a:gd name="T5" fmla="*/ 0 h 598"/>
                <a:gd name="T6" fmla="*/ 2147483646 w 536"/>
                <a:gd name="T7" fmla="*/ 2147483646 h 598"/>
                <a:gd name="T8" fmla="*/ 2147483646 w 536"/>
                <a:gd name="T9" fmla="*/ 2147483646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6" h="598" extrusionOk="0">
                  <a:moveTo>
                    <a:pt x="260" y="598"/>
                  </a:moveTo>
                  <a:lnTo>
                    <a:pt x="0" y="431"/>
                  </a:lnTo>
                  <a:lnTo>
                    <a:pt x="276" y="0"/>
                  </a:lnTo>
                  <a:lnTo>
                    <a:pt x="536" y="166"/>
                  </a:lnTo>
                  <a:lnTo>
                    <a:pt x="260" y="59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Google Shape;765;p30">
              <a:extLst>
                <a:ext uri="{FF2B5EF4-FFF2-40B4-BE49-F238E27FC236}">
                  <a16:creationId xmlns:a16="http://schemas.microsoft.com/office/drawing/2014/main" id="{1B677FC8-5234-80A1-590B-C5EF35388D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0104" y="2248790"/>
              <a:ext cx="591635" cy="661305"/>
            </a:xfrm>
            <a:custGeom>
              <a:avLst/>
              <a:gdLst>
                <a:gd name="T0" fmla="*/ 2147483646 w 535"/>
                <a:gd name="T1" fmla="*/ 2147483646 h 598"/>
                <a:gd name="T2" fmla="*/ 0 w 535"/>
                <a:gd name="T3" fmla="*/ 2147483646 h 598"/>
                <a:gd name="T4" fmla="*/ 2147483646 w 535"/>
                <a:gd name="T5" fmla="*/ 0 h 598"/>
                <a:gd name="T6" fmla="*/ 2147483646 w 535"/>
                <a:gd name="T7" fmla="*/ 2147483646 h 598"/>
                <a:gd name="T8" fmla="*/ 2147483646 w 535"/>
                <a:gd name="T9" fmla="*/ 2147483646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5" h="598" extrusionOk="0">
                  <a:moveTo>
                    <a:pt x="262" y="598"/>
                  </a:moveTo>
                  <a:lnTo>
                    <a:pt x="0" y="432"/>
                  </a:lnTo>
                  <a:lnTo>
                    <a:pt x="276" y="0"/>
                  </a:lnTo>
                  <a:lnTo>
                    <a:pt x="535" y="167"/>
                  </a:lnTo>
                  <a:lnTo>
                    <a:pt x="262" y="5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Google Shape;766;p30">
              <a:extLst>
                <a:ext uri="{FF2B5EF4-FFF2-40B4-BE49-F238E27FC236}">
                  <a16:creationId xmlns:a16="http://schemas.microsoft.com/office/drawing/2014/main" id="{C1ED1682-06FE-33F8-7048-8B9F3DED3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5416" y="2433468"/>
              <a:ext cx="592741" cy="661305"/>
            </a:xfrm>
            <a:custGeom>
              <a:avLst/>
              <a:gdLst>
                <a:gd name="T0" fmla="*/ 2147483646 w 536"/>
                <a:gd name="T1" fmla="*/ 2147483646 h 598"/>
                <a:gd name="T2" fmla="*/ 0 w 536"/>
                <a:gd name="T3" fmla="*/ 2147483646 h 598"/>
                <a:gd name="T4" fmla="*/ 2147483646 w 536"/>
                <a:gd name="T5" fmla="*/ 0 h 598"/>
                <a:gd name="T6" fmla="*/ 2147483646 w 536"/>
                <a:gd name="T7" fmla="*/ 2147483646 h 598"/>
                <a:gd name="T8" fmla="*/ 2147483646 w 536"/>
                <a:gd name="T9" fmla="*/ 2147483646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6" h="598" extrusionOk="0">
                  <a:moveTo>
                    <a:pt x="260" y="598"/>
                  </a:moveTo>
                  <a:lnTo>
                    <a:pt x="0" y="431"/>
                  </a:lnTo>
                  <a:lnTo>
                    <a:pt x="273" y="0"/>
                  </a:lnTo>
                  <a:lnTo>
                    <a:pt x="536" y="169"/>
                  </a:lnTo>
                  <a:lnTo>
                    <a:pt x="260" y="59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Google Shape;767;p30">
              <a:extLst>
                <a:ext uri="{FF2B5EF4-FFF2-40B4-BE49-F238E27FC236}">
                  <a16:creationId xmlns:a16="http://schemas.microsoft.com/office/drawing/2014/main" id="{165522F7-6AB7-F6C5-086C-EADF04D21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7514" y="1651625"/>
              <a:ext cx="504273" cy="502061"/>
            </a:xfrm>
            <a:custGeom>
              <a:avLst/>
              <a:gdLst>
                <a:gd name="T0" fmla="*/ 2147483646 w 200"/>
                <a:gd name="T1" fmla="*/ 2147483646 h 199"/>
                <a:gd name="T2" fmla="*/ 0 w 200"/>
                <a:gd name="T3" fmla="*/ 2147483646 h 199"/>
                <a:gd name="T4" fmla="*/ 2147483646 w 200"/>
                <a:gd name="T5" fmla="*/ 2147483646 h 199"/>
                <a:gd name="T6" fmla="*/ 2147483646 w 200"/>
                <a:gd name="T7" fmla="*/ 2147483646 h 199"/>
                <a:gd name="T8" fmla="*/ 2147483646 w 200"/>
                <a:gd name="T9" fmla="*/ 2147483646 h 199"/>
                <a:gd name="T10" fmla="*/ 2147483646 w 200"/>
                <a:gd name="T11" fmla="*/ 2147483646 h 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" h="199" extrusionOk="0">
                  <a:moveTo>
                    <a:pt x="115" y="199"/>
                  </a:moveTo>
                  <a:cubicBezTo>
                    <a:pt x="0" y="126"/>
                    <a:pt x="0" y="126"/>
                    <a:pt x="0" y="126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8" y="5"/>
                    <a:pt x="98" y="0"/>
                    <a:pt x="113" y="10"/>
                  </a:cubicBezTo>
                  <a:cubicBezTo>
                    <a:pt x="200" y="66"/>
                    <a:pt x="200" y="66"/>
                    <a:pt x="200" y="66"/>
                  </a:cubicBezTo>
                  <a:lnTo>
                    <a:pt x="115" y="199"/>
                  </a:lnTo>
                  <a:close/>
                </a:path>
              </a:pathLst>
            </a:custGeom>
            <a:solidFill>
              <a:srgbClr val="6566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Google Shape;768;p30">
              <a:extLst>
                <a:ext uri="{FF2B5EF4-FFF2-40B4-BE49-F238E27FC236}">
                  <a16:creationId xmlns:a16="http://schemas.microsoft.com/office/drawing/2014/main" id="{D3ACAD10-5750-DFAF-52E1-C554F56DA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8355" y="1817504"/>
              <a:ext cx="500955" cy="519755"/>
            </a:xfrm>
            <a:custGeom>
              <a:avLst/>
              <a:gdLst>
                <a:gd name="T0" fmla="*/ 2147483646 w 453"/>
                <a:gd name="T1" fmla="*/ 2147483646 h 470"/>
                <a:gd name="T2" fmla="*/ 0 w 453"/>
                <a:gd name="T3" fmla="*/ 2147483646 h 470"/>
                <a:gd name="T4" fmla="*/ 2147483646 w 453"/>
                <a:gd name="T5" fmla="*/ 0 h 470"/>
                <a:gd name="T6" fmla="*/ 2147483646 w 453"/>
                <a:gd name="T7" fmla="*/ 2147483646 h 470"/>
                <a:gd name="T8" fmla="*/ 2147483646 w 453"/>
                <a:gd name="T9" fmla="*/ 2147483646 h 4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3" h="470" extrusionOk="0">
                  <a:moveTo>
                    <a:pt x="259" y="470"/>
                  </a:moveTo>
                  <a:lnTo>
                    <a:pt x="0" y="304"/>
                  </a:lnTo>
                  <a:lnTo>
                    <a:pt x="193" y="0"/>
                  </a:lnTo>
                  <a:lnTo>
                    <a:pt x="453" y="167"/>
                  </a:lnTo>
                  <a:lnTo>
                    <a:pt x="259" y="470"/>
                  </a:lnTo>
                  <a:close/>
                </a:path>
              </a:pathLst>
            </a:custGeom>
            <a:solidFill>
              <a:srgbClr val="464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Google Shape;769;p30">
              <a:extLst>
                <a:ext uri="{FF2B5EF4-FFF2-40B4-BE49-F238E27FC236}">
                  <a16:creationId xmlns:a16="http://schemas.microsoft.com/office/drawing/2014/main" id="{13EA439E-8DA3-53F2-8835-46DB89FB2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4773" y="2002183"/>
              <a:ext cx="484367" cy="519755"/>
            </a:xfrm>
            <a:custGeom>
              <a:avLst/>
              <a:gdLst>
                <a:gd name="T0" fmla="*/ 2147483646 w 192"/>
                <a:gd name="T1" fmla="*/ 2147483646 h 206"/>
                <a:gd name="T2" fmla="*/ 0 w 192"/>
                <a:gd name="T3" fmla="*/ 2147483646 h 206"/>
                <a:gd name="T4" fmla="*/ 2147483646 w 192"/>
                <a:gd name="T5" fmla="*/ 0 h 206"/>
                <a:gd name="T6" fmla="*/ 2147483646 w 192"/>
                <a:gd name="T7" fmla="*/ 2147483646 h 206"/>
                <a:gd name="T8" fmla="*/ 2147483646 w 192"/>
                <a:gd name="T9" fmla="*/ 2147483646 h 206"/>
                <a:gd name="T10" fmla="*/ 2147483646 w 192"/>
                <a:gd name="T11" fmla="*/ 2147483646 h 2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2" h="206" extrusionOk="0">
                  <a:moveTo>
                    <a:pt x="114" y="206"/>
                  </a:moveTo>
                  <a:cubicBezTo>
                    <a:pt x="0" y="133"/>
                    <a:pt x="0" y="133"/>
                    <a:pt x="0" y="13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87" y="65"/>
                    <a:pt x="192" y="85"/>
                    <a:pt x="182" y="100"/>
                  </a:cubicBezTo>
                  <a:lnTo>
                    <a:pt x="114" y="206"/>
                  </a:lnTo>
                  <a:close/>
                </a:path>
              </a:pathLst>
            </a:custGeom>
            <a:solidFill>
              <a:srgbClr val="2F2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Google Shape;770;p30">
              <a:extLst>
                <a:ext uri="{FF2B5EF4-FFF2-40B4-BE49-F238E27FC236}">
                  <a16:creationId xmlns:a16="http://schemas.microsoft.com/office/drawing/2014/main" id="{579AF72C-01B3-9380-D91D-1CFE53A8F9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362" y="2541843"/>
              <a:ext cx="592741" cy="661305"/>
            </a:xfrm>
            <a:custGeom>
              <a:avLst/>
              <a:gdLst>
                <a:gd name="T0" fmla="*/ 2147483646 w 536"/>
                <a:gd name="T1" fmla="*/ 2147483646 h 598"/>
                <a:gd name="T2" fmla="*/ 0 w 536"/>
                <a:gd name="T3" fmla="*/ 2147483646 h 598"/>
                <a:gd name="T4" fmla="*/ 2147483646 w 536"/>
                <a:gd name="T5" fmla="*/ 0 h 598"/>
                <a:gd name="T6" fmla="*/ 2147483646 w 536"/>
                <a:gd name="T7" fmla="*/ 2147483646 h 598"/>
                <a:gd name="T8" fmla="*/ 2147483646 w 536"/>
                <a:gd name="T9" fmla="*/ 2147483646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6" h="598" extrusionOk="0">
                  <a:moveTo>
                    <a:pt x="262" y="598"/>
                  </a:moveTo>
                  <a:lnTo>
                    <a:pt x="0" y="431"/>
                  </a:lnTo>
                  <a:lnTo>
                    <a:pt x="276" y="0"/>
                  </a:lnTo>
                  <a:lnTo>
                    <a:pt x="536" y="167"/>
                  </a:lnTo>
                  <a:lnTo>
                    <a:pt x="262" y="59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Google Shape;771;p30">
              <a:extLst>
                <a:ext uri="{FF2B5EF4-FFF2-40B4-BE49-F238E27FC236}">
                  <a16:creationId xmlns:a16="http://schemas.microsoft.com/office/drawing/2014/main" id="{3CD146DA-11DC-5E12-B744-E19EB756C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7098" y="2726522"/>
              <a:ext cx="592741" cy="660199"/>
            </a:xfrm>
            <a:custGeom>
              <a:avLst/>
              <a:gdLst>
                <a:gd name="T0" fmla="*/ 2147483646 w 536"/>
                <a:gd name="T1" fmla="*/ 2147483646 h 597"/>
                <a:gd name="T2" fmla="*/ 0 w 536"/>
                <a:gd name="T3" fmla="*/ 2147483646 h 597"/>
                <a:gd name="T4" fmla="*/ 2147483646 w 536"/>
                <a:gd name="T5" fmla="*/ 0 h 597"/>
                <a:gd name="T6" fmla="*/ 2147483646 w 536"/>
                <a:gd name="T7" fmla="*/ 2147483646 h 597"/>
                <a:gd name="T8" fmla="*/ 2147483646 w 536"/>
                <a:gd name="T9" fmla="*/ 2147483646 h 5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6" h="597" extrusionOk="0">
                  <a:moveTo>
                    <a:pt x="260" y="597"/>
                  </a:moveTo>
                  <a:lnTo>
                    <a:pt x="0" y="431"/>
                  </a:lnTo>
                  <a:lnTo>
                    <a:pt x="274" y="0"/>
                  </a:lnTo>
                  <a:lnTo>
                    <a:pt x="536" y="166"/>
                  </a:lnTo>
                  <a:lnTo>
                    <a:pt x="260" y="59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Google Shape;772;p30">
              <a:extLst>
                <a:ext uri="{FF2B5EF4-FFF2-40B4-BE49-F238E27FC236}">
                  <a16:creationId xmlns:a16="http://schemas.microsoft.com/office/drawing/2014/main" id="{28FCDF79-AB8B-6BFE-3164-6AE5B2B74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4622" y="2910095"/>
              <a:ext cx="592741" cy="661305"/>
            </a:xfrm>
            <a:custGeom>
              <a:avLst/>
              <a:gdLst>
                <a:gd name="T0" fmla="*/ 2147483646 w 536"/>
                <a:gd name="T1" fmla="*/ 2147483646 h 598"/>
                <a:gd name="T2" fmla="*/ 0 w 536"/>
                <a:gd name="T3" fmla="*/ 2147483646 h 598"/>
                <a:gd name="T4" fmla="*/ 2147483646 w 536"/>
                <a:gd name="T5" fmla="*/ 0 h 598"/>
                <a:gd name="T6" fmla="*/ 2147483646 w 536"/>
                <a:gd name="T7" fmla="*/ 2147483646 h 598"/>
                <a:gd name="T8" fmla="*/ 2147483646 w 536"/>
                <a:gd name="T9" fmla="*/ 2147483646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6" h="598" extrusionOk="0">
                  <a:moveTo>
                    <a:pt x="260" y="598"/>
                  </a:moveTo>
                  <a:lnTo>
                    <a:pt x="0" y="431"/>
                  </a:lnTo>
                  <a:lnTo>
                    <a:pt x="276" y="0"/>
                  </a:lnTo>
                  <a:lnTo>
                    <a:pt x="536" y="167"/>
                  </a:lnTo>
                  <a:lnTo>
                    <a:pt x="260" y="59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Google Shape;773;p30">
              <a:extLst>
                <a:ext uri="{FF2B5EF4-FFF2-40B4-BE49-F238E27FC236}">
                  <a16:creationId xmlns:a16="http://schemas.microsoft.com/office/drawing/2014/main" id="{3914243E-8513-E016-A8C4-036FEC28F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4356" y="3018469"/>
              <a:ext cx="592741" cy="661305"/>
            </a:xfrm>
            <a:custGeom>
              <a:avLst/>
              <a:gdLst>
                <a:gd name="T0" fmla="*/ 2147483646 w 536"/>
                <a:gd name="T1" fmla="*/ 2147483646 h 598"/>
                <a:gd name="T2" fmla="*/ 0 w 536"/>
                <a:gd name="T3" fmla="*/ 2147483646 h 598"/>
                <a:gd name="T4" fmla="*/ 2147483646 w 536"/>
                <a:gd name="T5" fmla="*/ 0 h 598"/>
                <a:gd name="T6" fmla="*/ 2147483646 w 536"/>
                <a:gd name="T7" fmla="*/ 2147483646 h 598"/>
                <a:gd name="T8" fmla="*/ 2147483646 w 536"/>
                <a:gd name="T9" fmla="*/ 2147483646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6" h="598" extrusionOk="0">
                  <a:moveTo>
                    <a:pt x="260" y="598"/>
                  </a:moveTo>
                  <a:lnTo>
                    <a:pt x="0" y="431"/>
                  </a:lnTo>
                  <a:lnTo>
                    <a:pt x="274" y="0"/>
                  </a:lnTo>
                  <a:lnTo>
                    <a:pt x="536" y="167"/>
                  </a:lnTo>
                  <a:lnTo>
                    <a:pt x="260" y="59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Google Shape;774;p30">
              <a:extLst>
                <a:ext uri="{FF2B5EF4-FFF2-40B4-BE49-F238E27FC236}">
                  <a16:creationId xmlns:a16="http://schemas.microsoft.com/office/drawing/2014/main" id="{62A34C79-F773-5E3E-4129-31653EB46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1880" y="3203147"/>
              <a:ext cx="592741" cy="661305"/>
            </a:xfrm>
            <a:custGeom>
              <a:avLst/>
              <a:gdLst>
                <a:gd name="T0" fmla="*/ 2147483646 w 536"/>
                <a:gd name="T1" fmla="*/ 2147483646 h 598"/>
                <a:gd name="T2" fmla="*/ 0 w 536"/>
                <a:gd name="T3" fmla="*/ 2147483646 h 598"/>
                <a:gd name="T4" fmla="*/ 2147483646 w 536"/>
                <a:gd name="T5" fmla="*/ 0 h 598"/>
                <a:gd name="T6" fmla="*/ 2147483646 w 536"/>
                <a:gd name="T7" fmla="*/ 2147483646 h 598"/>
                <a:gd name="T8" fmla="*/ 2147483646 w 536"/>
                <a:gd name="T9" fmla="*/ 2147483646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6" h="598" extrusionOk="0">
                  <a:moveTo>
                    <a:pt x="260" y="598"/>
                  </a:moveTo>
                  <a:lnTo>
                    <a:pt x="0" y="431"/>
                  </a:lnTo>
                  <a:lnTo>
                    <a:pt x="276" y="0"/>
                  </a:lnTo>
                  <a:lnTo>
                    <a:pt x="536" y="166"/>
                  </a:lnTo>
                  <a:lnTo>
                    <a:pt x="260" y="59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Google Shape;775;p30">
              <a:extLst>
                <a:ext uri="{FF2B5EF4-FFF2-40B4-BE49-F238E27FC236}">
                  <a16:creationId xmlns:a16="http://schemas.microsoft.com/office/drawing/2014/main" id="{CDC9FDCA-0D35-A167-07F2-2AD4FC950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9404" y="3386720"/>
              <a:ext cx="592741" cy="661305"/>
            </a:xfrm>
            <a:custGeom>
              <a:avLst/>
              <a:gdLst>
                <a:gd name="T0" fmla="*/ 2147483646 w 536"/>
                <a:gd name="T1" fmla="*/ 2147483646 h 598"/>
                <a:gd name="T2" fmla="*/ 0 w 536"/>
                <a:gd name="T3" fmla="*/ 2147483646 h 598"/>
                <a:gd name="T4" fmla="*/ 2147483646 w 536"/>
                <a:gd name="T5" fmla="*/ 0 h 598"/>
                <a:gd name="T6" fmla="*/ 2147483646 w 536"/>
                <a:gd name="T7" fmla="*/ 2147483646 h 598"/>
                <a:gd name="T8" fmla="*/ 2147483646 w 536"/>
                <a:gd name="T9" fmla="*/ 2147483646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6" h="598" extrusionOk="0">
                  <a:moveTo>
                    <a:pt x="260" y="598"/>
                  </a:moveTo>
                  <a:lnTo>
                    <a:pt x="0" y="432"/>
                  </a:lnTo>
                  <a:lnTo>
                    <a:pt x="276" y="0"/>
                  </a:lnTo>
                  <a:lnTo>
                    <a:pt x="536" y="167"/>
                  </a:lnTo>
                  <a:lnTo>
                    <a:pt x="260" y="59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Google Shape;776;p30">
              <a:extLst>
                <a:ext uri="{FF2B5EF4-FFF2-40B4-BE49-F238E27FC236}">
                  <a16:creationId xmlns:a16="http://schemas.microsoft.com/office/drawing/2014/main" id="{DCC54774-5927-BBCA-E45C-05508425B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0244" y="3495095"/>
              <a:ext cx="591636" cy="661305"/>
            </a:xfrm>
            <a:custGeom>
              <a:avLst/>
              <a:gdLst>
                <a:gd name="T0" fmla="*/ 2147483646 w 535"/>
                <a:gd name="T1" fmla="*/ 2147483646 h 598"/>
                <a:gd name="T2" fmla="*/ 0 w 535"/>
                <a:gd name="T3" fmla="*/ 2147483646 h 598"/>
                <a:gd name="T4" fmla="*/ 2147483646 w 535"/>
                <a:gd name="T5" fmla="*/ 0 h 598"/>
                <a:gd name="T6" fmla="*/ 2147483646 w 535"/>
                <a:gd name="T7" fmla="*/ 2147483646 h 598"/>
                <a:gd name="T8" fmla="*/ 2147483646 w 535"/>
                <a:gd name="T9" fmla="*/ 2147483646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5" h="598" extrusionOk="0">
                  <a:moveTo>
                    <a:pt x="259" y="598"/>
                  </a:moveTo>
                  <a:lnTo>
                    <a:pt x="0" y="432"/>
                  </a:lnTo>
                  <a:lnTo>
                    <a:pt x="275" y="0"/>
                  </a:lnTo>
                  <a:lnTo>
                    <a:pt x="535" y="167"/>
                  </a:lnTo>
                  <a:lnTo>
                    <a:pt x="259" y="598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Google Shape;777;p30">
              <a:extLst>
                <a:ext uri="{FF2B5EF4-FFF2-40B4-BE49-F238E27FC236}">
                  <a16:creationId xmlns:a16="http://schemas.microsoft.com/office/drawing/2014/main" id="{5335A64D-CE2D-5571-44C8-EA47A1676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6663" y="3679774"/>
              <a:ext cx="592741" cy="661305"/>
            </a:xfrm>
            <a:custGeom>
              <a:avLst/>
              <a:gdLst>
                <a:gd name="T0" fmla="*/ 2147483646 w 536"/>
                <a:gd name="T1" fmla="*/ 2147483646 h 598"/>
                <a:gd name="T2" fmla="*/ 0 w 536"/>
                <a:gd name="T3" fmla="*/ 2147483646 h 598"/>
                <a:gd name="T4" fmla="*/ 2147483646 w 536"/>
                <a:gd name="T5" fmla="*/ 0 h 598"/>
                <a:gd name="T6" fmla="*/ 2147483646 w 536"/>
                <a:gd name="T7" fmla="*/ 2147483646 h 598"/>
                <a:gd name="T8" fmla="*/ 2147483646 w 536"/>
                <a:gd name="T9" fmla="*/ 2147483646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6" h="598" extrusionOk="0">
                  <a:moveTo>
                    <a:pt x="260" y="598"/>
                  </a:moveTo>
                  <a:lnTo>
                    <a:pt x="0" y="431"/>
                  </a:lnTo>
                  <a:lnTo>
                    <a:pt x="276" y="0"/>
                  </a:lnTo>
                  <a:lnTo>
                    <a:pt x="536" y="167"/>
                  </a:lnTo>
                  <a:lnTo>
                    <a:pt x="260" y="59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Google Shape;778;p30">
              <a:extLst>
                <a:ext uri="{FF2B5EF4-FFF2-40B4-BE49-F238E27FC236}">
                  <a16:creationId xmlns:a16="http://schemas.microsoft.com/office/drawing/2014/main" id="{A3423BD2-60A2-8040-5B7D-7945B5B2A5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763" y="3864452"/>
              <a:ext cx="592741" cy="660199"/>
            </a:xfrm>
            <a:custGeom>
              <a:avLst/>
              <a:gdLst>
                <a:gd name="T0" fmla="*/ 2147483646 w 536"/>
                <a:gd name="T1" fmla="*/ 2147483646 h 597"/>
                <a:gd name="T2" fmla="*/ 0 w 536"/>
                <a:gd name="T3" fmla="*/ 2147483646 h 597"/>
                <a:gd name="T4" fmla="*/ 2147483646 w 536"/>
                <a:gd name="T5" fmla="*/ 0 h 597"/>
                <a:gd name="T6" fmla="*/ 2147483646 w 536"/>
                <a:gd name="T7" fmla="*/ 2147483646 h 597"/>
                <a:gd name="T8" fmla="*/ 2147483646 w 536"/>
                <a:gd name="T9" fmla="*/ 2147483646 h 5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6" h="597" extrusionOk="0">
                  <a:moveTo>
                    <a:pt x="263" y="597"/>
                  </a:moveTo>
                  <a:lnTo>
                    <a:pt x="0" y="431"/>
                  </a:lnTo>
                  <a:lnTo>
                    <a:pt x="276" y="0"/>
                  </a:lnTo>
                  <a:lnTo>
                    <a:pt x="536" y="166"/>
                  </a:lnTo>
                  <a:lnTo>
                    <a:pt x="263" y="59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Google Shape;779;p30">
              <a:extLst>
                <a:ext uri="{FF2B5EF4-FFF2-40B4-BE49-F238E27FC236}">
                  <a16:creationId xmlns:a16="http://schemas.microsoft.com/office/drawing/2014/main" id="{25B4E9E2-4B9E-4300-F4F6-3D8BF4C9D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5027" y="3972827"/>
              <a:ext cx="591636" cy="657988"/>
            </a:xfrm>
            <a:custGeom>
              <a:avLst/>
              <a:gdLst>
                <a:gd name="T0" fmla="*/ 2147483646 w 535"/>
                <a:gd name="T1" fmla="*/ 2147483646 h 595"/>
                <a:gd name="T2" fmla="*/ 0 w 535"/>
                <a:gd name="T3" fmla="*/ 2147483646 h 595"/>
                <a:gd name="T4" fmla="*/ 2147483646 w 535"/>
                <a:gd name="T5" fmla="*/ 0 h 595"/>
                <a:gd name="T6" fmla="*/ 2147483646 w 535"/>
                <a:gd name="T7" fmla="*/ 2147483646 h 595"/>
                <a:gd name="T8" fmla="*/ 2147483646 w 535"/>
                <a:gd name="T9" fmla="*/ 2147483646 h 5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5" h="595" extrusionOk="0">
                  <a:moveTo>
                    <a:pt x="260" y="595"/>
                  </a:moveTo>
                  <a:lnTo>
                    <a:pt x="0" y="429"/>
                  </a:lnTo>
                  <a:lnTo>
                    <a:pt x="276" y="0"/>
                  </a:lnTo>
                  <a:lnTo>
                    <a:pt x="535" y="166"/>
                  </a:lnTo>
                  <a:lnTo>
                    <a:pt x="260" y="59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Google Shape;780;p30">
              <a:extLst>
                <a:ext uri="{FF2B5EF4-FFF2-40B4-BE49-F238E27FC236}">
                  <a16:creationId xmlns:a16="http://schemas.microsoft.com/office/drawing/2014/main" id="{D29C8584-5EA0-9284-8B32-91D77420F0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2550" y="4156399"/>
              <a:ext cx="591636" cy="661305"/>
            </a:xfrm>
            <a:custGeom>
              <a:avLst/>
              <a:gdLst>
                <a:gd name="T0" fmla="*/ 2147483646 w 535"/>
                <a:gd name="T1" fmla="*/ 2147483646 h 598"/>
                <a:gd name="T2" fmla="*/ 0 w 535"/>
                <a:gd name="T3" fmla="*/ 2147483646 h 598"/>
                <a:gd name="T4" fmla="*/ 2147483646 w 535"/>
                <a:gd name="T5" fmla="*/ 0 h 598"/>
                <a:gd name="T6" fmla="*/ 2147483646 w 535"/>
                <a:gd name="T7" fmla="*/ 2147483646 h 598"/>
                <a:gd name="T8" fmla="*/ 2147483646 w 535"/>
                <a:gd name="T9" fmla="*/ 2147483646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5" h="598" extrusionOk="0">
                  <a:moveTo>
                    <a:pt x="262" y="598"/>
                  </a:moveTo>
                  <a:lnTo>
                    <a:pt x="0" y="429"/>
                  </a:lnTo>
                  <a:lnTo>
                    <a:pt x="275" y="0"/>
                  </a:lnTo>
                  <a:lnTo>
                    <a:pt x="535" y="167"/>
                  </a:lnTo>
                  <a:lnTo>
                    <a:pt x="262" y="59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Google Shape;781;p30">
              <a:extLst>
                <a:ext uri="{FF2B5EF4-FFF2-40B4-BE49-F238E27FC236}">
                  <a16:creationId xmlns:a16="http://schemas.microsoft.com/office/drawing/2014/main" id="{EC8CE735-A91A-DAC3-62A5-D41E9D12E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286" y="4341079"/>
              <a:ext cx="592741" cy="661305"/>
            </a:xfrm>
            <a:custGeom>
              <a:avLst/>
              <a:gdLst>
                <a:gd name="T0" fmla="*/ 2147483646 w 536"/>
                <a:gd name="T1" fmla="*/ 2147483646 h 598"/>
                <a:gd name="T2" fmla="*/ 0 w 536"/>
                <a:gd name="T3" fmla="*/ 2147483646 h 598"/>
                <a:gd name="T4" fmla="*/ 2147483646 w 536"/>
                <a:gd name="T5" fmla="*/ 0 h 598"/>
                <a:gd name="T6" fmla="*/ 2147483646 w 536"/>
                <a:gd name="T7" fmla="*/ 2147483646 h 598"/>
                <a:gd name="T8" fmla="*/ 2147483646 w 536"/>
                <a:gd name="T9" fmla="*/ 2147483646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6" h="598" extrusionOk="0">
                  <a:moveTo>
                    <a:pt x="260" y="598"/>
                  </a:moveTo>
                  <a:lnTo>
                    <a:pt x="0" y="431"/>
                  </a:lnTo>
                  <a:lnTo>
                    <a:pt x="273" y="0"/>
                  </a:lnTo>
                  <a:lnTo>
                    <a:pt x="536" y="166"/>
                  </a:lnTo>
                  <a:lnTo>
                    <a:pt x="260" y="59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Google Shape;782;p30">
              <a:extLst>
                <a:ext uri="{FF2B5EF4-FFF2-40B4-BE49-F238E27FC236}">
                  <a16:creationId xmlns:a16="http://schemas.microsoft.com/office/drawing/2014/main" id="{6C986990-CDBC-47F4-A2FF-3B4A69170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9809" y="4447241"/>
              <a:ext cx="592741" cy="660199"/>
            </a:xfrm>
            <a:custGeom>
              <a:avLst/>
              <a:gdLst>
                <a:gd name="T0" fmla="*/ 2147483646 w 536"/>
                <a:gd name="T1" fmla="*/ 2147483646 h 597"/>
                <a:gd name="T2" fmla="*/ 0 w 536"/>
                <a:gd name="T3" fmla="*/ 2147483646 h 597"/>
                <a:gd name="T4" fmla="*/ 2147483646 w 536"/>
                <a:gd name="T5" fmla="*/ 0 h 597"/>
                <a:gd name="T6" fmla="*/ 2147483646 w 536"/>
                <a:gd name="T7" fmla="*/ 2147483646 h 597"/>
                <a:gd name="T8" fmla="*/ 2147483646 w 536"/>
                <a:gd name="T9" fmla="*/ 2147483646 h 5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6" h="597" extrusionOk="0">
                  <a:moveTo>
                    <a:pt x="262" y="597"/>
                  </a:moveTo>
                  <a:lnTo>
                    <a:pt x="0" y="431"/>
                  </a:lnTo>
                  <a:lnTo>
                    <a:pt x="276" y="0"/>
                  </a:lnTo>
                  <a:lnTo>
                    <a:pt x="536" y="166"/>
                  </a:lnTo>
                  <a:lnTo>
                    <a:pt x="262" y="597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Google Shape;783;p30">
              <a:extLst>
                <a:ext uri="{FF2B5EF4-FFF2-40B4-BE49-F238E27FC236}">
                  <a16:creationId xmlns:a16="http://schemas.microsoft.com/office/drawing/2014/main" id="{AF0875E4-67FC-2884-AD8F-EAEE526A0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9545" y="4630814"/>
              <a:ext cx="592741" cy="661305"/>
            </a:xfrm>
            <a:custGeom>
              <a:avLst/>
              <a:gdLst>
                <a:gd name="T0" fmla="*/ 2147483646 w 536"/>
                <a:gd name="T1" fmla="*/ 2147483646 h 598"/>
                <a:gd name="T2" fmla="*/ 0 w 536"/>
                <a:gd name="T3" fmla="*/ 2147483646 h 598"/>
                <a:gd name="T4" fmla="*/ 2147483646 w 536"/>
                <a:gd name="T5" fmla="*/ 0 h 598"/>
                <a:gd name="T6" fmla="*/ 2147483646 w 536"/>
                <a:gd name="T7" fmla="*/ 2147483646 h 598"/>
                <a:gd name="T8" fmla="*/ 2147483646 w 536"/>
                <a:gd name="T9" fmla="*/ 2147483646 h 5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6" h="598" extrusionOk="0">
                  <a:moveTo>
                    <a:pt x="260" y="598"/>
                  </a:moveTo>
                  <a:lnTo>
                    <a:pt x="0" y="431"/>
                  </a:lnTo>
                  <a:lnTo>
                    <a:pt x="274" y="0"/>
                  </a:lnTo>
                  <a:lnTo>
                    <a:pt x="536" y="169"/>
                  </a:lnTo>
                  <a:lnTo>
                    <a:pt x="260" y="598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Google Shape;784;p30">
              <a:extLst>
                <a:ext uri="{FF2B5EF4-FFF2-40B4-BE49-F238E27FC236}">
                  <a16:creationId xmlns:a16="http://schemas.microsoft.com/office/drawing/2014/main" id="{F6822460-6966-85BE-78E4-C0331D0F7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7068" y="4813281"/>
              <a:ext cx="592741" cy="657988"/>
            </a:xfrm>
            <a:custGeom>
              <a:avLst/>
              <a:gdLst>
                <a:gd name="T0" fmla="*/ 2147483646 w 536"/>
                <a:gd name="T1" fmla="*/ 2147483646 h 595"/>
                <a:gd name="T2" fmla="*/ 0 w 536"/>
                <a:gd name="T3" fmla="*/ 2147483646 h 595"/>
                <a:gd name="T4" fmla="*/ 2147483646 w 536"/>
                <a:gd name="T5" fmla="*/ 0 h 595"/>
                <a:gd name="T6" fmla="*/ 2147483646 w 536"/>
                <a:gd name="T7" fmla="*/ 2147483646 h 595"/>
                <a:gd name="T8" fmla="*/ 2147483646 w 536"/>
                <a:gd name="T9" fmla="*/ 2147483646 h 5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6" h="595" extrusionOk="0">
                  <a:moveTo>
                    <a:pt x="260" y="595"/>
                  </a:moveTo>
                  <a:lnTo>
                    <a:pt x="0" y="429"/>
                  </a:lnTo>
                  <a:lnTo>
                    <a:pt x="276" y="0"/>
                  </a:lnTo>
                  <a:lnTo>
                    <a:pt x="536" y="167"/>
                  </a:lnTo>
                  <a:lnTo>
                    <a:pt x="260" y="59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Google Shape;785;p30">
              <a:extLst>
                <a:ext uri="{FF2B5EF4-FFF2-40B4-BE49-F238E27FC236}">
                  <a16:creationId xmlns:a16="http://schemas.microsoft.com/office/drawing/2014/main" id="{822F77A7-C94C-C52F-ACE5-6E178F54F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675" y="5292119"/>
              <a:ext cx="635870" cy="401427"/>
            </a:xfrm>
            <a:custGeom>
              <a:avLst/>
              <a:gdLst>
                <a:gd name="T0" fmla="*/ 2147483646 w 252"/>
                <a:gd name="T1" fmla="*/ 2147483646 h 159"/>
                <a:gd name="T2" fmla="*/ 2147483646 w 252"/>
                <a:gd name="T3" fmla="*/ 2147483646 h 159"/>
                <a:gd name="T4" fmla="*/ 2147483646 w 252"/>
                <a:gd name="T5" fmla="*/ 2147483646 h 159"/>
                <a:gd name="T6" fmla="*/ 2147483646 w 252"/>
                <a:gd name="T7" fmla="*/ 0 h 159"/>
                <a:gd name="T8" fmla="*/ 0 w 252"/>
                <a:gd name="T9" fmla="*/ 2147483646 h 159"/>
                <a:gd name="T10" fmla="*/ 2147483646 w 252"/>
                <a:gd name="T11" fmla="*/ 2147483646 h 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2" h="159" extrusionOk="0">
                  <a:moveTo>
                    <a:pt x="26" y="159"/>
                  </a:moveTo>
                  <a:cubicBezTo>
                    <a:pt x="248" y="73"/>
                    <a:pt x="248" y="73"/>
                    <a:pt x="248" y="73"/>
                  </a:cubicBezTo>
                  <a:cubicBezTo>
                    <a:pt x="248" y="73"/>
                    <a:pt x="252" y="50"/>
                    <a:pt x="213" y="25"/>
                  </a:cubicBezTo>
                  <a:cubicBezTo>
                    <a:pt x="187" y="8"/>
                    <a:pt x="134" y="0"/>
                    <a:pt x="134" y="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10" y="137"/>
                    <a:pt x="19" y="148"/>
                    <a:pt x="26" y="159"/>
                  </a:cubicBezTo>
                  <a:close/>
                </a:path>
              </a:pathLst>
            </a:custGeom>
            <a:solidFill>
              <a:srgbClr val="C49E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Google Shape;786;p30">
              <a:extLst>
                <a:ext uri="{FF2B5EF4-FFF2-40B4-BE49-F238E27FC236}">
                  <a16:creationId xmlns:a16="http://schemas.microsoft.com/office/drawing/2014/main" id="{B2CD3933-CAEB-C668-39CA-7D4C155BE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9809" y="4890691"/>
              <a:ext cx="289736" cy="661305"/>
            </a:xfrm>
            <a:custGeom>
              <a:avLst/>
              <a:gdLst>
                <a:gd name="T0" fmla="*/ 2147483646 w 115"/>
                <a:gd name="T1" fmla="*/ 2147483646 h 262"/>
                <a:gd name="T2" fmla="*/ 2147483646 w 115"/>
                <a:gd name="T3" fmla="*/ 2147483646 h 262"/>
                <a:gd name="T4" fmla="*/ 2147483646 w 115"/>
                <a:gd name="T5" fmla="*/ 2147483646 h 262"/>
                <a:gd name="T6" fmla="*/ 0 w 115"/>
                <a:gd name="T7" fmla="*/ 2147483646 h 262"/>
                <a:gd name="T8" fmla="*/ 2147483646 w 115"/>
                <a:gd name="T9" fmla="*/ 2147483646 h 262"/>
                <a:gd name="T10" fmla="*/ 2147483646 w 115"/>
                <a:gd name="T11" fmla="*/ 2147483646 h 262"/>
                <a:gd name="T12" fmla="*/ 2147483646 w 115"/>
                <a:gd name="T13" fmla="*/ 2147483646 h 26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5" h="262" extrusionOk="0">
                  <a:moveTo>
                    <a:pt x="115" y="86"/>
                  </a:moveTo>
                  <a:cubicBezTo>
                    <a:pt x="115" y="86"/>
                    <a:pt x="115" y="86"/>
                    <a:pt x="115" y="86"/>
                  </a:cubicBezTo>
                  <a:cubicBezTo>
                    <a:pt x="115" y="86"/>
                    <a:pt x="85" y="42"/>
                    <a:pt x="59" y="25"/>
                  </a:cubicBezTo>
                  <a:cubicBezTo>
                    <a:pt x="20" y="0"/>
                    <a:pt x="0" y="13"/>
                    <a:pt x="0" y="13"/>
                  </a:cubicBezTo>
                  <a:cubicBezTo>
                    <a:pt x="16" y="251"/>
                    <a:pt x="16" y="251"/>
                    <a:pt x="16" y="251"/>
                  </a:cubicBezTo>
                  <a:cubicBezTo>
                    <a:pt x="29" y="253"/>
                    <a:pt x="42" y="256"/>
                    <a:pt x="55" y="262"/>
                  </a:cubicBezTo>
                  <a:lnTo>
                    <a:pt x="115" y="86"/>
                  </a:lnTo>
                  <a:close/>
                </a:path>
              </a:pathLst>
            </a:custGeom>
            <a:solidFill>
              <a:srgbClr val="E3C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Google Shape;787;p30">
              <a:extLst>
                <a:ext uri="{FF2B5EF4-FFF2-40B4-BE49-F238E27FC236}">
                  <a16:creationId xmlns:a16="http://schemas.microsoft.com/office/drawing/2014/main" id="{59F8A8EE-02F8-9D08-1922-842925ECA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042" y="5085323"/>
              <a:ext cx="439026" cy="529708"/>
            </a:xfrm>
            <a:custGeom>
              <a:avLst/>
              <a:gdLst>
                <a:gd name="T0" fmla="*/ 0 w 174"/>
                <a:gd name="T1" fmla="*/ 2147483646 h 210"/>
                <a:gd name="T2" fmla="*/ 2147483646 w 174"/>
                <a:gd name="T3" fmla="*/ 2147483646 h 210"/>
                <a:gd name="T4" fmla="*/ 2147483646 w 174"/>
                <a:gd name="T5" fmla="*/ 2147483646 h 210"/>
                <a:gd name="T6" fmla="*/ 2147483646 w 174"/>
                <a:gd name="T7" fmla="*/ 2147483646 h 210"/>
                <a:gd name="T8" fmla="*/ 2147483646 w 174"/>
                <a:gd name="T9" fmla="*/ 2147483646 h 210"/>
                <a:gd name="T10" fmla="*/ 2147483646 w 174"/>
                <a:gd name="T11" fmla="*/ 2147483646 h 210"/>
                <a:gd name="T12" fmla="*/ 2147483646 w 174"/>
                <a:gd name="T13" fmla="*/ 2147483646 h 210"/>
                <a:gd name="T14" fmla="*/ 0 w 174"/>
                <a:gd name="T15" fmla="*/ 2147483646 h 2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4" h="210" extrusionOk="0">
                  <a:moveTo>
                    <a:pt x="0" y="185"/>
                  </a:moveTo>
                  <a:cubicBezTo>
                    <a:pt x="7" y="188"/>
                    <a:pt x="14" y="191"/>
                    <a:pt x="21" y="196"/>
                  </a:cubicBezTo>
                  <a:cubicBezTo>
                    <a:pt x="28" y="200"/>
                    <a:pt x="34" y="205"/>
                    <a:pt x="40" y="210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4" y="82"/>
                    <a:pt x="167" y="46"/>
                    <a:pt x="131" y="23"/>
                  </a:cubicBezTo>
                  <a:cubicBezTo>
                    <a:pt x="95" y="0"/>
                    <a:pt x="60" y="9"/>
                    <a:pt x="60" y="9"/>
                  </a:cubicBezTo>
                  <a:cubicBezTo>
                    <a:pt x="60" y="9"/>
                    <a:pt x="60" y="9"/>
                    <a:pt x="60" y="9"/>
                  </a:cubicBezTo>
                  <a:lnTo>
                    <a:pt x="0" y="185"/>
                  </a:lnTo>
                  <a:close/>
                </a:path>
              </a:pathLst>
            </a:custGeom>
            <a:solidFill>
              <a:srgbClr val="D6AF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Google Shape;788;p30">
              <a:extLst>
                <a:ext uri="{FF2B5EF4-FFF2-40B4-BE49-F238E27FC236}">
                  <a16:creationId xmlns:a16="http://schemas.microsoft.com/office/drawing/2014/main" id="{093D8329-2FF1-2749-A116-16F9E7B960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9620" y="5524350"/>
              <a:ext cx="265407" cy="264300"/>
            </a:xfrm>
            <a:custGeom>
              <a:avLst/>
              <a:gdLst>
                <a:gd name="T0" fmla="*/ 2147483646 w 105"/>
                <a:gd name="T1" fmla="*/ 2147483646 h 105"/>
                <a:gd name="T2" fmla="*/ 2147483646 w 105"/>
                <a:gd name="T3" fmla="*/ 2147483646 h 105"/>
                <a:gd name="T4" fmla="*/ 2147483646 w 105"/>
                <a:gd name="T5" fmla="*/ 2147483646 h 105"/>
                <a:gd name="T6" fmla="*/ 2147483646 w 105"/>
                <a:gd name="T7" fmla="*/ 2147483646 h 105"/>
                <a:gd name="T8" fmla="*/ 2147483646 w 105"/>
                <a:gd name="T9" fmla="*/ 2147483646 h 105"/>
                <a:gd name="T10" fmla="*/ 2147483646 w 105"/>
                <a:gd name="T11" fmla="*/ 2147483646 h 105"/>
                <a:gd name="T12" fmla="*/ 2147483646 w 105"/>
                <a:gd name="T13" fmla="*/ 2147483646 h 105"/>
                <a:gd name="T14" fmla="*/ 0 w 105"/>
                <a:gd name="T15" fmla="*/ 0 h 105"/>
                <a:gd name="T16" fmla="*/ 2147483646 w 105"/>
                <a:gd name="T17" fmla="*/ 2147483646 h 105"/>
                <a:gd name="T18" fmla="*/ 2147483646 w 105"/>
                <a:gd name="T19" fmla="*/ 2147483646 h 105"/>
                <a:gd name="T20" fmla="*/ 2147483646 w 105"/>
                <a:gd name="T21" fmla="*/ 2147483646 h 105"/>
                <a:gd name="T22" fmla="*/ 2147483646 w 105"/>
                <a:gd name="T23" fmla="*/ 2147483646 h 105"/>
                <a:gd name="T24" fmla="*/ 2147483646 w 105"/>
                <a:gd name="T25" fmla="*/ 2147483646 h 105"/>
                <a:gd name="T26" fmla="*/ 2147483646 w 105"/>
                <a:gd name="T27" fmla="*/ 2147483646 h 105"/>
                <a:gd name="T28" fmla="*/ 2147483646 w 105"/>
                <a:gd name="T29" fmla="*/ 2147483646 h 105"/>
                <a:gd name="T30" fmla="*/ 2147483646 w 105"/>
                <a:gd name="T31" fmla="*/ 2147483646 h 105"/>
                <a:gd name="T32" fmla="*/ 2147483646 w 105"/>
                <a:gd name="T33" fmla="*/ 2147483646 h 10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5" h="105" extrusionOk="0">
                  <a:moveTo>
                    <a:pt x="7" y="105"/>
                  </a:moveTo>
                  <a:cubicBezTo>
                    <a:pt x="105" y="67"/>
                    <a:pt x="105" y="67"/>
                    <a:pt x="105" y="67"/>
                  </a:cubicBezTo>
                  <a:cubicBezTo>
                    <a:pt x="98" y="56"/>
                    <a:pt x="89" y="45"/>
                    <a:pt x="79" y="36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73" y="31"/>
                    <a:pt x="67" y="26"/>
                    <a:pt x="60" y="22"/>
                  </a:cubicBezTo>
                  <a:cubicBezTo>
                    <a:pt x="53" y="17"/>
                    <a:pt x="46" y="14"/>
                    <a:pt x="39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26" y="5"/>
                    <a:pt x="13" y="2"/>
                    <a:pt x="0" y="0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5"/>
                    <a:pt x="7" y="105"/>
                    <a:pt x="7" y="105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Google Shape;789;p30">
              <a:extLst>
                <a:ext uri="{FF2B5EF4-FFF2-40B4-BE49-F238E27FC236}">
                  <a16:creationId xmlns:a16="http://schemas.microsoft.com/office/drawing/2014/main" id="{56A463E6-58AD-CF59-985F-68424F4B8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7797" y="1969007"/>
              <a:ext cx="924500" cy="651352"/>
            </a:xfrm>
            <a:custGeom>
              <a:avLst/>
              <a:gdLst>
                <a:gd name="T0" fmla="*/ 2147483646 w 836"/>
                <a:gd name="T1" fmla="*/ 2147483646 h 589"/>
                <a:gd name="T2" fmla="*/ 2147483646 w 836"/>
                <a:gd name="T3" fmla="*/ 0 h 589"/>
                <a:gd name="T4" fmla="*/ 0 w 836"/>
                <a:gd name="T5" fmla="*/ 2147483646 h 589"/>
                <a:gd name="T6" fmla="*/ 2147483646 w 836"/>
                <a:gd name="T7" fmla="*/ 2147483646 h 589"/>
                <a:gd name="T8" fmla="*/ 2147483646 w 836"/>
                <a:gd name="T9" fmla="*/ 2147483646 h 5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36" h="589" extrusionOk="0">
                  <a:moveTo>
                    <a:pt x="836" y="500"/>
                  </a:moveTo>
                  <a:lnTo>
                    <a:pt x="54" y="0"/>
                  </a:lnTo>
                  <a:lnTo>
                    <a:pt x="0" y="87"/>
                  </a:lnTo>
                  <a:lnTo>
                    <a:pt x="782" y="589"/>
                  </a:lnTo>
                  <a:lnTo>
                    <a:pt x="836" y="50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7" name="Google Shape;796;p30">
            <a:extLst>
              <a:ext uri="{FF2B5EF4-FFF2-40B4-BE49-F238E27FC236}">
                <a16:creationId xmlns:a16="http://schemas.microsoft.com/office/drawing/2014/main" id="{5598F8AC-F410-2559-6ADC-77B3701444DA}"/>
              </a:ext>
            </a:extLst>
          </p:cNvPr>
          <p:cNvSpPr>
            <a:spLocks/>
          </p:cNvSpPr>
          <p:nvPr/>
        </p:nvSpPr>
        <p:spPr bwMode="auto">
          <a:xfrm>
            <a:off x="2504169" y="2285731"/>
            <a:ext cx="581683" cy="390369"/>
          </a:xfrm>
          <a:custGeom>
            <a:avLst/>
            <a:gdLst>
              <a:gd name="T0" fmla="*/ 2147483646 w 231"/>
              <a:gd name="T1" fmla="*/ 2147483646 h 155"/>
              <a:gd name="T2" fmla="*/ 2147483646 w 231"/>
              <a:gd name="T3" fmla="*/ 2147483646 h 155"/>
              <a:gd name="T4" fmla="*/ 2147483646 w 231"/>
              <a:gd name="T5" fmla="*/ 2147483646 h 155"/>
              <a:gd name="T6" fmla="*/ 2147483646 w 231"/>
              <a:gd name="T7" fmla="*/ 2147483646 h 155"/>
              <a:gd name="T8" fmla="*/ 2147483646 w 231"/>
              <a:gd name="T9" fmla="*/ 2147483646 h 155"/>
              <a:gd name="T10" fmla="*/ 2147483646 w 231"/>
              <a:gd name="T11" fmla="*/ 2147483646 h 155"/>
              <a:gd name="T12" fmla="*/ 2147483646 w 231"/>
              <a:gd name="T13" fmla="*/ 2147483646 h 155"/>
              <a:gd name="T14" fmla="*/ 2147483646 w 231"/>
              <a:gd name="T15" fmla="*/ 0 h 155"/>
              <a:gd name="T16" fmla="*/ 2147483646 w 231"/>
              <a:gd name="T17" fmla="*/ 2147483646 h 155"/>
              <a:gd name="T18" fmla="*/ 2147483646 w 231"/>
              <a:gd name="T19" fmla="*/ 2147483646 h 155"/>
              <a:gd name="T20" fmla="*/ 2147483646 w 231"/>
              <a:gd name="T21" fmla="*/ 2147483646 h 155"/>
              <a:gd name="T22" fmla="*/ 0 w 231"/>
              <a:gd name="T23" fmla="*/ 2147483646 h 155"/>
              <a:gd name="T24" fmla="*/ 2147483646 w 231"/>
              <a:gd name="T25" fmla="*/ 2147483646 h 155"/>
              <a:gd name="T26" fmla="*/ 2147483646 w 231"/>
              <a:gd name="T27" fmla="*/ 2147483646 h 155"/>
              <a:gd name="T28" fmla="*/ 2147483646 w 231"/>
              <a:gd name="T29" fmla="*/ 2147483646 h 155"/>
              <a:gd name="T30" fmla="*/ 2147483646 w 231"/>
              <a:gd name="T31" fmla="*/ 2147483646 h 155"/>
              <a:gd name="T32" fmla="*/ 2147483646 w 231"/>
              <a:gd name="T33" fmla="*/ 2147483646 h 155"/>
              <a:gd name="T34" fmla="*/ 2147483646 w 231"/>
              <a:gd name="T35" fmla="*/ 2147483646 h 155"/>
              <a:gd name="T36" fmla="*/ 2147483646 w 231"/>
              <a:gd name="T37" fmla="*/ 2147483646 h 155"/>
              <a:gd name="T38" fmla="*/ 2147483646 w 231"/>
              <a:gd name="T39" fmla="*/ 2147483646 h 155"/>
              <a:gd name="T40" fmla="*/ 2147483646 w 231"/>
              <a:gd name="T41" fmla="*/ 2147483646 h 155"/>
              <a:gd name="T42" fmla="*/ 2147483646 w 231"/>
              <a:gd name="T43" fmla="*/ 2147483646 h 155"/>
              <a:gd name="T44" fmla="*/ 2147483646 w 231"/>
              <a:gd name="T45" fmla="*/ 2147483646 h 155"/>
              <a:gd name="T46" fmla="*/ 2147483646 w 231"/>
              <a:gd name="T47" fmla="*/ 2147483646 h 155"/>
              <a:gd name="T48" fmla="*/ 2147483646 w 231"/>
              <a:gd name="T49" fmla="*/ 2147483646 h 155"/>
              <a:gd name="T50" fmla="*/ 2147483646 w 231"/>
              <a:gd name="T51" fmla="*/ 2147483646 h 155"/>
              <a:gd name="T52" fmla="*/ 2147483646 w 231"/>
              <a:gd name="T53" fmla="*/ 2147483646 h 155"/>
              <a:gd name="T54" fmla="*/ 2147483646 w 231"/>
              <a:gd name="T55" fmla="*/ 2147483646 h 155"/>
              <a:gd name="T56" fmla="*/ 2147483646 w 231"/>
              <a:gd name="T57" fmla="*/ 2147483646 h 155"/>
              <a:gd name="T58" fmla="*/ 2147483646 w 231"/>
              <a:gd name="T59" fmla="*/ 2147483646 h 155"/>
              <a:gd name="T60" fmla="*/ 2147483646 w 231"/>
              <a:gd name="T61" fmla="*/ 2147483646 h 155"/>
              <a:gd name="T62" fmla="*/ 2147483646 w 231"/>
              <a:gd name="T63" fmla="*/ 2147483646 h 155"/>
              <a:gd name="T64" fmla="*/ 2147483646 w 231"/>
              <a:gd name="T65" fmla="*/ 2147483646 h 155"/>
              <a:gd name="T66" fmla="*/ 2147483646 w 231"/>
              <a:gd name="T67" fmla="*/ 2147483646 h 155"/>
              <a:gd name="T68" fmla="*/ 2147483646 w 231"/>
              <a:gd name="T69" fmla="*/ 2147483646 h 155"/>
              <a:gd name="T70" fmla="*/ 2147483646 w 231"/>
              <a:gd name="T71" fmla="*/ 2147483646 h 155"/>
              <a:gd name="T72" fmla="*/ 2147483646 w 231"/>
              <a:gd name="T73" fmla="*/ 2147483646 h 155"/>
              <a:gd name="T74" fmla="*/ 2147483646 w 231"/>
              <a:gd name="T75" fmla="*/ 2147483646 h 155"/>
              <a:gd name="T76" fmla="*/ 2147483646 w 231"/>
              <a:gd name="T77" fmla="*/ 2147483646 h 155"/>
              <a:gd name="T78" fmla="*/ 2147483646 w 231"/>
              <a:gd name="T79" fmla="*/ 2147483646 h 155"/>
              <a:gd name="T80" fmla="*/ 2147483646 w 231"/>
              <a:gd name="T81" fmla="*/ 2147483646 h 155"/>
              <a:gd name="T82" fmla="*/ 2147483646 w 231"/>
              <a:gd name="T83" fmla="*/ 2147483646 h 155"/>
              <a:gd name="T84" fmla="*/ 2147483646 w 231"/>
              <a:gd name="T85" fmla="*/ 2147483646 h 155"/>
              <a:gd name="T86" fmla="*/ 2147483646 w 231"/>
              <a:gd name="T87" fmla="*/ 2147483646 h 155"/>
              <a:gd name="T88" fmla="*/ 2147483646 w 231"/>
              <a:gd name="T89" fmla="*/ 2147483646 h 155"/>
              <a:gd name="T90" fmla="*/ 2147483646 w 231"/>
              <a:gd name="T91" fmla="*/ 2147483646 h 15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31" h="155" extrusionOk="0">
                <a:moveTo>
                  <a:pt x="184" y="15"/>
                </a:moveTo>
                <a:cubicBezTo>
                  <a:pt x="205" y="69"/>
                  <a:pt x="205" y="69"/>
                  <a:pt x="205" y="69"/>
                </a:cubicBezTo>
                <a:cubicBezTo>
                  <a:pt x="178" y="80"/>
                  <a:pt x="178" y="80"/>
                  <a:pt x="178" y="80"/>
                </a:cubicBezTo>
                <a:cubicBezTo>
                  <a:pt x="164" y="68"/>
                  <a:pt x="121" y="31"/>
                  <a:pt x="117" y="30"/>
                </a:cubicBezTo>
                <a:cubicBezTo>
                  <a:pt x="114" y="30"/>
                  <a:pt x="101" y="35"/>
                  <a:pt x="99" y="36"/>
                </a:cubicBezTo>
                <a:cubicBezTo>
                  <a:pt x="99" y="36"/>
                  <a:pt x="91" y="38"/>
                  <a:pt x="84" y="38"/>
                </a:cubicBezTo>
                <a:cubicBezTo>
                  <a:pt x="80" y="38"/>
                  <a:pt x="78" y="37"/>
                  <a:pt x="76" y="36"/>
                </a:cubicBezTo>
                <a:cubicBezTo>
                  <a:pt x="74" y="35"/>
                  <a:pt x="73" y="34"/>
                  <a:pt x="74" y="33"/>
                </a:cubicBezTo>
                <a:cubicBezTo>
                  <a:pt x="74" y="30"/>
                  <a:pt x="77" y="27"/>
                  <a:pt x="78" y="26"/>
                </a:cubicBezTo>
                <a:cubicBezTo>
                  <a:pt x="90" y="20"/>
                  <a:pt x="120" y="8"/>
                  <a:pt x="124" y="8"/>
                </a:cubicBezTo>
                <a:cubicBezTo>
                  <a:pt x="124" y="8"/>
                  <a:pt x="124" y="8"/>
                  <a:pt x="124" y="8"/>
                </a:cubicBezTo>
                <a:cubicBezTo>
                  <a:pt x="131" y="8"/>
                  <a:pt x="178" y="14"/>
                  <a:pt x="184" y="15"/>
                </a:cubicBezTo>
                <a:close/>
                <a:moveTo>
                  <a:pt x="203" y="0"/>
                </a:moveTo>
                <a:cubicBezTo>
                  <a:pt x="202" y="0"/>
                  <a:pt x="201" y="0"/>
                  <a:pt x="201" y="1"/>
                </a:cubicBezTo>
                <a:cubicBezTo>
                  <a:pt x="192" y="4"/>
                  <a:pt x="192" y="4"/>
                  <a:pt x="192" y="4"/>
                </a:cubicBezTo>
                <a:cubicBezTo>
                  <a:pt x="190" y="5"/>
                  <a:pt x="189" y="6"/>
                  <a:pt x="188" y="7"/>
                </a:cubicBezTo>
                <a:cubicBezTo>
                  <a:pt x="188" y="9"/>
                  <a:pt x="188" y="10"/>
                  <a:pt x="188" y="12"/>
                </a:cubicBezTo>
                <a:cubicBezTo>
                  <a:pt x="211" y="68"/>
                  <a:pt x="211" y="68"/>
                  <a:pt x="211" y="68"/>
                </a:cubicBezTo>
                <a:cubicBezTo>
                  <a:pt x="212" y="71"/>
                  <a:pt x="215" y="73"/>
                  <a:pt x="218" y="72"/>
                </a:cubicBezTo>
                <a:cubicBezTo>
                  <a:pt x="227" y="68"/>
                  <a:pt x="227" y="68"/>
                  <a:pt x="227" y="68"/>
                </a:cubicBezTo>
                <a:cubicBezTo>
                  <a:pt x="229" y="67"/>
                  <a:pt x="230" y="66"/>
                  <a:pt x="231" y="65"/>
                </a:cubicBezTo>
                <a:cubicBezTo>
                  <a:pt x="231" y="63"/>
                  <a:pt x="231" y="62"/>
                  <a:pt x="231" y="60"/>
                </a:cubicBezTo>
                <a:cubicBezTo>
                  <a:pt x="208" y="4"/>
                  <a:pt x="208" y="4"/>
                  <a:pt x="208" y="4"/>
                </a:cubicBezTo>
                <a:cubicBezTo>
                  <a:pt x="207" y="2"/>
                  <a:pt x="205" y="0"/>
                  <a:pt x="203" y="0"/>
                </a:cubicBezTo>
                <a:close/>
                <a:moveTo>
                  <a:pt x="0" y="77"/>
                </a:moveTo>
                <a:cubicBezTo>
                  <a:pt x="0" y="79"/>
                  <a:pt x="0" y="81"/>
                  <a:pt x="1" y="82"/>
                </a:cubicBezTo>
                <a:cubicBezTo>
                  <a:pt x="2" y="83"/>
                  <a:pt x="4" y="84"/>
                  <a:pt x="5" y="84"/>
                </a:cubicBezTo>
                <a:cubicBezTo>
                  <a:pt x="15" y="85"/>
                  <a:pt x="15" y="85"/>
                  <a:pt x="15" y="85"/>
                </a:cubicBezTo>
                <a:cubicBezTo>
                  <a:pt x="18" y="85"/>
                  <a:pt x="21" y="82"/>
                  <a:pt x="21" y="79"/>
                </a:cubicBezTo>
                <a:cubicBezTo>
                  <a:pt x="26" y="16"/>
                  <a:pt x="26" y="16"/>
                  <a:pt x="26" y="16"/>
                </a:cubicBezTo>
                <a:cubicBezTo>
                  <a:pt x="26" y="14"/>
                  <a:pt x="26" y="13"/>
                  <a:pt x="25" y="11"/>
                </a:cubicBezTo>
                <a:cubicBezTo>
                  <a:pt x="24" y="10"/>
                  <a:pt x="22" y="9"/>
                  <a:pt x="2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7" y="9"/>
                  <a:pt x="5" y="11"/>
                  <a:pt x="5" y="14"/>
                </a:cubicBezTo>
                <a:lnTo>
                  <a:pt x="0" y="77"/>
                </a:lnTo>
                <a:close/>
                <a:moveTo>
                  <a:pt x="95" y="134"/>
                </a:moveTo>
                <a:cubicBezTo>
                  <a:pt x="94" y="132"/>
                  <a:pt x="93" y="130"/>
                  <a:pt x="91" y="128"/>
                </a:cubicBezTo>
                <a:cubicBezTo>
                  <a:pt x="87" y="125"/>
                  <a:pt x="83" y="125"/>
                  <a:pt x="80" y="130"/>
                </a:cubicBezTo>
                <a:cubicBezTo>
                  <a:pt x="75" y="135"/>
                  <a:pt x="75" y="135"/>
                  <a:pt x="75" y="135"/>
                </a:cubicBezTo>
                <a:cubicBezTo>
                  <a:pt x="75" y="136"/>
                  <a:pt x="75" y="136"/>
                  <a:pt x="75" y="136"/>
                </a:cubicBezTo>
                <a:cubicBezTo>
                  <a:pt x="71" y="140"/>
                  <a:pt x="71" y="140"/>
                  <a:pt x="71" y="140"/>
                </a:cubicBezTo>
                <a:cubicBezTo>
                  <a:pt x="66" y="146"/>
                  <a:pt x="71" y="151"/>
                  <a:pt x="72" y="153"/>
                </a:cubicBezTo>
                <a:cubicBezTo>
                  <a:pt x="74" y="154"/>
                  <a:pt x="76" y="155"/>
                  <a:pt x="78" y="155"/>
                </a:cubicBezTo>
                <a:cubicBezTo>
                  <a:pt x="80" y="155"/>
                  <a:pt x="82" y="154"/>
                  <a:pt x="84" y="151"/>
                </a:cubicBezTo>
                <a:cubicBezTo>
                  <a:pt x="90" y="143"/>
                  <a:pt x="90" y="143"/>
                  <a:pt x="90" y="143"/>
                </a:cubicBezTo>
                <a:cubicBezTo>
                  <a:pt x="90" y="143"/>
                  <a:pt x="90" y="143"/>
                  <a:pt x="90" y="143"/>
                </a:cubicBezTo>
                <a:cubicBezTo>
                  <a:pt x="93" y="141"/>
                  <a:pt x="93" y="141"/>
                  <a:pt x="93" y="141"/>
                </a:cubicBezTo>
                <a:cubicBezTo>
                  <a:pt x="95" y="138"/>
                  <a:pt x="95" y="136"/>
                  <a:pt x="95" y="134"/>
                </a:cubicBezTo>
                <a:close/>
                <a:moveTo>
                  <a:pt x="50" y="130"/>
                </a:moveTo>
                <a:cubicBezTo>
                  <a:pt x="47" y="134"/>
                  <a:pt x="47" y="137"/>
                  <a:pt x="52" y="141"/>
                </a:cubicBezTo>
                <a:cubicBezTo>
                  <a:pt x="56" y="145"/>
                  <a:pt x="61" y="144"/>
                  <a:pt x="64" y="140"/>
                </a:cubicBezTo>
                <a:cubicBezTo>
                  <a:pt x="75" y="127"/>
                  <a:pt x="75" y="127"/>
                  <a:pt x="75" y="127"/>
                </a:cubicBezTo>
                <a:cubicBezTo>
                  <a:pt x="80" y="120"/>
                  <a:pt x="75" y="116"/>
                  <a:pt x="74" y="114"/>
                </a:cubicBezTo>
                <a:cubicBezTo>
                  <a:pt x="70" y="111"/>
                  <a:pt x="66" y="111"/>
                  <a:pt x="62" y="116"/>
                </a:cubicBezTo>
                <a:cubicBezTo>
                  <a:pt x="56" y="123"/>
                  <a:pt x="56" y="123"/>
                  <a:pt x="56" y="123"/>
                </a:cubicBezTo>
                <a:cubicBezTo>
                  <a:pt x="56" y="123"/>
                  <a:pt x="56" y="123"/>
                  <a:pt x="56" y="123"/>
                </a:cubicBezTo>
                <a:cubicBezTo>
                  <a:pt x="55" y="124"/>
                  <a:pt x="55" y="124"/>
                  <a:pt x="55" y="124"/>
                </a:cubicBezTo>
                <a:lnTo>
                  <a:pt x="50" y="130"/>
                </a:lnTo>
                <a:close/>
                <a:moveTo>
                  <a:pt x="34" y="114"/>
                </a:moveTo>
                <a:cubicBezTo>
                  <a:pt x="32" y="116"/>
                  <a:pt x="31" y="119"/>
                  <a:pt x="32" y="121"/>
                </a:cubicBezTo>
                <a:cubicBezTo>
                  <a:pt x="32" y="123"/>
                  <a:pt x="33" y="125"/>
                  <a:pt x="35" y="127"/>
                </a:cubicBezTo>
                <a:cubicBezTo>
                  <a:pt x="39" y="130"/>
                  <a:pt x="44" y="129"/>
                  <a:pt x="47" y="125"/>
                </a:cubicBezTo>
                <a:cubicBezTo>
                  <a:pt x="59" y="111"/>
                  <a:pt x="59" y="111"/>
                  <a:pt x="59" y="111"/>
                </a:cubicBezTo>
                <a:cubicBezTo>
                  <a:pt x="61" y="108"/>
                  <a:pt x="62" y="106"/>
                  <a:pt x="61" y="104"/>
                </a:cubicBezTo>
                <a:cubicBezTo>
                  <a:pt x="61" y="102"/>
                  <a:pt x="60" y="100"/>
                  <a:pt x="58" y="98"/>
                </a:cubicBezTo>
                <a:cubicBezTo>
                  <a:pt x="54" y="95"/>
                  <a:pt x="50" y="95"/>
                  <a:pt x="46" y="100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39" y="108"/>
                  <a:pt x="39" y="108"/>
                  <a:pt x="39" y="108"/>
                </a:cubicBezTo>
                <a:lnTo>
                  <a:pt x="34" y="114"/>
                </a:lnTo>
                <a:close/>
                <a:moveTo>
                  <a:pt x="31" y="109"/>
                </a:moveTo>
                <a:cubicBezTo>
                  <a:pt x="43" y="95"/>
                  <a:pt x="43" y="95"/>
                  <a:pt x="43" y="95"/>
                </a:cubicBezTo>
                <a:cubicBezTo>
                  <a:pt x="48" y="89"/>
                  <a:pt x="43" y="84"/>
                  <a:pt x="42" y="82"/>
                </a:cubicBezTo>
                <a:cubicBezTo>
                  <a:pt x="38" y="79"/>
                  <a:pt x="34" y="80"/>
                  <a:pt x="30" y="84"/>
                </a:cubicBezTo>
                <a:cubicBezTo>
                  <a:pt x="26" y="89"/>
                  <a:pt x="26" y="89"/>
                  <a:pt x="26" y="89"/>
                </a:cubicBezTo>
                <a:cubicBezTo>
                  <a:pt x="26" y="89"/>
                  <a:pt x="26" y="89"/>
                  <a:pt x="26" y="89"/>
                </a:cubicBezTo>
                <a:cubicBezTo>
                  <a:pt x="26" y="90"/>
                  <a:pt x="26" y="90"/>
                  <a:pt x="26" y="90"/>
                </a:cubicBezTo>
                <a:cubicBezTo>
                  <a:pt x="20" y="96"/>
                  <a:pt x="20" y="96"/>
                  <a:pt x="20" y="96"/>
                </a:cubicBezTo>
                <a:cubicBezTo>
                  <a:pt x="18" y="98"/>
                  <a:pt x="17" y="101"/>
                  <a:pt x="17" y="103"/>
                </a:cubicBezTo>
                <a:cubicBezTo>
                  <a:pt x="18" y="105"/>
                  <a:pt x="19" y="107"/>
                  <a:pt x="20" y="108"/>
                </a:cubicBezTo>
                <a:cubicBezTo>
                  <a:pt x="22" y="109"/>
                  <a:pt x="24" y="111"/>
                  <a:pt x="27" y="111"/>
                </a:cubicBezTo>
                <a:cubicBezTo>
                  <a:pt x="28" y="111"/>
                  <a:pt x="30" y="110"/>
                  <a:pt x="31" y="109"/>
                </a:cubicBezTo>
                <a:close/>
                <a:moveTo>
                  <a:pt x="175" y="97"/>
                </a:moveTo>
                <a:cubicBezTo>
                  <a:pt x="178" y="93"/>
                  <a:pt x="180" y="89"/>
                  <a:pt x="174" y="84"/>
                </a:cubicBezTo>
                <a:cubicBezTo>
                  <a:pt x="170" y="80"/>
                  <a:pt x="170" y="80"/>
                  <a:pt x="170" y="80"/>
                </a:cubicBezTo>
                <a:cubicBezTo>
                  <a:pt x="148" y="61"/>
                  <a:pt x="122" y="40"/>
                  <a:pt x="117" y="36"/>
                </a:cubicBezTo>
                <a:cubicBezTo>
                  <a:pt x="114" y="37"/>
                  <a:pt x="107" y="39"/>
                  <a:pt x="101" y="41"/>
                </a:cubicBezTo>
                <a:cubicBezTo>
                  <a:pt x="101" y="41"/>
                  <a:pt x="101" y="41"/>
                  <a:pt x="101" y="41"/>
                </a:cubicBezTo>
                <a:cubicBezTo>
                  <a:pt x="100" y="41"/>
                  <a:pt x="92" y="44"/>
                  <a:pt x="84" y="44"/>
                </a:cubicBezTo>
                <a:cubicBezTo>
                  <a:pt x="79" y="44"/>
                  <a:pt x="76" y="43"/>
                  <a:pt x="73" y="41"/>
                </a:cubicBezTo>
                <a:cubicBezTo>
                  <a:pt x="68" y="38"/>
                  <a:pt x="68" y="34"/>
                  <a:pt x="68" y="32"/>
                </a:cubicBezTo>
                <a:cubicBezTo>
                  <a:pt x="68" y="27"/>
                  <a:pt x="72" y="23"/>
                  <a:pt x="75" y="21"/>
                </a:cubicBezTo>
                <a:cubicBezTo>
                  <a:pt x="31" y="16"/>
                  <a:pt x="31" y="16"/>
                  <a:pt x="31" y="16"/>
                </a:cubicBezTo>
                <a:cubicBezTo>
                  <a:pt x="27" y="79"/>
                  <a:pt x="27" y="79"/>
                  <a:pt x="27" y="79"/>
                </a:cubicBezTo>
                <a:cubicBezTo>
                  <a:pt x="30" y="76"/>
                  <a:pt x="34" y="75"/>
                  <a:pt x="37" y="75"/>
                </a:cubicBezTo>
                <a:cubicBezTo>
                  <a:pt x="40" y="75"/>
                  <a:pt x="43" y="76"/>
                  <a:pt x="45" y="78"/>
                </a:cubicBezTo>
                <a:cubicBezTo>
                  <a:pt x="49" y="82"/>
                  <a:pt x="51" y="86"/>
                  <a:pt x="51" y="91"/>
                </a:cubicBezTo>
                <a:cubicBezTo>
                  <a:pt x="54" y="90"/>
                  <a:pt x="58" y="91"/>
                  <a:pt x="61" y="94"/>
                </a:cubicBezTo>
                <a:cubicBezTo>
                  <a:pt x="65" y="98"/>
                  <a:pt x="67" y="102"/>
                  <a:pt x="67" y="107"/>
                </a:cubicBezTo>
                <a:cubicBezTo>
                  <a:pt x="70" y="106"/>
                  <a:pt x="74" y="107"/>
                  <a:pt x="77" y="110"/>
                </a:cubicBezTo>
                <a:cubicBezTo>
                  <a:pt x="81" y="113"/>
                  <a:pt x="83" y="117"/>
                  <a:pt x="83" y="121"/>
                </a:cubicBezTo>
                <a:cubicBezTo>
                  <a:pt x="87" y="120"/>
                  <a:pt x="91" y="121"/>
                  <a:pt x="95" y="124"/>
                </a:cubicBezTo>
                <a:cubicBezTo>
                  <a:pt x="100" y="128"/>
                  <a:pt x="102" y="134"/>
                  <a:pt x="100" y="139"/>
                </a:cubicBezTo>
                <a:cubicBezTo>
                  <a:pt x="103" y="142"/>
                  <a:pt x="103" y="142"/>
                  <a:pt x="103" y="142"/>
                </a:cubicBezTo>
                <a:cubicBezTo>
                  <a:pt x="104" y="143"/>
                  <a:pt x="104" y="143"/>
                  <a:pt x="104" y="143"/>
                </a:cubicBezTo>
                <a:cubicBezTo>
                  <a:pt x="104" y="143"/>
                  <a:pt x="104" y="143"/>
                  <a:pt x="104" y="143"/>
                </a:cubicBezTo>
                <a:cubicBezTo>
                  <a:pt x="106" y="144"/>
                  <a:pt x="108" y="145"/>
                  <a:pt x="109" y="145"/>
                </a:cubicBezTo>
                <a:cubicBezTo>
                  <a:pt x="112" y="145"/>
                  <a:pt x="114" y="143"/>
                  <a:pt x="115" y="141"/>
                </a:cubicBezTo>
                <a:cubicBezTo>
                  <a:pt x="118" y="138"/>
                  <a:pt x="119" y="136"/>
                  <a:pt x="116" y="132"/>
                </a:cubicBezTo>
                <a:cubicBezTo>
                  <a:pt x="116" y="132"/>
                  <a:pt x="116" y="132"/>
                  <a:pt x="116" y="132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5" y="115"/>
                  <a:pt x="95" y="114"/>
                  <a:pt x="95" y="113"/>
                </a:cubicBezTo>
                <a:cubicBezTo>
                  <a:pt x="95" y="112"/>
                  <a:pt x="95" y="112"/>
                  <a:pt x="96" y="111"/>
                </a:cubicBezTo>
                <a:cubicBezTo>
                  <a:pt x="97" y="110"/>
                  <a:pt x="99" y="110"/>
                  <a:pt x="100" y="111"/>
                </a:cubicBezTo>
                <a:cubicBezTo>
                  <a:pt x="126" y="132"/>
                  <a:pt x="126" y="132"/>
                  <a:pt x="126" y="132"/>
                </a:cubicBezTo>
                <a:cubicBezTo>
                  <a:pt x="127" y="133"/>
                  <a:pt x="129" y="134"/>
                  <a:pt x="130" y="134"/>
                </a:cubicBezTo>
                <a:cubicBezTo>
                  <a:pt x="133" y="134"/>
                  <a:pt x="135" y="132"/>
                  <a:pt x="137" y="130"/>
                </a:cubicBezTo>
                <a:cubicBezTo>
                  <a:pt x="139" y="128"/>
                  <a:pt x="139" y="126"/>
                  <a:pt x="139" y="124"/>
                </a:cubicBezTo>
                <a:cubicBezTo>
                  <a:pt x="139" y="121"/>
                  <a:pt x="138" y="119"/>
                  <a:pt x="135" y="117"/>
                </a:cubicBezTo>
                <a:cubicBezTo>
                  <a:pt x="132" y="115"/>
                  <a:pt x="132" y="115"/>
                  <a:pt x="132" y="115"/>
                </a:cubicBezTo>
                <a:cubicBezTo>
                  <a:pt x="132" y="115"/>
                  <a:pt x="132" y="115"/>
                  <a:pt x="132" y="115"/>
                </a:cubicBezTo>
                <a:cubicBezTo>
                  <a:pt x="118" y="103"/>
                  <a:pt x="118" y="103"/>
                  <a:pt x="118" y="103"/>
                </a:cubicBezTo>
                <a:cubicBezTo>
                  <a:pt x="117" y="103"/>
                  <a:pt x="117" y="102"/>
                  <a:pt x="117" y="101"/>
                </a:cubicBezTo>
                <a:cubicBezTo>
                  <a:pt x="117" y="100"/>
                  <a:pt x="117" y="100"/>
                  <a:pt x="118" y="99"/>
                </a:cubicBezTo>
                <a:cubicBezTo>
                  <a:pt x="119" y="98"/>
                  <a:pt x="121" y="97"/>
                  <a:pt x="122" y="99"/>
                </a:cubicBezTo>
                <a:cubicBezTo>
                  <a:pt x="145" y="118"/>
                  <a:pt x="145" y="118"/>
                  <a:pt x="145" y="118"/>
                </a:cubicBezTo>
                <a:cubicBezTo>
                  <a:pt x="147" y="119"/>
                  <a:pt x="149" y="120"/>
                  <a:pt x="151" y="120"/>
                </a:cubicBezTo>
                <a:cubicBezTo>
                  <a:pt x="154" y="120"/>
                  <a:pt x="157" y="118"/>
                  <a:pt x="159" y="115"/>
                </a:cubicBezTo>
                <a:cubicBezTo>
                  <a:pt x="160" y="113"/>
                  <a:pt x="161" y="111"/>
                  <a:pt x="161" y="109"/>
                </a:cubicBezTo>
                <a:cubicBezTo>
                  <a:pt x="161" y="107"/>
                  <a:pt x="160" y="105"/>
                  <a:pt x="157" y="103"/>
                </a:cubicBezTo>
                <a:cubicBezTo>
                  <a:pt x="150" y="97"/>
                  <a:pt x="150" y="97"/>
                  <a:pt x="150" y="97"/>
                </a:cubicBezTo>
                <a:cubicBezTo>
                  <a:pt x="150" y="97"/>
                  <a:pt x="150" y="97"/>
                  <a:pt x="150" y="9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7" y="86"/>
                  <a:pt x="137" y="84"/>
                  <a:pt x="138" y="83"/>
                </a:cubicBezTo>
                <a:cubicBezTo>
                  <a:pt x="139" y="82"/>
                  <a:pt x="141" y="82"/>
                  <a:pt x="142" y="83"/>
                </a:cubicBezTo>
                <a:cubicBezTo>
                  <a:pt x="162" y="99"/>
                  <a:pt x="162" y="99"/>
                  <a:pt x="162" y="99"/>
                </a:cubicBezTo>
                <a:cubicBezTo>
                  <a:pt x="166" y="102"/>
                  <a:pt x="171" y="101"/>
                  <a:pt x="175" y="97"/>
                </a:cubicBezTo>
                <a:close/>
              </a:path>
            </a:pathLst>
          </a:custGeom>
          <a:solidFill>
            <a:srgbClr val="F7AB35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Google Shape;797;p30">
            <a:extLst>
              <a:ext uri="{FF2B5EF4-FFF2-40B4-BE49-F238E27FC236}">
                <a16:creationId xmlns:a16="http://schemas.microsoft.com/office/drawing/2014/main" id="{8B1708E6-FD21-FA31-1286-0D24C16C6265}"/>
              </a:ext>
            </a:extLst>
          </p:cNvPr>
          <p:cNvSpPr>
            <a:spLocks/>
          </p:cNvSpPr>
          <p:nvPr/>
        </p:nvSpPr>
        <p:spPr bwMode="auto">
          <a:xfrm>
            <a:off x="8298288" y="2262508"/>
            <a:ext cx="519755" cy="436815"/>
          </a:xfrm>
          <a:custGeom>
            <a:avLst/>
            <a:gdLst>
              <a:gd name="T0" fmla="*/ 2147483646 w 206"/>
              <a:gd name="T1" fmla="*/ 2147483646 h 173"/>
              <a:gd name="T2" fmla="*/ 2147483646 w 206"/>
              <a:gd name="T3" fmla="*/ 2147483646 h 173"/>
              <a:gd name="T4" fmla="*/ 2147483646 w 206"/>
              <a:gd name="T5" fmla="*/ 2147483646 h 173"/>
              <a:gd name="T6" fmla="*/ 2147483646 w 206"/>
              <a:gd name="T7" fmla="*/ 2147483646 h 173"/>
              <a:gd name="T8" fmla="*/ 2147483646 w 206"/>
              <a:gd name="T9" fmla="*/ 2147483646 h 173"/>
              <a:gd name="T10" fmla="*/ 2147483646 w 206"/>
              <a:gd name="T11" fmla="*/ 2147483646 h 173"/>
              <a:gd name="T12" fmla="*/ 2147483646 w 206"/>
              <a:gd name="T13" fmla="*/ 2147483646 h 173"/>
              <a:gd name="T14" fmla="*/ 2147483646 w 206"/>
              <a:gd name="T15" fmla="*/ 2147483646 h 173"/>
              <a:gd name="T16" fmla="*/ 2147483646 w 206"/>
              <a:gd name="T17" fmla="*/ 2147483646 h 173"/>
              <a:gd name="T18" fmla="*/ 2147483646 w 206"/>
              <a:gd name="T19" fmla="*/ 2147483646 h 173"/>
              <a:gd name="T20" fmla="*/ 2147483646 w 206"/>
              <a:gd name="T21" fmla="*/ 2147483646 h 173"/>
              <a:gd name="T22" fmla="*/ 2147483646 w 206"/>
              <a:gd name="T23" fmla="*/ 2147483646 h 173"/>
              <a:gd name="T24" fmla="*/ 2147483646 w 206"/>
              <a:gd name="T25" fmla="*/ 2147483646 h 173"/>
              <a:gd name="T26" fmla="*/ 2147483646 w 206"/>
              <a:gd name="T27" fmla="*/ 2147483646 h 173"/>
              <a:gd name="T28" fmla="*/ 2147483646 w 206"/>
              <a:gd name="T29" fmla="*/ 2147483646 h 173"/>
              <a:gd name="T30" fmla="*/ 2147483646 w 206"/>
              <a:gd name="T31" fmla="*/ 2147483646 h 173"/>
              <a:gd name="T32" fmla="*/ 2147483646 w 206"/>
              <a:gd name="T33" fmla="*/ 2147483646 h 173"/>
              <a:gd name="T34" fmla="*/ 2147483646 w 206"/>
              <a:gd name="T35" fmla="*/ 2147483646 h 173"/>
              <a:gd name="T36" fmla="*/ 2147483646 w 206"/>
              <a:gd name="T37" fmla="*/ 2147483646 h 173"/>
              <a:gd name="T38" fmla="*/ 2147483646 w 206"/>
              <a:gd name="T39" fmla="*/ 2147483646 h 173"/>
              <a:gd name="T40" fmla="*/ 2147483646 w 206"/>
              <a:gd name="T41" fmla="*/ 2147483646 h 173"/>
              <a:gd name="T42" fmla="*/ 2147483646 w 206"/>
              <a:gd name="T43" fmla="*/ 2147483646 h 173"/>
              <a:gd name="T44" fmla="*/ 2147483646 w 206"/>
              <a:gd name="T45" fmla="*/ 2147483646 h 173"/>
              <a:gd name="T46" fmla="*/ 2147483646 w 206"/>
              <a:gd name="T47" fmla="*/ 2147483646 h 173"/>
              <a:gd name="T48" fmla="*/ 2147483646 w 206"/>
              <a:gd name="T49" fmla="*/ 2147483646 h 173"/>
              <a:gd name="T50" fmla="*/ 2147483646 w 206"/>
              <a:gd name="T51" fmla="*/ 2147483646 h 173"/>
              <a:gd name="T52" fmla="*/ 2147483646 w 206"/>
              <a:gd name="T53" fmla="*/ 2147483646 h 173"/>
              <a:gd name="T54" fmla="*/ 2147483646 w 206"/>
              <a:gd name="T55" fmla="*/ 2147483646 h 173"/>
              <a:gd name="T56" fmla="*/ 2147483646 w 206"/>
              <a:gd name="T57" fmla="*/ 2147483646 h 173"/>
              <a:gd name="T58" fmla="*/ 2147483646 w 206"/>
              <a:gd name="T59" fmla="*/ 2147483646 h 173"/>
              <a:gd name="T60" fmla="*/ 2147483646 w 206"/>
              <a:gd name="T61" fmla="*/ 2147483646 h 173"/>
              <a:gd name="T62" fmla="*/ 2147483646 w 206"/>
              <a:gd name="T63" fmla="*/ 2147483646 h 173"/>
              <a:gd name="T64" fmla="*/ 2147483646 w 206"/>
              <a:gd name="T65" fmla="*/ 2147483646 h 173"/>
              <a:gd name="T66" fmla="*/ 2147483646 w 206"/>
              <a:gd name="T67" fmla="*/ 2147483646 h 173"/>
              <a:gd name="T68" fmla="*/ 2147483646 w 206"/>
              <a:gd name="T69" fmla="*/ 2147483646 h 173"/>
              <a:gd name="T70" fmla="*/ 2147483646 w 206"/>
              <a:gd name="T71" fmla="*/ 2147483646 h 173"/>
              <a:gd name="T72" fmla="*/ 2147483646 w 206"/>
              <a:gd name="T73" fmla="*/ 2147483646 h 173"/>
              <a:gd name="T74" fmla="*/ 2147483646 w 206"/>
              <a:gd name="T75" fmla="*/ 2147483646 h 173"/>
              <a:gd name="T76" fmla="*/ 2147483646 w 206"/>
              <a:gd name="T77" fmla="*/ 2147483646 h 173"/>
              <a:gd name="T78" fmla="*/ 2147483646 w 206"/>
              <a:gd name="T79" fmla="*/ 2147483646 h 173"/>
              <a:gd name="T80" fmla="*/ 2147483646 w 206"/>
              <a:gd name="T81" fmla="*/ 2147483646 h 173"/>
              <a:gd name="T82" fmla="*/ 2147483646 w 206"/>
              <a:gd name="T83" fmla="*/ 2147483646 h 173"/>
              <a:gd name="T84" fmla="*/ 2147483646 w 206"/>
              <a:gd name="T85" fmla="*/ 2147483646 h 173"/>
              <a:gd name="T86" fmla="*/ 2147483646 w 206"/>
              <a:gd name="T87" fmla="*/ 2147483646 h 173"/>
              <a:gd name="T88" fmla="*/ 2147483646 w 206"/>
              <a:gd name="T89" fmla="*/ 2147483646 h 173"/>
              <a:gd name="T90" fmla="*/ 2147483646 w 206"/>
              <a:gd name="T91" fmla="*/ 2147483646 h 173"/>
              <a:gd name="T92" fmla="*/ 2147483646 w 206"/>
              <a:gd name="T93" fmla="*/ 2147483646 h 173"/>
              <a:gd name="T94" fmla="*/ 2147483646 w 206"/>
              <a:gd name="T95" fmla="*/ 2147483646 h 173"/>
              <a:gd name="T96" fmla="*/ 2147483646 w 206"/>
              <a:gd name="T97" fmla="*/ 2147483646 h 173"/>
              <a:gd name="T98" fmla="*/ 2147483646 w 206"/>
              <a:gd name="T99" fmla="*/ 2147483646 h 173"/>
              <a:gd name="T100" fmla="*/ 2147483646 w 206"/>
              <a:gd name="T101" fmla="*/ 0 h 173"/>
              <a:gd name="T102" fmla="*/ 0 w 206"/>
              <a:gd name="T103" fmla="*/ 2147483646 h 173"/>
              <a:gd name="T104" fmla="*/ 2147483646 w 206"/>
              <a:gd name="T105" fmla="*/ 2147483646 h 173"/>
              <a:gd name="T106" fmla="*/ 2147483646 w 206"/>
              <a:gd name="T107" fmla="*/ 2147483646 h 173"/>
              <a:gd name="T108" fmla="*/ 2147483646 w 206"/>
              <a:gd name="T109" fmla="*/ 2147483646 h 173"/>
              <a:gd name="T110" fmla="*/ 2147483646 w 206"/>
              <a:gd name="T111" fmla="*/ 2147483646 h 173"/>
              <a:gd name="T112" fmla="*/ 2147483646 w 206"/>
              <a:gd name="T113" fmla="*/ 2147483646 h 173"/>
              <a:gd name="T114" fmla="*/ 2147483646 w 206"/>
              <a:gd name="T115" fmla="*/ 2147483646 h 173"/>
              <a:gd name="T116" fmla="*/ 2147483646 w 206"/>
              <a:gd name="T117" fmla="*/ 2147483646 h 17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06" h="173" extrusionOk="0">
                <a:moveTo>
                  <a:pt x="27" y="141"/>
                </a:moveTo>
                <a:cubicBezTo>
                  <a:pt x="27" y="95"/>
                  <a:pt x="27" y="95"/>
                  <a:pt x="27" y="95"/>
                </a:cubicBezTo>
                <a:cubicBezTo>
                  <a:pt x="27" y="91"/>
                  <a:pt x="30" y="88"/>
                  <a:pt x="34" y="88"/>
                </a:cubicBezTo>
                <a:cubicBezTo>
                  <a:pt x="46" y="88"/>
                  <a:pt x="46" y="88"/>
                  <a:pt x="46" y="88"/>
                </a:cubicBezTo>
                <a:cubicBezTo>
                  <a:pt x="49" y="88"/>
                  <a:pt x="52" y="91"/>
                  <a:pt x="52" y="95"/>
                </a:cubicBezTo>
                <a:cubicBezTo>
                  <a:pt x="52" y="141"/>
                  <a:pt x="52" y="141"/>
                  <a:pt x="52" y="141"/>
                </a:cubicBezTo>
                <a:cubicBezTo>
                  <a:pt x="52" y="145"/>
                  <a:pt x="49" y="148"/>
                  <a:pt x="46" y="148"/>
                </a:cubicBezTo>
                <a:cubicBezTo>
                  <a:pt x="34" y="148"/>
                  <a:pt x="34" y="148"/>
                  <a:pt x="34" y="148"/>
                </a:cubicBezTo>
                <a:cubicBezTo>
                  <a:pt x="30" y="148"/>
                  <a:pt x="27" y="145"/>
                  <a:pt x="27" y="141"/>
                </a:cubicBezTo>
                <a:close/>
                <a:moveTo>
                  <a:pt x="75" y="71"/>
                </a:moveTo>
                <a:cubicBezTo>
                  <a:pt x="72" y="71"/>
                  <a:pt x="69" y="74"/>
                  <a:pt x="69" y="78"/>
                </a:cubicBezTo>
                <a:cubicBezTo>
                  <a:pt x="69" y="141"/>
                  <a:pt x="69" y="141"/>
                  <a:pt x="69" y="141"/>
                </a:cubicBezTo>
                <a:cubicBezTo>
                  <a:pt x="69" y="145"/>
                  <a:pt x="72" y="148"/>
                  <a:pt x="75" y="148"/>
                </a:cubicBezTo>
                <a:cubicBezTo>
                  <a:pt x="87" y="148"/>
                  <a:pt x="87" y="148"/>
                  <a:pt x="87" y="148"/>
                </a:cubicBezTo>
                <a:cubicBezTo>
                  <a:pt x="91" y="148"/>
                  <a:pt x="94" y="145"/>
                  <a:pt x="94" y="141"/>
                </a:cubicBezTo>
                <a:cubicBezTo>
                  <a:pt x="94" y="78"/>
                  <a:pt x="94" y="78"/>
                  <a:pt x="94" y="78"/>
                </a:cubicBezTo>
                <a:cubicBezTo>
                  <a:pt x="94" y="74"/>
                  <a:pt x="91" y="71"/>
                  <a:pt x="87" y="71"/>
                </a:cubicBezTo>
                <a:lnTo>
                  <a:pt x="75" y="71"/>
                </a:lnTo>
                <a:close/>
                <a:moveTo>
                  <a:pt x="117" y="57"/>
                </a:moveTo>
                <a:cubicBezTo>
                  <a:pt x="113" y="57"/>
                  <a:pt x="110" y="60"/>
                  <a:pt x="110" y="64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10" y="145"/>
                  <a:pt x="113" y="148"/>
                  <a:pt x="117" y="148"/>
                </a:cubicBezTo>
                <a:cubicBezTo>
                  <a:pt x="128" y="148"/>
                  <a:pt x="128" y="148"/>
                  <a:pt x="128" y="148"/>
                </a:cubicBezTo>
                <a:cubicBezTo>
                  <a:pt x="132" y="148"/>
                  <a:pt x="135" y="145"/>
                  <a:pt x="135" y="141"/>
                </a:cubicBezTo>
                <a:cubicBezTo>
                  <a:pt x="135" y="64"/>
                  <a:pt x="135" y="64"/>
                  <a:pt x="135" y="64"/>
                </a:cubicBezTo>
                <a:cubicBezTo>
                  <a:pt x="135" y="60"/>
                  <a:pt x="132" y="57"/>
                  <a:pt x="128" y="57"/>
                </a:cubicBezTo>
                <a:lnTo>
                  <a:pt x="117" y="57"/>
                </a:lnTo>
                <a:close/>
                <a:moveTo>
                  <a:pt x="158" y="42"/>
                </a:moveTo>
                <a:cubicBezTo>
                  <a:pt x="154" y="42"/>
                  <a:pt x="151" y="45"/>
                  <a:pt x="151" y="49"/>
                </a:cubicBezTo>
                <a:cubicBezTo>
                  <a:pt x="151" y="141"/>
                  <a:pt x="151" y="141"/>
                  <a:pt x="151" y="141"/>
                </a:cubicBezTo>
                <a:cubicBezTo>
                  <a:pt x="151" y="145"/>
                  <a:pt x="154" y="148"/>
                  <a:pt x="158" y="148"/>
                </a:cubicBezTo>
                <a:cubicBezTo>
                  <a:pt x="170" y="148"/>
                  <a:pt x="170" y="148"/>
                  <a:pt x="170" y="148"/>
                </a:cubicBezTo>
                <a:cubicBezTo>
                  <a:pt x="173" y="148"/>
                  <a:pt x="176" y="145"/>
                  <a:pt x="176" y="141"/>
                </a:cubicBezTo>
                <a:cubicBezTo>
                  <a:pt x="176" y="49"/>
                  <a:pt x="176" y="49"/>
                  <a:pt x="176" y="49"/>
                </a:cubicBezTo>
                <a:cubicBezTo>
                  <a:pt x="176" y="45"/>
                  <a:pt x="173" y="42"/>
                  <a:pt x="170" y="42"/>
                </a:cubicBezTo>
                <a:lnTo>
                  <a:pt x="158" y="42"/>
                </a:lnTo>
                <a:close/>
                <a:moveTo>
                  <a:pt x="31" y="70"/>
                </a:moveTo>
                <a:cubicBezTo>
                  <a:pt x="75" y="62"/>
                  <a:pt x="116" y="46"/>
                  <a:pt x="153" y="24"/>
                </a:cubicBezTo>
                <a:cubicBezTo>
                  <a:pt x="157" y="30"/>
                  <a:pt x="157" y="30"/>
                  <a:pt x="157" y="30"/>
                </a:cubicBezTo>
                <a:cubicBezTo>
                  <a:pt x="170" y="9"/>
                  <a:pt x="170" y="9"/>
                  <a:pt x="170" y="9"/>
                </a:cubicBezTo>
                <a:cubicBezTo>
                  <a:pt x="145" y="8"/>
                  <a:pt x="145" y="8"/>
                  <a:pt x="145" y="8"/>
                </a:cubicBezTo>
                <a:cubicBezTo>
                  <a:pt x="149" y="15"/>
                  <a:pt x="149" y="15"/>
                  <a:pt x="149" y="15"/>
                </a:cubicBezTo>
                <a:cubicBezTo>
                  <a:pt x="113" y="37"/>
                  <a:pt x="72" y="53"/>
                  <a:pt x="29" y="61"/>
                </a:cubicBezTo>
                <a:lnTo>
                  <a:pt x="31" y="70"/>
                </a:lnTo>
                <a:close/>
                <a:moveTo>
                  <a:pt x="206" y="161"/>
                </a:moveTo>
                <a:cubicBezTo>
                  <a:pt x="185" y="149"/>
                  <a:pt x="185" y="149"/>
                  <a:pt x="185" y="149"/>
                </a:cubicBezTo>
                <a:cubicBezTo>
                  <a:pt x="185" y="157"/>
                  <a:pt x="185" y="157"/>
                  <a:pt x="185" y="157"/>
                </a:cubicBezTo>
                <a:cubicBezTo>
                  <a:pt x="16" y="157"/>
                  <a:pt x="16" y="157"/>
                  <a:pt x="16" y="157"/>
                </a:cubicBezTo>
                <a:cubicBezTo>
                  <a:pt x="16" y="21"/>
                  <a:pt x="16" y="21"/>
                  <a:pt x="16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12" y="0"/>
                  <a:pt x="12" y="0"/>
                  <a:pt x="12" y="0"/>
                </a:cubicBezTo>
                <a:cubicBezTo>
                  <a:pt x="0" y="21"/>
                  <a:pt x="0" y="21"/>
                  <a:pt x="0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7" y="157"/>
                  <a:pt x="7" y="157"/>
                  <a:pt x="7" y="157"/>
                </a:cubicBezTo>
                <a:cubicBezTo>
                  <a:pt x="7" y="161"/>
                  <a:pt x="7" y="161"/>
                  <a:pt x="7" y="161"/>
                </a:cubicBezTo>
                <a:cubicBezTo>
                  <a:pt x="7" y="166"/>
                  <a:pt x="7" y="166"/>
                  <a:pt x="7" y="166"/>
                </a:cubicBezTo>
                <a:cubicBezTo>
                  <a:pt x="185" y="166"/>
                  <a:pt x="185" y="166"/>
                  <a:pt x="185" y="166"/>
                </a:cubicBezTo>
                <a:cubicBezTo>
                  <a:pt x="185" y="173"/>
                  <a:pt x="185" y="173"/>
                  <a:pt x="185" y="173"/>
                </a:cubicBezTo>
                <a:lnTo>
                  <a:pt x="206" y="161"/>
                </a:lnTo>
                <a:close/>
              </a:path>
            </a:pathLst>
          </a:custGeom>
          <a:solidFill>
            <a:srgbClr val="2FA4A9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Google Shape;798;p30">
            <a:extLst>
              <a:ext uri="{FF2B5EF4-FFF2-40B4-BE49-F238E27FC236}">
                <a16:creationId xmlns:a16="http://schemas.microsoft.com/office/drawing/2014/main" id="{E8E98819-B903-48E7-58FF-64004E3E4526}"/>
              </a:ext>
            </a:extLst>
          </p:cNvPr>
          <p:cNvSpPr>
            <a:spLocks/>
          </p:cNvSpPr>
          <p:nvPr/>
        </p:nvSpPr>
        <p:spPr bwMode="auto">
          <a:xfrm>
            <a:off x="6672790" y="5049538"/>
            <a:ext cx="726551" cy="378204"/>
          </a:xfrm>
          <a:custGeom>
            <a:avLst/>
            <a:gdLst>
              <a:gd name="T0" fmla="*/ 2147483646 w 288"/>
              <a:gd name="T1" fmla="*/ 2147483646 h 150"/>
              <a:gd name="T2" fmla="*/ 2147483646 w 288"/>
              <a:gd name="T3" fmla="*/ 2147483646 h 150"/>
              <a:gd name="T4" fmla="*/ 2147483646 w 288"/>
              <a:gd name="T5" fmla="*/ 2147483646 h 150"/>
              <a:gd name="T6" fmla="*/ 2147483646 w 288"/>
              <a:gd name="T7" fmla="*/ 2147483646 h 150"/>
              <a:gd name="T8" fmla="*/ 2147483646 w 288"/>
              <a:gd name="T9" fmla="*/ 2147483646 h 150"/>
              <a:gd name="T10" fmla="*/ 2147483646 w 288"/>
              <a:gd name="T11" fmla="*/ 2147483646 h 150"/>
              <a:gd name="T12" fmla="*/ 2147483646 w 288"/>
              <a:gd name="T13" fmla="*/ 2147483646 h 150"/>
              <a:gd name="T14" fmla="*/ 2147483646 w 288"/>
              <a:gd name="T15" fmla="*/ 2147483646 h 150"/>
              <a:gd name="T16" fmla="*/ 2147483646 w 288"/>
              <a:gd name="T17" fmla="*/ 2147483646 h 150"/>
              <a:gd name="T18" fmla="*/ 2147483646 w 288"/>
              <a:gd name="T19" fmla="*/ 2147483646 h 150"/>
              <a:gd name="T20" fmla="*/ 2147483646 w 288"/>
              <a:gd name="T21" fmla="*/ 2147483646 h 150"/>
              <a:gd name="T22" fmla="*/ 2147483646 w 288"/>
              <a:gd name="T23" fmla="*/ 0 h 150"/>
              <a:gd name="T24" fmla="*/ 2147483646 w 288"/>
              <a:gd name="T25" fmla="*/ 2147483646 h 150"/>
              <a:gd name="T26" fmla="*/ 2147483646 w 288"/>
              <a:gd name="T27" fmla="*/ 2147483646 h 150"/>
              <a:gd name="T28" fmla="*/ 2147483646 w 288"/>
              <a:gd name="T29" fmla="*/ 2147483646 h 150"/>
              <a:gd name="T30" fmla="*/ 2147483646 w 288"/>
              <a:gd name="T31" fmla="*/ 2147483646 h 150"/>
              <a:gd name="T32" fmla="*/ 2147483646 w 288"/>
              <a:gd name="T33" fmla="*/ 2147483646 h 150"/>
              <a:gd name="T34" fmla="*/ 2147483646 w 288"/>
              <a:gd name="T35" fmla="*/ 2147483646 h 150"/>
              <a:gd name="T36" fmla="*/ 2147483646 w 288"/>
              <a:gd name="T37" fmla="*/ 2147483646 h 150"/>
              <a:gd name="T38" fmla="*/ 2147483646 w 288"/>
              <a:gd name="T39" fmla="*/ 2147483646 h 150"/>
              <a:gd name="T40" fmla="*/ 2147483646 w 288"/>
              <a:gd name="T41" fmla="*/ 2147483646 h 150"/>
              <a:gd name="T42" fmla="*/ 2147483646 w 288"/>
              <a:gd name="T43" fmla="*/ 2147483646 h 150"/>
              <a:gd name="T44" fmla="*/ 2147483646 w 288"/>
              <a:gd name="T45" fmla="*/ 2147483646 h 150"/>
              <a:gd name="T46" fmla="*/ 2147483646 w 288"/>
              <a:gd name="T47" fmla="*/ 2147483646 h 150"/>
              <a:gd name="T48" fmla="*/ 2147483646 w 288"/>
              <a:gd name="T49" fmla="*/ 2147483646 h 150"/>
              <a:gd name="T50" fmla="*/ 2147483646 w 288"/>
              <a:gd name="T51" fmla="*/ 2147483646 h 150"/>
              <a:gd name="T52" fmla="*/ 2147483646 w 288"/>
              <a:gd name="T53" fmla="*/ 2147483646 h 150"/>
              <a:gd name="T54" fmla="*/ 2147483646 w 288"/>
              <a:gd name="T55" fmla="*/ 2147483646 h 150"/>
              <a:gd name="T56" fmla="*/ 2147483646 w 288"/>
              <a:gd name="T57" fmla="*/ 2147483646 h 150"/>
              <a:gd name="T58" fmla="*/ 2147483646 w 288"/>
              <a:gd name="T59" fmla="*/ 2147483646 h 150"/>
              <a:gd name="T60" fmla="*/ 2147483646 w 288"/>
              <a:gd name="T61" fmla="*/ 2147483646 h 150"/>
              <a:gd name="T62" fmla="*/ 2147483646 w 288"/>
              <a:gd name="T63" fmla="*/ 2147483646 h 150"/>
              <a:gd name="T64" fmla="*/ 2147483646 w 288"/>
              <a:gd name="T65" fmla="*/ 2147483646 h 150"/>
              <a:gd name="T66" fmla="*/ 2147483646 w 288"/>
              <a:gd name="T67" fmla="*/ 2147483646 h 150"/>
              <a:gd name="T68" fmla="*/ 2147483646 w 288"/>
              <a:gd name="T69" fmla="*/ 2147483646 h 150"/>
              <a:gd name="T70" fmla="*/ 2147483646 w 288"/>
              <a:gd name="T71" fmla="*/ 2147483646 h 150"/>
              <a:gd name="T72" fmla="*/ 2147483646 w 288"/>
              <a:gd name="T73" fmla="*/ 2147483646 h 150"/>
              <a:gd name="T74" fmla="*/ 2147483646 w 288"/>
              <a:gd name="T75" fmla="*/ 2147483646 h 150"/>
              <a:gd name="T76" fmla="*/ 2147483646 w 288"/>
              <a:gd name="T77" fmla="*/ 2147483646 h 150"/>
              <a:gd name="T78" fmla="*/ 2147483646 w 288"/>
              <a:gd name="T79" fmla="*/ 2147483646 h 150"/>
              <a:gd name="T80" fmla="*/ 2147483646 w 288"/>
              <a:gd name="T81" fmla="*/ 2147483646 h 150"/>
              <a:gd name="T82" fmla="*/ 2147483646 w 288"/>
              <a:gd name="T83" fmla="*/ 2147483646 h 150"/>
              <a:gd name="T84" fmla="*/ 2147483646 w 288"/>
              <a:gd name="T85" fmla="*/ 2147483646 h 150"/>
              <a:gd name="T86" fmla="*/ 2147483646 w 288"/>
              <a:gd name="T87" fmla="*/ 2147483646 h 150"/>
              <a:gd name="T88" fmla="*/ 2147483646 w 288"/>
              <a:gd name="T89" fmla="*/ 2147483646 h 150"/>
              <a:gd name="T90" fmla="*/ 2147483646 w 288"/>
              <a:gd name="T91" fmla="*/ 2147483646 h 150"/>
              <a:gd name="T92" fmla="*/ 2147483646 w 288"/>
              <a:gd name="T93" fmla="*/ 2147483646 h 150"/>
              <a:gd name="T94" fmla="*/ 2147483646 w 288"/>
              <a:gd name="T95" fmla="*/ 2147483646 h 150"/>
              <a:gd name="T96" fmla="*/ 2147483646 w 288"/>
              <a:gd name="T97" fmla="*/ 2147483646 h 150"/>
              <a:gd name="T98" fmla="*/ 2147483646 w 288"/>
              <a:gd name="T99" fmla="*/ 2147483646 h 150"/>
              <a:gd name="T100" fmla="*/ 2147483646 w 288"/>
              <a:gd name="T101" fmla="*/ 2147483646 h 150"/>
              <a:gd name="T102" fmla="*/ 2147483646 w 288"/>
              <a:gd name="T103" fmla="*/ 2147483646 h 150"/>
              <a:gd name="T104" fmla="*/ 2147483646 w 288"/>
              <a:gd name="T105" fmla="*/ 2147483646 h 150"/>
              <a:gd name="T106" fmla="*/ 2147483646 w 288"/>
              <a:gd name="T107" fmla="*/ 2147483646 h 150"/>
              <a:gd name="T108" fmla="*/ 2147483646 w 288"/>
              <a:gd name="T109" fmla="*/ 2147483646 h 150"/>
              <a:gd name="T110" fmla="*/ 2147483646 w 288"/>
              <a:gd name="T111" fmla="*/ 2147483646 h 150"/>
              <a:gd name="T112" fmla="*/ 2147483646 w 288"/>
              <a:gd name="T113" fmla="*/ 2147483646 h 150"/>
              <a:gd name="T114" fmla="*/ 2147483646 w 288"/>
              <a:gd name="T115" fmla="*/ 2147483646 h 150"/>
              <a:gd name="T116" fmla="*/ 2147483646 w 288"/>
              <a:gd name="T117" fmla="*/ 2147483646 h 15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88" h="150" extrusionOk="0">
                <a:moveTo>
                  <a:pt x="208" y="141"/>
                </a:moveTo>
                <a:cubicBezTo>
                  <a:pt x="204" y="143"/>
                  <a:pt x="200" y="145"/>
                  <a:pt x="195" y="146"/>
                </a:cubicBezTo>
                <a:cubicBezTo>
                  <a:pt x="181" y="149"/>
                  <a:pt x="166" y="150"/>
                  <a:pt x="148" y="150"/>
                </a:cubicBezTo>
                <a:cubicBezTo>
                  <a:pt x="129" y="150"/>
                  <a:pt x="115" y="149"/>
                  <a:pt x="100" y="146"/>
                </a:cubicBezTo>
                <a:cubicBezTo>
                  <a:pt x="96" y="145"/>
                  <a:pt x="91" y="143"/>
                  <a:pt x="87" y="141"/>
                </a:cubicBezTo>
                <a:cubicBezTo>
                  <a:pt x="75" y="135"/>
                  <a:pt x="75" y="125"/>
                  <a:pt x="82" y="118"/>
                </a:cubicBezTo>
                <a:cubicBezTo>
                  <a:pt x="90" y="111"/>
                  <a:pt x="99" y="105"/>
                  <a:pt x="109" y="101"/>
                </a:cubicBezTo>
                <a:cubicBezTo>
                  <a:pt x="113" y="99"/>
                  <a:pt x="117" y="97"/>
                  <a:pt x="122" y="95"/>
                </a:cubicBezTo>
                <a:cubicBezTo>
                  <a:pt x="130" y="92"/>
                  <a:pt x="133" y="84"/>
                  <a:pt x="126" y="77"/>
                </a:cubicBezTo>
                <a:cubicBezTo>
                  <a:pt x="114" y="65"/>
                  <a:pt x="109" y="50"/>
                  <a:pt x="110" y="33"/>
                </a:cubicBezTo>
                <a:cubicBezTo>
                  <a:pt x="110" y="15"/>
                  <a:pt x="121" y="5"/>
                  <a:pt x="137" y="1"/>
                </a:cubicBezTo>
                <a:cubicBezTo>
                  <a:pt x="141" y="0"/>
                  <a:pt x="144" y="0"/>
                  <a:pt x="148" y="0"/>
                </a:cubicBezTo>
                <a:cubicBezTo>
                  <a:pt x="151" y="0"/>
                  <a:pt x="155" y="0"/>
                  <a:pt x="158" y="1"/>
                </a:cubicBezTo>
                <a:cubicBezTo>
                  <a:pt x="175" y="5"/>
                  <a:pt x="185" y="15"/>
                  <a:pt x="186" y="33"/>
                </a:cubicBezTo>
                <a:cubicBezTo>
                  <a:pt x="186" y="50"/>
                  <a:pt x="182" y="65"/>
                  <a:pt x="169" y="77"/>
                </a:cubicBezTo>
                <a:cubicBezTo>
                  <a:pt x="163" y="84"/>
                  <a:pt x="165" y="92"/>
                  <a:pt x="174" y="95"/>
                </a:cubicBezTo>
                <a:cubicBezTo>
                  <a:pt x="178" y="97"/>
                  <a:pt x="183" y="99"/>
                  <a:pt x="187" y="101"/>
                </a:cubicBezTo>
                <a:cubicBezTo>
                  <a:pt x="197" y="105"/>
                  <a:pt x="206" y="111"/>
                  <a:pt x="214" y="118"/>
                </a:cubicBezTo>
                <a:cubicBezTo>
                  <a:pt x="218" y="123"/>
                  <a:pt x="221" y="135"/>
                  <a:pt x="208" y="141"/>
                </a:cubicBezTo>
                <a:close/>
                <a:moveTo>
                  <a:pt x="284" y="128"/>
                </a:moveTo>
                <a:cubicBezTo>
                  <a:pt x="278" y="123"/>
                  <a:pt x="272" y="119"/>
                  <a:pt x="265" y="116"/>
                </a:cubicBezTo>
                <a:cubicBezTo>
                  <a:pt x="262" y="114"/>
                  <a:pt x="259" y="113"/>
                  <a:pt x="256" y="112"/>
                </a:cubicBezTo>
                <a:cubicBezTo>
                  <a:pt x="250" y="110"/>
                  <a:pt x="248" y="104"/>
                  <a:pt x="253" y="100"/>
                </a:cubicBezTo>
                <a:cubicBezTo>
                  <a:pt x="261" y="91"/>
                  <a:pt x="265" y="80"/>
                  <a:pt x="264" y="68"/>
                </a:cubicBezTo>
                <a:cubicBezTo>
                  <a:pt x="264" y="56"/>
                  <a:pt x="257" y="49"/>
                  <a:pt x="245" y="47"/>
                </a:cubicBezTo>
                <a:cubicBezTo>
                  <a:pt x="243" y="46"/>
                  <a:pt x="240" y="46"/>
                  <a:pt x="238" y="46"/>
                </a:cubicBezTo>
                <a:cubicBezTo>
                  <a:pt x="236" y="46"/>
                  <a:pt x="233" y="46"/>
                  <a:pt x="231" y="47"/>
                </a:cubicBezTo>
                <a:cubicBezTo>
                  <a:pt x="219" y="49"/>
                  <a:pt x="212" y="56"/>
                  <a:pt x="211" y="68"/>
                </a:cubicBezTo>
                <a:cubicBezTo>
                  <a:pt x="211" y="80"/>
                  <a:pt x="214" y="91"/>
                  <a:pt x="223" y="100"/>
                </a:cubicBezTo>
                <a:cubicBezTo>
                  <a:pt x="227" y="104"/>
                  <a:pt x="226" y="110"/>
                  <a:pt x="220" y="112"/>
                </a:cubicBezTo>
                <a:cubicBezTo>
                  <a:pt x="220" y="112"/>
                  <a:pt x="219" y="112"/>
                  <a:pt x="219" y="112"/>
                </a:cubicBezTo>
                <a:cubicBezTo>
                  <a:pt x="220" y="113"/>
                  <a:pt x="221" y="114"/>
                  <a:pt x="222" y="115"/>
                </a:cubicBezTo>
                <a:cubicBezTo>
                  <a:pt x="226" y="119"/>
                  <a:pt x="228" y="125"/>
                  <a:pt x="227" y="131"/>
                </a:cubicBezTo>
                <a:cubicBezTo>
                  <a:pt x="226" y="138"/>
                  <a:pt x="221" y="143"/>
                  <a:pt x="215" y="146"/>
                </a:cubicBezTo>
                <a:cubicBezTo>
                  <a:pt x="213" y="147"/>
                  <a:pt x="211" y="147"/>
                  <a:pt x="210" y="148"/>
                </a:cubicBezTo>
                <a:cubicBezTo>
                  <a:pt x="218" y="150"/>
                  <a:pt x="227" y="150"/>
                  <a:pt x="238" y="150"/>
                </a:cubicBezTo>
                <a:cubicBezTo>
                  <a:pt x="251" y="150"/>
                  <a:pt x="261" y="149"/>
                  <a:pt x="271" y="147"/>
                </a:cubicBezTo>
                <a:cubicBezTo>
                  <a:pt x="274" y="146"/>
                  <a:pt x="277" y="145"/>
                  <a:pt x="280" y="144"/>
                </a:cubicBezTo>
                <a:cubicBezTo>
                  <a:pt x="288" y="140"/>
                  <a:pt x="287" y="131"/>
                  <a:pt x="284" y="128"/>
                </a:cubicBezTo>
                <a:close/>
                <a:moveTo>
                  <a:pt x="68" y="131"/>
                </a:moveTo>
                <a:cubicBezTo>
                  <a:pt x="67" y="125"/>
                  <a:pt x="69" y="120"/>
                  <a:pt x="74" y="115"/>
                </a:cubicBezTo>
                <a:cubicBezTo>
                  <a:pt x="76" y="113"/>
                  <a:pt x="78" y="111"/>
                  <a:pt x="80" y="109"/>
                </a:cubicBezTo>
                <a:cubicBezTo>
                  <a:pt x="78" y="109"/>
                  <a:pt x="77" y="108"/>
                  <a:pt x="76" y="108"/>
                </a:cubicBezTo>
                <a:cubicBezTo>
                  <a:pt x="70" y="105"/>
                  <a:pt x="68" y="99"/>
                  <a:pt x="73" y="94"/>
                </a:cubicBezTo>
                <a:cubicBezTo>
                  <a:pt x="82" y="85"/>
                  <a:pt x="86" y="73"/>
                  <a:pt x="85" y="60"/>
                </a:cubicBezTo>
                <a:cubicBezTo>
                  <a:pt x="85" y="46"/>
                  <a:pt x="77" y="39"/>
                  <a:pt x="64" y="35"/>
                </a:cubicBezTo>
                <a:cubicBezTo>
                  <a:pt x="61" y="35"/>
                  <a:pt x="59" y="34"/>
                  <a:pt x="56" y="34"/>
                </a:cubicBezTo>
                <a:cubicBezTo>
                  <a:pt x="53" y="34"/>
                  <a:pt x="51" y="35"/>
                  <a:pt x="48" y="35"/>
                </a:cubicBezTo>
                <a:cubicBezTo>
                  <a:pt x="35" y="39"/>
                  <a:pt x="27" y="46"/>
                  <a:pt x="27" y="60"/>
                </a:cubicBezTo>
                <a:cubicBezTo>
                  <a:pt x="26" y="73"/>
                  <a:pt x="30" y="84"/>
                  <a:pt x="40" y="94"/>
                </a:cubicBezTo>
                <a:cubicBezTo>
                  <a:pt x="44" y="99"/>
                  <a:pt x="43" y="105"/>
                  <a:pt x="36" y="108"/>
                </a:cubicBezTo>
                <a:cubicBezTo>
                  <a:pt x="33" y="109"/>
                  <a:pt x="29" y="111"/>
                  <a:pt x="26" y="112"/>
                </a:cubicBezTo>
                <a:cubicBezTo>
                  <a:pt x="18" y="116"/>
                  <a:pt x="11" y="120"/>
                  <a:pt x="5" y="126"/>
                </a:cubicBezTo>
                <a:cubicBezTo>
                  <a:pt x="0" y="131"/>
                  <a:pt x="0" y="139"/>
                  <a:pt x="10" y="143"/>
                </a:cubicBezTo>
                <a:cubicBezTo>
                  <a:pt x="13" y="145"/>
                  <a:pt x="16" y="146"/>
                  <a:pt x="20" y="147"/>
                </a:cubicBezTo>
                <a:cubicBezTo>
                  <a:pt x="31" y="149"/>
                  <a:pt x="42" y="150"/>
                  <a:pt x="56" y="150"/>
                </a:cubicBezTo>
                <a:cubicBezTo>
                  <a:pt x="67" y="150"/>
                  <a:pt x="77" y="150"/>
                  <a:pt x="86" y="148"/>
                </a:cubicBezTo>
                <a:cubicBezTo>
                  <a:pt x="84" y="147"/>
                  <a:pt x="82" y="147"/>
                  <a:pt x="81" y="146"/>
                </a:cubicBezTo>
                <a:cubicBezTo>
                  <a:pt x="73" y="142"/>
                  <a:pt x="69" y="137"/>
                  <a:pt x="68" y="131"/>
                </a:cubicBezTo>
                <a:close/>
              </a:path>
            </a:pathLst>
          </a:custGeom>
          <a:solidFill>
            <a:srgbClr val="215F9A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Google Shape;799;p30">
            <a:extLst>
              <a:ext uri="{FF2B5EF4-FFF2-40B4-BE49-F238E27FC236}">
                <a16:creationId xmlns:a16="http://schemas.microsoft.com/office/drawing/2014/main" id="{A7C8C99C-3FD4-DAD8-74DE-5B42801D112F}"/>
              </a:ext>
            </a:extLst>
          </p:cNvPr>
          <p:cNvSpPr>
            <a:spLocks/>
          </p:cNvSpPr>
          <p:nvPr/>
        </p:nvSpPr>
        <p:spPr bwMode="auto">
          <a:xfrm>
            <a:off x="878671" y="5005304"/>
            <a:ext cx="466673" cy="466673"/>
          </a:xfrm>
          <a:custGeom>
            <a:avLst/>
            <a:gdLst>
              <a:gd name="T0" fmla="*/ 2147483646 w 185"/>
              <a:gd name="T1" fmla="*/ 2147483646 h 185"/>
              <a:gd name="T2" fmla="*/ 2147483646 w 185"/>
              <a:gd name="T3" fmla="*/ 2147483646 h 185"/>
              <a:gd name="T4" fmla="*/ 2147483646 w 185"/>
              <a:gd name="T5" fmla="*/ 2147483646 h 185"/>
              <a:gd name="T6" fmla="*/ 0 w 185"/>
              <a:gd name="T7" fmla="*/ 2147483646 h 185"/>
              <a:gd name="T8" fmla="*/ 2147483646 w 185"/>
              <a:gd name="T9" fmla="*/ 2147483646 h 185"/>
              <a:gd name="T10" fmla="*/ 2147483646 w 185"/>
              <a:gd name="T11" fmla="*/ 2147483646 h 185"/>
              <a:gd name="T12" fmla="*/ 2147483646 w 185"/>
              <a:gd name="T13" fmla="*/ 0 h 185"/>
              <a:gd name="T14" fmla="*/ 2147483646 w 185"/>
              <a:gd name="T15" fmla="*/ 2147483646 h 185"/>
              <a:gd name="T16" fmla="*/ 2147483646 w 185"/>
              <a:gd name="T17" fmla="*/ 2147483646 h 185"/>
              <a:gd name="T18" fmla="*/ 2147483646 w 185"/>
              <a:gd name="T19" fmla="*/ 0 h 18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85" h="185" extrusionOk="0">
                <a:moveTo>
                  <a:pt x="87" y="98"/>
                </a:moveTo>
                <a:cubicBezTo>
                  <a:pt x="174" y="98"/>
                  <a:pt x="174" y="98"/>
                  <a:pt x="174" y="98"/>
                </a:cubicBezTo>
                <a:cubicBezTo>
                  <a:pt x="174" y="146"/>
                  <a:pt x="135" y="185"/>
                  <a:pt x="87" y="185"/>
                </a:cubicBezTo>
                <a:cubicBezTo>
                  <a:pt x="39" y="185"/>
                  <a:pt x="0" y="146"/>
                  <a:pt x="0" y="98"/>
                </a:cubicBezTo>
                <a:cubicBezTo>
                  <a:pt x="0" y="50"/>
                  <a:pt x="39" y="11"/>
                  <a:pt x="87" y="11"/>
                </a:cubicBezTo>
                <a:lnTo>
                  <a:pt x="87" y="98"/>
                </a:lnTo>
                <a:close/>
                <a:moveTo>
                  <a:pt x="98" y="0"/>
                </a:moveTo>
                <a:cubicBezTo>
                  <a:pt x="98" y="87"/>
                  <a:pt x="98" y="87"/>
                  <a:pt x="98" y="87"/>
                </a:cubicBezTo>
                <a:cubicBezTo>
                  <a:pt x="185" y="87"/>
                  <a:pt x="185" y="87"/>
                  <a:pt x="185" y="87"/>
                </a:cubicBezTo>
                <a:cubicBezTo>
                  <a:pt x="185" y="39"/>
                  <a:pt x="146" y="0"/>
                  <a:pt x="98" y="0"/>
                </a:cubicBezTo>
                <a:close/>
              </a:path>
            </a:pathLst>
          </a:custGeom>
          <a:solidFill>
            <a:srgbClr val="258287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Google Shape;800;p30">
            <a:extLst>
              <a:ext uri="{FF2B5EF4-FFF2-40B4-BE49-F238E27FC236}">
                <a16:creationId xmlns:a16="http://schemas.microsoft.com/office/drawing/2014/main" id="{0EDCA79F-4CCB-8609-F5DC-00AD149A4C73}"/>
              </a:ext>
            </a:extLst>
          </p:cNvPr>
          <p:cNvSpPr>
            <a:spLocks/>
          </p:cNvSpPr>
          <p:nvPr/>
        </p:nvSpPr>
        <p:spPr bwMode="auto">
          <a:xfrm>
            <a:off x="1691420" y="3582207"/>
            <a:ext cx="466673" cy="555142"/>
          </a:xfrm>
          <a:custGeom>
            <a:avLst/>
            <a:gdLst>
              <a:gd name="T0" fmla="*/ 2147483646 w 185"/>
              <a:gd name="T1" fmla="*/ 2147483646 h 220"/>
              <a:gd name="T2" fmla="*/ 2147483646 w 185"/>
              <a:gd name="T3" fmla="*/ 2147483646 h 220"/>
              <a:gd name="T4" fmla="*/ 2147483646 w 185"/>
              <a:gd name="T5" fmla="*/ 2147483646 h 220"/>
              <a:gd name="T6" fmla="*/ 2147483646 w 185"/>
              <a:gd name="T7" fmla="*/ 2147483646 h 220"/>
              <a:gd name="T8" fmla="*/ 2147483646 w 185"/>
              <a:gd name="T9" fmla="*/ 2147483646 h 220"/>
              <a:gd name="T10" fmla="*/ 2147483646 w 185"/>
              <a:gd name="T11" fmla="*/ 2147483646 h 220"/>
              <a:gd name="T12" fmla="*/ 2147483646 w 185"/>
              <a:gd name="T13" fmla="*/ 2147483646 h 220"/>
              <a:gd name="T14" fmla="*/ 2147483646 w 185"/>
              <a:gd name="T15" fmla="*/ 2147483646 h 220"/>
              <a:gd name="T16" fmla="*/ 2147483646 w 185"/>
              <a:gd name="T17" fmla="*/ 2147483646 h 220"/>
              <a:gd name="T18" fmla="*/ 2147483646 w 185"/>
              <a:gd name="T19" fmla="*/ 2147483646 h 220"/>
              <a:gd name="T20" fmla="*/ 2147483646 w 185"/>
              <a:gd name="T21" fmla="*/ 2147483646 h 220"/>
              <a:gd name="T22" fmla="*/ 2147483646 w 185"/>
              <a:gd name="T23" fmla="*/ 2147483646 h 220"/>
              <a:gd name="T24" fmla="*/ 2147483646 w 185"/>
              <a:gd name="T25" fmla="*/ 2147483646 h 220"/>
              <a:gd name="T26" fmla="*/ 2147483646 w 185"/>
              <a:gd name="T27" fmla="*/ 2147483646 h 220"/>
              <a:gd name="T28" fmla="*/ 2147483646 w 185"/>
              <a:gd name="T29" fmla="*/ 2147483646 h 220"/>
              <a:gd name="T30" fmla="*/ 2147483646 w 185"/>
              <a:gd name="T31" fmla="*/ 2147483646 h 220"/>
              <a:gd name="T32" fmla="*/ 2147483646 w 185"/>
              <a:gd name="T33" fmla="*/ 2147483646 h 220"/>
              <a:gd name="T34" fmla="*/ 2147483646 w 185"/>
              <a:gd name="T35" fmla="*/ 2147483646 h 220"/>
              <a:gd name="T36" fmla="*/ 2147483646 w 185"/>
              <a:gd name="T37" fmla="*/ 2147483646 h 220"/>
              <a:gd name="T38" fmla="*/ 2147483646 w 185"/>
              <a:gd name="T39" fmla="*/ 2147483646 h 220"/>
              <a:gd name="T40" fmla="*/ 2147483646 w 185"/>
              <a:gd name="T41" fmla="*/ 2147483646 h 220"/>
              <a:gd name="T42" fmla="*/ 2147483646 w 185"/>
              <a:gd name="T43" fmla="*/ 2147483646 h 220"/>
              <a:gd name="T44" fmla="*/ 2147483646 w 185"/>
              <a:gd name="T45" fmla="*/ 2147483646 h 220"/>
              <a:gd name="T46" fmla="*/ 2147483646 w 185"/>
              <a:gd name="T47" fmla="*/ 2147483646 h 220"/>
              <a:gd name="T48" fmla="*/ 2147483646 w 185"/>
              <a:gd name="T49" fmla="*/ 0 h 220"/>
              <a:gd name="T50" fmla="*/ 2147483646 w 185"/>
              <a:gd name="T51" fmla="*/ 2147483646 h 220"/>
              <a:gd name="T52" fmla="*/ 2147483646 w 185"/>
              <a:gd name="T53" fmla="*/ 2147483646 h 220"/>
              <a:gd name="T54" fmla="*/ 2147483646 w 185"/>
              <a:gd name="T55" fmla="*/ 2147483646 h 220"/>
              <a:gd name="T56" fmla="*/ 2147483646 w 185"/>
              <a:gd name="T57" fmla="*/ 2147483646 h 220"/>
              <a:gd name="T58" fmla="*/ 2147483646 w 185"/>
              <a:gd name="T59" fmla="*/ 2147483646 h 220"/>
              <a:gd name="T60" fmla="*/ 2147483646 w 185"/>
              <a:gd name="T61" fmla="*/ 2147483646 h 220"/>
              <a:gd name="T62" fmla="*/ 2147483646 w 185"/>
              <a:gd name="T63" fmla="*/ 2147483646 h 220"/>
              <a:gd name="T64" fmla="*/ 2147483646 w 185"/>
              <a:gd name="T65" fmla="*/ 2147483646 h 220"/>
              <a:gd name="T66" fmla="*/ 2147483646 w 185"/>
              <a:gd name="T67" fmla="*/ 2147483646 h 220"/>
              <a:gd name="T68" fmla="*/ 2147483646 w 185"/>
              <a:gd name="T69" fmla="*/ 2147483646 h 220"/>
              <a:gd name="T70" fmla="*/ 2147483646 w 185"/>
              <a:gd name="T71" fmla="*/ 2147483646 h 220"/>
              <a:gd name="T72" fmla="*/ 2147483646 w 185"/>
              <a:gd name="T73" fmla="*/ 2147483646 h 220"/>
              <a:gd name="T74" fmla="*/ 2147483646 w 185"/>
              <a:gd name="T75" fmla="*/ 2147483646 h 220"/>
              <a:gd name="T76" fmla="*/ 2147483646 w 185"/>
              <a:gd name="T77" fmla="*/ 2147483646 h 220"/>
              <a:gd name="T78" fmla="*/ 2147483646 w 185"/>
              <a:gd name="T79" fmla="*/ 2147483646 h 220"/>
              <a:gd name="T80" fmla="*/ 2147483646 w 185"/>
              <a:gd name="T81" fmla="*/ 2147483646 h 220"/>
              <a:gd name="T82" fmla="*/ 2147483646 w 185"/>
              <a:gd name="T83" fmla="*/ 2147483646 h 220"/>
              <a:gd name="T84" fmla="*/ 2147483646 w 185"/>
              <a:gd name="T85" fmla="*/ 2147483646 h 220"/>
              <a:gd name="T86" fmla="*/ 2147483646 w 185"/>
              <a:gd name="T87" fmla="*/ 2147483646 h 220"/>
              <a:gd name="T88" fmla="*/ 2147483646 w 185"/>
              <a:gd name="T89" fmla="*/ 2147483646 h 220"/>
              <a:gd name="T90" fmla="*/ 2147483646 w 185"/>
              <a:gd name="T91" fmla="*/ 2147483646 h 220"/>
              <a:gd name="T92" fmla="*/ 2147483646 w 185"/>
              <a:gd name="T93" fmla="*/ 2147483646 h 220"/>
              <a:gd name="T94" fmla="*/ 2147483646 w 185"/>
              <a:gd name="T95" fmla="*/ 2147483646 h 220"/>
              <a:gd name="T96" fmla="*/ 2147483646 w 185"/>
              <a:gd name="T97" fmla="*/ 2147483646 h 220"/>
              <a:gd name="T98" fmla="*/ 2147483646 w 185"/>
              <a:gd name="T99" fmla="*/ 2147483646 h 220"/>
              <a:gd name="T100" fmla="*/ 2147483646 w 185"/>
              <a:gd name="T101" fmla="*/ 2147483646 h 22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85" h="220" extrusionOk="0">
                <a:moveTo>
                  <a:pt x="124" y="212"/>
                </a:moveTo>
                <a:cubicBezTo>
                  <a:pt x="124" y="217"/>
                  <a:pt x="121" y="220"/>
                  <a:pt x="116" y="220"/>
                </a:cubicBezTo>
                <a:cubicBezTo>
                  <a:pt x="70" y="220"/>
                  <a:pt x="70" y="220"/>
                  <a:pt x="70" y="220"/>
                </a:cubicBezTo>
                <a:cubicBezTo>
                  <a:pt x="66" y="220"/>
                  <a:pt x="62" y="217"/>
                  <a:pt x="62" y="212"/>
                </a:cubicBezTo>
                <a:cubicBezTo>
                  <a:pt x="62" y="212"/>
                  <a:pt x="62" y="212"/>
                  <a:pt x="62" y="212"/>
                </a:cubicBezTo>
                <a:cubicBezTo>
                  <a:pt x="62" y="208"/>
                  <a:pt x="66" y="205"/>
                  <a:pt x="70" y="205"/>
                </a:cubicBezTo>
                <a:cubicBezTo>
                  <a:pt x="116" y="205"/>
                  <a:pt x="116" y="205"/>
                  <a:pt x="116" y="205"/>
                </a:cubicBezTo>
                <a:cubicBezTo>
                  <a:pt x="121" y="205"/>
                  <a:pt x="124" y="208"/>
                  <a:pt x="124" y="212"/>
                </a:cubicBezTo>
                <a:close/>
                <a:moveTo>
                  <a:pt x="124" y="192"/>
                </a:moveTo>
                <a:cubicBezTo>
                  <a:pt x="124" y="188"/>
                  <a:pt x="121" y="185"/>
                  <a:pt x="116" y="185"/>
                </a:cubicBezTo>
                <a:cubicBezTo>
                  <a:pt x="70" y="185"/>
                  <a:pt x="70" y="185"/>
                  <a:pt x="70" y="185"/>
                </a:cubicBezTo>
                <a:cubicBezTo>
                  <a:pt x="66" y="185"/>
                  <a:pt x="62" y="188"/>
                  <a:pt x="62" y="192"/>
                </a:cubicBezTo>
                <a:cubicBezTo>
                  <a:pt x="62" y="192"/>
                  <a:pt x="62" y="192"/>
                  <a:pt x="62" y="192"/>
                </a:cubicBezTo>
                <a:cubicBezTo>
                  <a:pt x="62" y="196"/>
                  <a:pt x="66" y="200"/>
                  <a:pt x="70" y="200"/>
                </a:cubicBezTo>
                <a:cubicBezTo>
                  <a:pt x="116" y="200"/>
                  <a:pt x="116" y="200"/>
                  <a:pt x="116" y="200"/>
                </a:cubicBezTo>
                <a:cubicBezTo>
                  <a:pt x="121" y="200"/>
                  <a:pt x="124" y="196"/>
                  <a:pt x="124" y="192"/>
                </a:cubicBezTo>
                <a:close/>
                <a:moveTo>
                  <a:pt x="100" y="108"/>
                </a:moveTo>
                <a:cubicBezTo>
                  <a:pt x="91" y="108"/>
                  <a:pt x="91" y="108"/>
                  <a:pt x="91" y="108"/>
                </a:cubicBezTo>
                <a:cubicBezTo>
                  <a:pt x="86" y="108"/>
                  <a:pt x="86" y="108"/>
                  <a:pt x="86" y="108"/>
                </a:cubicBezTo>
                <a:cubicBezTo>
                  <a:pt x="86" y="180"/>
                  <a:pt x="86" y="180"/>
                  <a:pt x="86" y="180"/>
                </a:cubicBezTo>
                <a:cubicBezTo>
                  <a:pt x="88" y="180"/>
                  <a:pt x="90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6" y="180"/>
                  <a:pt x="98" y="180"/>
                  <a:pt x="100" y="180"/>
                </a:cubicBezTo>
                <a:lnTo>
                  <a:pt x="100" y="108"/>
                </a:lnTo>
                <a:close/>
                <a:moveTo>
                  <a:pt x="68" y="79"/>
                </a:moveTo>
                <a:cubicBezTo>
                  <a:pt x="61" y="79"/>
                  <a:pt x="56" y="84"/>
                  <a:pt x="56" y="90"/>
                </a:cubicBezTo>
                <a:cubicBezTo>
                  <a:pt x="56" y="96"/>
                  <a:pt x="61" y="101"/>
                  <a:pt x="68" y="101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9" y="90"/>
                  <a:pt x="79" y="90"/>
                  <a:pt x="79" y="90"/>
                </a:cubicBezTo>
                <a:cubicBezTo>
                  <a:pt x="79" y="84"/>
                  <a:pt x="74" y="79"/>
                  <a:pt x="68" y="79"/>
                </a:cubicBezTo>
                <a:close/>
                <a:moveTo>
                  <a:pt x="130" y="90"/>
                </a:moveTo>
                <a:cubicBezTo>
                  <a:pt x="130" y="84"/>
                  <a:pt x="125" y="79"/>
                  <a:pt x="119" y="79"/>
                </a:cubicBezTo>
                <a:cubicBezTo>
                  <a:pt x="113" y="79"/>
                  <a:pt x="108" y="84"/>
                  <a:pt x="108" y="90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25" y="101"/>
                  <a:pt x="130" y="96"/>
                  <a:pt x="130" y="90"/>
                </a:cubicBezTo>
                <a:close/>
                <a:moveTo>
                  <a:pt x="154" y="70"/>
                </a:moveTo>
                <a:cubicBezTo>
                  <a:pt x="149" y="50"/>
                  <a:pt x="126" y="29"/>
                  <a:pt x="93" y="29"/>
                </a:cubicBezTo>
                <a:cubicBezTo>
                  <a:pt x="61" y="29"/>
                  <a:pt x="37" y="50"/>
                  <a:pt x="32" y="70"/>
                </a:cubicBezTo>
                <a:cubicBezTo>
                  <a:pt x="28" y="85"/>
                  <a:pt x="32" y="99"/>
                  <a:pt x="39" y="113"/>
                </a:cubicBezTo>
                <a:cubicBezTo>
                  <a:pt x="45" y="125"/>
                  <a:pt x="52" y="135"/>
                  <a:pt x="58" y="148"/>
                </a:cubicBezTo>
                <a:cubicBezTo>
                  <a:pt x="61" y="155"/>
                  <a:pt x="62" y="165"/>
                  <a:pt x="64" y="172"/>
                </a:cubicBezTo>
                <a:cubicBezTo>
                  <a:pt x="65" y="178"/>
                  <a:pt x="67" y="180"/>
                  <a:pt x="74" y="180"/>
                </a:cubicBezTo>
                <a:cubicBezTo>
                  <a:pt x="76" y="180"/>
                  <a:pt x="77" y="180"/>
                  <a:pt x="79" y="180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3" y="108"/>
                  <a:pt x="58" y="106"/>
                  <a:pt x="55" y="103"/>
                </a:cubicBezTo>
                <a:cubicBezTo>
                  <a:pt x="51" y="99"/>
                  <a:pt x="49" y="95"/>
                  <a:pt x="49" y="90"/>
                </a:cubicBezTo>
                <a:cubicBezTo>
                  <a:pt x="49" y="85"/>
                  <a:pt x="51" y="80"/>
                  <a:pt x="55" y="77"/>
                </a:cubicBezTo>
                <a:cubicBezTo>
                  <a:pt x="58" y="74"/>
                  <a:pt x="63" y="72"/>
                  <a:pt x="68" y="72"/>
                </a:cubicBezTo>
                <a:cubicBezTo>
                  <a:pt x="78" y="72"/>
                  <a:pt x="86" y="80"/>
                  <a:pt x="86" y="90"/>
                </a:cubicBezTo>
                <a:cubicBezTo>
                  <a:pt x="86" y="90"/>
                  <a:pt x="86" y="90"/>
                  <a:pt x="86" y="90"/>
                </a:cubicBezTo>
                <a:cubicBezTo>
                  <a:pt x="86" y="101"/>
                  <a:pt x="86" y="101"/>
                  <a:pt x="86" y="101"/>
                </a:cubicBezTo>
                <a:cubicBezTo>
                  <a:pt x="91" y="101"/>
                  <a:pt x="91" y="101"/>
                  <a:pt x="91" y="101"/>
                </a:cubicBezTo>
                <a:cubicBezTo>
                  <a:pt x="100" y="101"/>
                  <a:pt x="100" y="101"/>
                  <a:pt x="100" y="101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85"/>
                  <a:pt x="102" y="80"/>
                  <a:pt x="106" y="77"/>
                </a:cubicBezTo>
                <a:cubicBezTo>
                  <a:pt x="109" y="74"/>
                  <a:pt x="114" y="72"/>
                  <a:pt x="119" y="72"/>
                </a:cubicBezTo>
                <a:cubicBezTo>
                  <a:pt x="124" y="72"/>
                  <a:pt x="128" y="74"/>
                  <a:pt x="132" y="77"/>
                </a:cubicBezTo>
                <a:cubicBezTo>
                  <a:pt x="135" y="80"/>
                  <a:pt x="137" y="85"/>
                  <a:pt x="137" y="90"/>
                </a:cubicBezTo>
                <a:cubicBezTo>
                  <a:pt x="137" y="95"/>
                  <a:pt x="135" y="99"/>
                  <a:pt x="132" y="103"/>
                </a:cubicBezTo>
                <a:cubicBezTo>
                  <a:pt x="128" y="106"/>
                  <a:pt x="124" y="108"/>
                  <a:pt x="119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8" y="180"/>
                  <a:pt x="108" y="180"/>
                  <a:pt x="108" y="180"/>
                </a:cubicBezTo>
                <a:cubicBezTo>
                  <a:pt x="109" y="180"/>
                  <a:pt x="111" y="180"/>
                  <a:pt x="112" y="180"/>
                </a:cubicBezTo>
                <a:cubicBezTo>
                  <a:pt x="119" y="180"/>
                  <a:pt x="121" y="178"/>
                  <a:pt x="123" y="172"/>
                </a:cubicBezTo>
                <a:cubicBezTo>
                  <a:pt x="124" y="165"/>
                  <a:pt x="126" y="155"/>
                  <a:pt x="129" y="148"/>
                </a:cubicBezTo>
                <a:cubicBezTo>
                  <a:pt x="134" y="135"/>
                  <a:pt x="141" y="125"/>
                  <a:pt x="147" y="113"/>
                </a:cubicBezTo>
                <a:cubicBezTo>
                  <a:pt x="154" y="99"/>
                  <a:pt x="158" y="85"/>
                  <a:pt x="154" y="70"/>
                </a:cubicBezTo>
                <a:close/>
                <a:moveTo>
                  <a:pt x="100" y="6"/>
                </a:moveTo>
                <a:cubicBezTo>
                  <a:pt x="100" y="3"/>
                  <a:pt x="97" y="0"/>
                  <a:pt x="93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89" y="0"/>
                  <a:pt x="86" y="3"/>
                  <a:pt x="86" y="6"/>
                </a:cubicBezTo>
                <a:cubicBezTo>
                  <a:pt x="86" y="19"/>
                  <a:pt x="86" y="19"/>
                  <a:pt x="86" y="19"/>
                </a:cubicBezTo>
                <a:cubicBezTo>
                  <a:pt x="86" y="22"/>
                  <a:pt x="89" y="25"/>
                  <a:pt x="93" y="25"/>
                </a:cubicBezTo>
                <a:cubicBezTo>
                  <a:pt x="93" y="25"/>
                  <a:pt x="93" y="25"/>
                  <a:pt x="93" y="25"/>
                </a:cubicBezTo>
                <a:cubicBezTo>
                  <a:pt x="97" y="25"/>
                  <a:pt x="100" y="22"/>
                  <a:pt x="100" y="19"/>
                </a:cubicBezTo>
                <a:lnTo>
                  <a:pt x="100" y="6"/>
                </a:lnTo>
                <a:close/>
                <a:moveTo>
                  <a:pt x="137" y="17"/>
                </a:moveTo>
                <a:cubicBezTo>
                  <a:pt x="139" y="14"/>
                  <a:pt x="138" y="10"/>
                  <a:pt x="134" y="8"/>
                </a:cubicBezTo>
                <a:cubicBezTo>
                  <a:pt x="134" y="8"/>
                  <a:pt x="134" y="8"/>
                  <a:pt x="134" y="8"/>
                </a:cubicBezTo>
                <a:cubicBezTo>
                  <a:pt x="131" y="6"/>
                  <a:pt x="127" y="8"/>
                  <a:pt x="125" y="11"/>
                </a:cubicBezTo>
                <a:cubicBezTo>
                  <a:pt x="119" y="22"/>
                  <a:pt x="119" y="22"/>
                  <a:pt x="119" y="22"/>
                </a:cubicBezTo>
                <a:cubicBezTo>
                  <a:pt x="118" y="25"/>
                  <a:pt x="119" y="29"/>
                  <a:pt x="122" y="31"/>
                </a:cubicBezTo>
                <a:cubicBezTo>
                  <a:pt x="122" y="31"/>
                  <a:pt x="122" y="31"/>
                  <a:pt x="122" y="31"/>
                </a:cubicBezTo>
                <a:cubicBezTo>
                  <a:pt x="125" y="33"/>
                  <a:pt x="129" y="31"/>
                  <a:pt x="131" y="28"/>
                </a:cubicBezTo>
                <a:lnTo>
                  <a:pt x="137" y="17"/>
                </a:lnTo>
                <a:close/>
                <a:moveTo>
                  <a:pt x="164" y="39"/>
                </a:moveTo>
                <a:cubicBezTo>
                  <a:pt x="167" y="36"/>
                  <a:pt x="167" y="32"/>
                  <a:pt x="165" y="29"/>
                </a:cubicBezTo>
                <a:cubicBezTo>
                  <a:pt x="165" y="29"/>
                  <a:pt x="165" y="29"/>
                  <a:pt x="165" y="29"/>
                </a:cubicBezTo>
                <a:cubicBezTo>
                  <a:pt x="163" y="27"/>
                  <a:pt x="158" y="26"/>
                  <a:pt x="156" y="29"/>
                </a:cubicBezTo>
                <a:cubicBezTo>
                  <a:pt x="146" y="37"/>
                  <a:pt x="146" y="37"/>
                  <a:pt x="146" y="37"/>
                </a:cubicBezTo>
                <a:cubicBezTo>
                  <a:pt x="144" y="40"/>
                  <a:pt x="143" y="44"/>
                  <a:pt x="146" y="47"/>
                </a:cubicBezTo>
                <a:cubicBezTo>
                  <a:pt x="146" y="47"/>
                  <a:pt x="146" y="47"/>
                  <a:pt x="146" y="47"/>
                </a:cubicBezTo>
                <a:cubicBezTo>
                  <a:pt x="148" y="49"/>
                  <a:pt x="152" y="50"/>
                  <a:pt x="155" y="47"/>
                </a:cubicBezTo>
                <a:lnTo>
                  <a:pt x="164" y="39"/>
                </a:lnTo>
                <a:close/>
                <a:moveTo>
                  <a:pt x="179" y="72"/>
                </a:moveTo>
                <a:cubicBezTo>
                  <a:pt x="183" y="71"/>
                  <a:pt x="185" y="68"/>
                  <a:pt x="184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60"/>
                  <a:pt x="180" y="58"/>
                  <a:pt x="177" y="59"/>
                </a:cubicBezTo>
                <a:cubicBezTo>
                  <a:pt x="164" y="61"/>
                  <a:pt x="164" y="61"/>
                  <a:pt x="164" y="61"/>
                </a:cubicBezTo>
                <a:cubicBezTo>
                  <a:pt x="161" y="62"/>
                  <a:pt x="158" y="65"/>
                  <a:pt x="159" y="69"/>
                </a:cubicBezTo>
                <a:cubicBezTo>
                  <a:pt x="159" y="69"/>
                  <a:pt x="159" y="69"/>
                  <a:pt x="159" y="69"/>
                </a:cubicBezTo>
                <a:cubicBezTo>
                  <a:pt x="160" y="72"/>
                  <a:pt x="163" y="75"/>
                  <a:pt x="167" y="74"/>
                </a:cubicBezTo>
                <a:lnTo>
                  <a:pt x="179" y="72"/>
                </a:lnTo>
                <a:close/>
                <a:moveTo>
                  <a:pt x="176" y="108"/>
                </a:moveTo>
                <a:cubicBezTo>
                  <a:pt x="180" y="108"/>
                  <a:pt x="183" y="106"/>
                  <a:pt x="184" y="103"/>
                </a:cubicBezTo>
                <a:cubicBezTo>
                  <a:pt x="184" y="103"/>
                  <a:pt x="184" y="103"/>
                  <a:pt x="184" y="103"/>
                </a:cubicBezTo>
                <a:cubicBezTo>
                  <a:pt x="185" y="99"/>
                  <a:pt x="182" y="95"/>
                  <a:pt x="179" y="95"/>
                </a:cubicBezTo>
                <a:cubicBezTo>
                  <a:pt x="166" y="92"/>
                  <a:pt x="166" y="92"/>
                  <a:pt x="166" y="92"/>
                </a:cubicBezTo>
                <a:cubicBezTo>
                  <a:pt x="163" y="91"/>
                  <a:pt x="159" y="94"/>
                  <a:pt x="159" y="97"/>
                </a:cubicBezTo>
                <a:cubicBezTo>
                  <a:pt x="159" y="97"/>
                  <a:pt x="159" y="97"/>
                  <a:pt x="159" y="97"/>
                </a:cubicBezTo>
                <a:cubicBezTo>
                  <a:pt x="158" y="101"/>
                  <a:pt x="160" y="105"/>
                  <a:pt x="164" y="105"/>
                </a:cubicBezTo>
                <a:lnTo>
                  <a:pt x="176" y="108"/>
                </a:lnTo>
                <a:close/>
                <a:moveTo>
                  <a:pt x="54" y="28"/>
                </a:moveTo>
                <a:cubicBezTo>
                  <a:pt x="56" y="31"/>
                  <a:pt x="60" y="33"/>
                  <a:pt x="63" y="31"/>
                </a:cubicBezTo>
                <a:cubicBezTo>
                  <a:pt x="63" y="31"/>
                  <a:pt x="63" y="31"/>
                  <a:pt x="63" y="31"/>
                </a:cubicBezTo>
                <a:cubicBezTo>
                  <a:pt x="67" y="29"/>
                  <a:pt x="68" y="25"/>
                  <a:pt x="66" y="22"/>
                </a:cubicBezTo>
                <a:cubicBezTo>
                  <a:pt x="60" y="11"/>
                  <a:pt x="60" y="11"/>
                  <a:pt x="60" y="11"/>
                </a:cubicBezTo>
                <a:cubicBezTo>
                  <a:pt x="58" y="8"/>
                  <a:pt x="54" y="6"/>
                  <a:pt x="51" y="8"/>
                </a:cubicBezTo>
                <a:cubicBezTo>
                  <a:pt x="51" y="8"/>
                  <a:pt x="51" y="8"/>
                  <a:pt x="51" y="8"/>
                </a:cubicBezTo>
                <a:cubicBezTo>
                  <a:pt x="48" y="10"/>
                  <a:pt x="47" y="14"/>
                  <a:pt x="48" y="17"/>
                </a:cubicBezTo>
                <a:lnTo>
                  <a:pt x="54" y="28"/>
                </a:lnTo>
                <a:close/>
                <a:moveTo>
                  <a:pt x="30" y="47"/>
                </a:moveTo>
                <a:cubicBezTo>
                  <a:pt x="33" y="50"/>
                  <a:pt x="37" y="49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2" y="44"/>
                  <a:pt x="42" y="40"/>
                  <a:pt x="39" y="37"/>
                </a:cubicBezTo>
                <a:cubicBezTo>
                  <a:pt x="30" y="29"/>
                  <a:pt x="30" y="29"/>
                  <a:pt x="30" y="29"/>
                </a:cubicBezTo>
                <a:cubicBezTo>
                  <a:pt x="27" y="26"/>
                  <a:pt x="23" y="27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8" y="32"/>
                  <a:pt x="18" y="36"/>
                  <a:pt x="21" y="39"/>
                </a:cubicBezTo>
                <a:lnTo>
                  <a:pt x="30" y="47"/>
                </a:lnTo>
                <a:close/>
                <a:moveTo>
                  <a:pt x="19" y="74"/>
                </a:moveTo>
                <a:cubicBezTo>
                  <a:pt x="22" y="75"/>
                  <a:pt x="26" y="72"/>
                  <a:pt x="26" y="69"/>
                </a:cubicBezTo>
                <a:cubicBezTo>
                  <a:pt x="26" y="69"/>
                  <a:pt x="26" y="69"/>
                  <a:pt x="26" y="69"/>
                </a:cubicBezTo>
                <a:cubicBezTo>
                  <a:pt x="27" y="65"/>
                  <a:pt x="25" y="62"/>
                  <a:pt x="21" y="61"/>
                </a:cubicBezTo>
                <a:cubicBezTo>
                  <a:pt x="9" y="59"/>
                  <a:pt x="9" y="59"/>
                  <a:pt x="9" y="59"/>
                </a:cubicBezTo>
                <a:cubicBezTo>
                  <a:pt x="5" y="58"/>
                  <a:pt x="2" y="60"/>
                  <a:pt x="1" y="64"/>
                </a:cubicBezTo>
                <a:cubicBezTo>
                  <a:pt x="1" y="64"/>
                  <a:pt x="1" y="64"/>
                  <a:pt x="1" y="64"/>
                </a:cubicBezTo>
                <a:cubicBezTo>
                  <a:pt x="0" y="68"/>
                  <a:pt x="3" y="71"/>
                  <a:pt x="6" y="72"/>
                </a:cubicBezTo>
                <a:lnTo>
                  <a:pt x="19" y="74"/>
                </a:lnTo>
                <a:close/>
                <a:moveTo>
                  <a:pt x="22" y="105"/>
                </a:moveTo>
                <a:cubicBezTo>
                  <a:pt x="25" y="105"/>
                  <a:pt x="28" y="101"/>
                  <a:pt x="27" y="97"/>
                </a:cubicBezTo>
                <a:cubicBezTo>
                  <a:pt x="27" y="97"/>
                  <a:pt x="27" y="97"/>
                  <a:pt x="27" y="97"/>
                </a:cubicBezTo>
                <a:cubicBezTo>
                  <a:pt x="26" y="94"/>
                  <a:pt x="23" y="91"/>
                  <a:pt x="19" y="92"/>
                </a:cubicBezTo>
                <a:cubicBezTo>
                  <a:pt x="7" y="95"/>
                  <a:pt x="7" y="95"/>
                  <a:pt x="7" y="95"/>
                </a:cubicBezTo>
                <a:cubicBezTo>
                  <a:pt x="3" y="95"/>
                  <a:pt x="1" y="99"/>
                  <a:pt x="2" y="103"/>
                </a:cubicBezTo>
                <a:cubicBezTo>
                  <a:pt x="2" y="103"/>
                  <a:pt x="2" y="103"/>
                  <a:pt x="2" y="103"/>
                </a:cubicBezTo>
                <a:cubicBezTo>
                  <a:pt x="2" y="106"/>
                  <a:pt x="6" y="108"/>
                  <a:pt x="9" y="108"/>
                </a:cubicBezTo>
                <a:lnTo>
                  <a:pt x="22" y="105"/>
                </a:lnTo>
                <a:close/>
              </a:path>
            </a:pathLst>
          </a:custGeom>
          <a:solidFill>
            <a:srgbClr val="E77728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Google Shape;801;p30">
            <a:extLst>
              <a:ext uri="{FF2B5EF4-FFF2-40B4-BE49-F238E27FC236}">
                <a16:creationId xmlns:a16="http://schemas.microsoft.com/office/drawing/2014/main" id="{7122B5CF-BF63-A7DF-88A6-1F60948803FE}"/>
              </a:ext>
            </a:extLst>
          </p:cNvPr>
          <p:cNvSpPr>
            <a:spLocks/>
          </p:cNvSpPr>
          <p:nvPr/>
        </p:nvSpPr>
        <p:spPr bwMode="auto">
          <a:xfrm>
            <a:off x="7485539" y="3656300"/>
            <a:ext cx="453403" cy="406957"/>
          </a:xfrm>
          <a:custGeom>
            <a:avLst/>
            <a:gdLst>
              <a:gd name="T0" fmla="*/ 2147483646 w 180"/>
              <a:gd name="T1" fmla="*/ 2147483646 h 161"/>
              <a:gd name="T2" fmla="*/ 2147483646 w 180"/>
              <a:gd name="T3" fmla="*/ 2147483646 h 161"/>
              <a:gd name="T4" fmla="*/ 2147483646 w 180"/>
              <a:gd name="T5" fmla="*/ 2147483646 h 161"/>
              <a:gd name="T6" fmla="*/ 2147483646 w 180"/>
              <a:gd name="T7" fmla="*/ 0 h 161"/>
              <a:gd name="T8" fmla="*/ 2147483646 w 180"/>
              <a:gd name="T9" fmla="*/ 2147483646 h 161"/>
              <a:gd name="T10" fmla="*/ 2147483646 w 180"/>
              <a:gd name="T11" fmla="*/ 2147483646 h 161"/>
              <a:gd name="T12" fmla="*/ 2147483646 w 180"/>
              <a:gd name="T13" fmla="*/ 2147483646 h 161"/>
              <a:gd name="T14" fmla="*/ 2147483646 w 180"/>
              <a:gd name="T15" fmla="*/ 2147483646 h 161"/>
              <a:gd name="T16" fmla="*/ 2147483646 w 180"/>
              <a:gd name="T17" fmla="*/ 2147483646 h 161"/>
              <a:gd name="T18" fmla="*/ 2147483646 w 180"/>
              <a:gd name="T19" fmla="*/ 2147483646 h 161"/>
              <a:gd name="T20" fmla="*/ 2147483646 w 180"/>
              <a:gd name="T21" fmla="*/ 2147483646 h 161"/>
              <a:gd name="T22" fmla="*/ 2147483646 w 180"/>
              <a:gd name="T23" fmla="*/ 2147483646 h 161"/>
              <a:gd name="T24" fmla="*/ 2147483646 w 180"/>
              <a:gd name="T25" fmla="*/ 2147483646 h 161"/>
              <a:gd name="T26" fmla="*/ 2147483646 w 180"/>
              <a:gd name="T27" fmla="*/ 2147483646 h 161"/>
              <a:gd name="T28" fmla="*/ 2147483646 w 180"/>
              <a:gd name="T29" fmla="*/ 2147483646 h 161"/>
              <a:gd name="T30" fmla="*/ 2147483646 w 180"/>
              <a:gd name="T31" fmla="*/ 2147483646 h 161"/>
              <a:gd name="T32" fmla="*/ 0 w 180"/>
              <a:gd name="T33" fmla="*/ 2147483646 h 161"/>
              <a:gd name="T34" fmla="*/ 2147483646 w 180"/>
              <a:gd name="T35" fmla="*/ 2147483646 h 161"/>
              <a:gd name="T36" fmla="*/ 2147483646 w 180"/>
              <a:gd name="T37" fmla="*/ 2147483646 h 161"/>
              <a:gd name="T38" fmla="*/ 2147483646 w 180"/>
              <a:gd name="T39" fmla="*/ 2147483646 h 161"/>
              <a:gd name="T40" fmla="*/ 2147483646 w 180"/>
              <a:gd name="T41" fmla="*/ 2147483646 h 161"/>
              <a:gd name="T42" fmla="*/ 0 w 180"/>
              <a:gd name="T43" fmla="*/ 2147483646 h 161"/>
              <a:gd name="T44" fmla="*/ 2147483646 w 180"/>
              <a:gd name="T45" fmla="*/ 2147483646 h 161"/>
              <a:gd name="T46" fmla="*/ 2147483646 w 180"/>
              <a:gd name="T47" fmla="*/ 2147483646 h 161"/>
              <a:gd name="T48" fmla="*/ 2147483646 w 180"/>
              <a:gd name="T49" fmla="*/ 2147483646 h 161"/>
              <a:gd name="T50" fmla="*/ 2147483646 w 180"/>
              <a:gd name="T51" fmla="*/ 2147483646 h 161"/>
              <a:gd name="T52" fmla="*/ 2147483646 w 180"/>
              <a:gd name="T53" fmla="*/ 2147483646 h 161"/>
              <a:gd name="T54" fmla="*/ 2147483646 w 180"/>
              <a:gd name="T55" fmla="*/ 2147483646 h 161"/>
              <a:gd name="T56" fmla="*/ 2147483646 w 180"/>
              <a:gd name="T57" fmla="*/ 2147483646 h 161"/>
              <a:gd name="T58" fmla="*/ 2147483646 w 180"/>
              <a:gd name="T59" fmla="*/ 2147483646 h 161"/>
              <a:gd name="T60" fmla="*/ 2147483646 w 180"/>
              <a:gd name="T61" fmla="*/ 2147483646 h 161"/>
              <a:gd name="T62" fmla="*/ 2147483646 w 180"/>
              <a:gd name="T63" fmla="*/ 2147483646 h 161"/>
              <a:gd name="T64" fmla="*/ 2147483646 w 180"/>
              <a:gd name="T65" fmla="*/ 2147483646 h 161"/>
              <a:gd name="T66" fmla="*/ 2147483646 w 180"/>
              <a:gd name="T67" fmla="*/ 2147483646 h 161"/>
              <a:gd name="T68" fmla="*/ 2147483646 w 180"/>
              <a:gd name="T69" fmla="*/ 2147483646 h 161"/>
              <a:gd name="T70" fmla="*/ 2147483646 w 180"/>
              <a:gd name="T71" fmla="*/ 2147483646 h 16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80" h="161" extrusionOk="0">
                <a:moveTo>
                  <a:pt x="123" y="21"/>
                </a:moveTo>
                <a:cubicBezTo>
                  <a:pt x="112" y="21"/>
                  <a:pt x="112" y="21"/>
                  <a:pt x="112" y="21"/>
                </a:cubicBezTo>
                <a:cubicBezTo>
                  <a:pt x="111" y="15"/>
                  <a:pt x="106" y="10"/>
                  <a:pt x="100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74" y="10"/>
                  <a:pt x="69" y="15"/>
                  <a:pt x="69" y="21"/>
                </a:cubicBezTo>
                <a:cubicBezTo>
                  <a:pt x="58" y="21"/>
                  <a:pt x="58" y="21"/>
                  <a:pt x="58" y="21"/>
                </a:cubicBezTo>
                <a:cubicBezTo>
                  <a:pt x="58" y="9"/>
                  <a:pt x="67" y="0"/>
                  <a:pt x="77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13" y="0"/>
                  <a:pt x="122" y="9"/>
                  <a:pt x="123" y="21"/>
                </a:cubicBezTo>
                <a:close/>
                <a:moveTo>
                  <a:pt x="28" y="89"/>
                </a:moveTo>
                <a:cubicBezTo>
                  <a:pt x="73" y="89"/>
                  <a:pt x="73" y="89"/>
                  <a:pt x="73" y="89"/>
                </a:cubicBezTo>
                <a:cubicBezTo>
                  <a:pt x="73" y="83"/>
                  <a:pt x="73" y="83"/>
                  <a:pt x="73" y="83"/>
                </a:cubicBezTo>
                <a:cubicBezTo>
                  <a:pt x="73" y="78"/>
                  <a:pt x="77" y="74"/>
                  <a:pt x="81" y="74"/>
                </a:cubicBezTo>
                <a:cubicBezTo>
                  <a:pt x="99" y="74"/>
                  <a:pt x="99" y="74"/>
                  <a:pt x="99" y="74"/>
                </a:cubicBezTo>
                <a:cubicBezTo>
                  <a:pt x="104" y="74"/>
                  <a:pt x="108" y="78"/>
                  <a:pt x="108" y="83"/>
                </a:cubicBezTo>
                <a:cubicBezTo>
                  <a:pt x="108" y="89"/>
                  <a:pt x="108" y="89"/>
                  <a:pt x="108" y="89"/>
                </a:cubicBezTo>
                <a:cubicBezTo>
                  <a:pt x="153" y="89"/>
                  <a:pt x="153" y="89"/>
                  <a:pt x="153" y="89"/>
                </a:cubicBezTo>
                <a:cubicBezTo>
                  <a:pt x="166" y="89"/>
                  <a:pt x="178" y="78"/>
                  <a:pt x="180" y="64"/>
                </a:cubicBezTo>
                <a:cubicBezTo>
                  <a:pt x="180" y="50"/>
                  <a:pt x="180" y="50"/>
                  <a:pt x="180" y="50"/>
                </a:cubicBezTo>
                <a:cubicBezTo>
                  <a:pt x="180" y="37"/>
                  <a:pt x="171" y="26"/>
                  <a:pt x="159" y="26"/>
                </a:cubicBezTo>
                <a:cubicBezTo>
                  <a:pt x="149" y="26"/>
                  <a:pt x="149" y="26"/>
                  <a:pt x="149" y="26"/>
                </a:cubicBezTo>
                <a:cubicBezTo>
                  <a:pt x="144" y="26"/>
                  <a:pt x="144" y="26"/>
                  <a:pt x="144" y="26"/>
                </a:cubicBezTo>
                <a:cubicBezTo>
                  <a:pt x="137" y="26"/>
                  <a:pt x="137" y="26"/>
                  <a:pt x="137" y="26"/>
                </a:cubicBezTo>
                <a:cubicBezTo>
                  <a:pt x="129" y="26"/>
                  <a:pt x="129" y="26"/>
                  <a:pt x="129" y="26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69" y="26"/>
                  <a:pt x="69" y="26"/>
                  <a:pt x="69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42" y="26"/>
                  <a:pt x="42" y="26"/>
                  <a:pt x="42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28" y="26"/>
                  <a:pt x="28" y="26"/>
                  <a:pt x="28" y="26"/>
                </a:cubicBezTo>
                <a:cubicBezTo>
                  <a:pt x="21" y="26"/>
                  <a:pt x="21" y="26"/>
                  <a:pt x="21" y="26"/>
                </a:cubicBezTo>
                <a:cubicBezTo>
                  <a:pt x="10" y="26"/>
                  <a:pt x="0" y="37"/>
                  <a:pt x="0" y="50"/>
                </a:cubicBezTo>
                <a:cubicBezTo>
                  <a:pt x="0" y="64"/>
                  <a:pt x="0" y="64"/>
                  <a:pt x="0" y="64"/>
                </a:cubicBezTo>
                <a:cubicBezTo>
                  <a:pt x="3" y="78"/>
                  <a:pt x="14" y="89"/>
                  <a:pt x="28" y="89"/>
                </a:cubicBezTo>
                <a:close/>
                <a:moveTo>
                  <a:pt x="153" y="97"/>
                </a:moveTo>
                <a:cubicBezTo>
                  <a:pt x="108" y="97"/>
                  <a:pt x="108" y="97"/>
                  <a:pt x="108" y="97"/>
                </a:cubicBezTo>
                <a:cubicBezTo>
                  <a:pt x="108" y="103"/>
                  <a:pt x="108" y="103"/>
                  <a:pt x="108" y="103"/>
                </a:cubicBezTo>
                <a:cubicBezTo>
                  <a:pt x="108" y="108"/>
                  <a:pt x="104" y="112"/>
                  <a:pt x="99" y="112"/>
                </a:cubicBezTo>
                <a:cubicBezTo>
                  <a:pt x="81" y="112"/>
                  <a:pt x="81" y="112"/>
                  <a:pt x="81" y="112"/>
                </a:cubicBezTo>
                <a:cubicBezTo>
                  <a:pt x="77" y="112"/>
                  <a:pt x="73" y="108"/>
                  <a:pt x="73" y="103"/>
                </a:cubicBezTo>
                <a:cubicBezTo>
                  <a:pt x="73" y="97"/>
                  <a:pt x="73" y="97"/>
                  <a:pt x="73" y="97"/>
                </a:cubicBezTo>
                <a:cubicBezTo>
                  <a:pt x="28" y="97"/>
                  <a:pt x="28" y="97"/>
                  <a:pt x="28" y="97"/>
                </a:cubicBezTo>
                <a:cubicBezTo>
                  <a:pt x="16" y="97"/>
                  <a:pt x="6" y="91"/>
                  <a:pt x="0" y="81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50"/>
                  <a:pt x="10" y="161"/>
                  <a:pt x="21" y="161"/>
                </a:cubicBezTo>
                <a:cubicBezTo>
                  <a:pt x="28" y="161"/>
                  <a:pt x="28" y="161"/>
                  <a:pt x="28" y="161"/>
                </a:cubicBezTo>
                <a:cubicBezTo>
                  <a:pt x="35" y="161"/>
                  <a:pt x="35" y="161"/>
                  <a:pt x="35" y="161"/>
                </a:cubicBezTo>
                <a:cubicBezTo>
                  <a:pt x="42" y="161"/>
                  <a:pt x="42" y="161"/>
                  <a:pt x="42" y="161"/>
                </a:cubicBezTo>
                <a:cubicBezTo>
                  <a:pt x="137" y="161"/>
                  <a:pt x="137" y="161"/>
                  <a:pt x="137" y="161"/>
                </a:cubicBezTo>
                <a:cubicBezTo>
                  <a:pt x="144" y="161"/>
                  <a:pt x="144" y="161"/>
                  <a:pt x="144" y="161"/>
                </a:cubicBezTo>
                <a:cubicBezTo>
                  <a:pt x="149" y="161"/>
                  <a:pt x="149" y="161"/>
                  <a:pt x="149" y="161"/>
                </a:cubicBezTo>
                <a:cubicBezTo>
                  <a:pt x="159" y="161"/>
                  <a:pt x="159" y="161"/>
                  <a:pt x="159" y="161"/>
                </a:cubicBezTo>
                <a:cubicBezTo>
                  <a:pt x="171" y="161"/>
                  <a:pt x="180" y="150"/>
                  <a:pt x="180" y="137"/>
                </a:cubicBezTo>
                <a:cubicBezTo>
                  <a:pt x="180" y="81"/>
                  <a:pt x="180" y="81"/>
                  <a:pt x="180" y="81"/>
                </a:cubicBezTo>
                <a:cubicBezTo>
                  <a:pt x="174" y="91"/>
                  <a:pt x="164" y="97"/>
                  <a:pt x="153" y="97"/>
                </a:cubicBezTo>
                <a:close/>
                <a:moveTo>
                  <a:pt x="99" y="81"/>
                </a:moveTo>
                <a:cubicBezTo>
                  <a:pt x="82" y="81"/>
                  <a:pt x="82" y="81"/>
                  <a:pt x="82" y="81"/>
                </a:cubicBezTo>
                <a:cubicBezTo>
                  <a:pt x="80" y="81"/>
                  <a:pt x="79" y="82"/>
                  <a:pt x="79" y="84"/>
                </a:cubicBezTo>
                <a:cubicBezTo>
                  <a:pt x="79" y="88"/>
                  <a:pt x="79" y="88"/>
                  <a:pt x="79" y="88"/>
                </a:cubicBezTo>
                <a:cubicBezTo>
                  <a:pt x="79" y="91"/>
                  <a:pt x="79" y="91"/>
                  <a:pt x="79" y="91"/>
                </a:cubicBezTo>
                <a:cubicBezTo>
                  <a:pt x="79" y="96"/>
                  <a:pt x="79" y="96"/>
                  <a:pt x="79" y="96"/>
                </a:cubicBezTo>
                <a:cubicBezTo>
                  <a:pt x="79" y="98"/>
                  <a:pt x="79" y="98"/>
                  <a:pt x="79" y="98"/>
                </a:cubicBezTo>
                <a:cubicBezTo>
                  <a:pt x="79" y="103"/>
                  <a:pt x="79" y="103"/>
                  <a:pt x="79" y="103"/>
                </a:cubicBezTo>
                <a:cubicBezTo>
                  <a:pt x="79" y="104"/>
                  <a:pt x="80" y="106"/>
                  <a:pt x="82" y="106"/>
                </a:cubicBezTo>
                <a:cubicBezTo>
                  <a:pt x="99" y="106"/>
                  <a:pt x="99" y="106"/>
                  <a:pt x="99" y="106"/>
                </a:cubicBezTo>
                <a:cubicBezTo>
                  <a:pt x="100" y="106"/>
                  <a:pt x="102" y="104"/>
                  <a:pt x="102" y="103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2" y="91"/>
                  <a:pt x="102" y="91"/>
                  <a:pt x="102" y="91"/>
                </a:cubicBezTo>
                <a:cubicBezTo>
                  <a:pt x="102" y="88"/>
                  <a:pt x="102" y="88"/>
                  <a:pt x="102" y="88"/>
                </a:cubicBezTo>
                <a:cubicBezTo>
                  <a:pt x="102" y="84"/>
                  <a:pt x="102" y="84"/>
                  <a:pt x="102" y="84"/>
                </a:cubicBezTo>
                <a:cubicBezTo>
                  <a:pt x="102" y="82"/>
                  <a:pt x="100" y="81"/>
                  <a:pt x="99" y="81"/>
                </a:cubicBezTo>
                <a:close/>
              </a:path>
            </a:pathLst>
          </a:custGeom>
          <a:solidFill>
            <a:srgbClr val="1C97D5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83B8230-0E00-0097-22FD-6007D6C415C7}"/>
              </a:ext>
            </a:extLst>
          </p:cNvPr>
          <p:cNvSpPr/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9CCCED9-E575-648D-DD2A-24B6D96BDC00}"/>
              </a:ext>
            </a:extLst>
          </p:cNvPr>
          <p:cNvSpPr/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BD063FA-A5C3-90BA-1432-783D6E8878A8}"/>
              </a:ext>
            </a:extLst>
          </p:cNvPr>
          <p:cNvSpPr/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8E69B78-1786-4CB2-40FC-8DB9A0DFEA65}"/>
              </a:ext>
            </a:extLst>
          </p:cNvPr>
          <p:cNvSpPr/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Google Shape;146;p15">
            <a:extLst>
              <a:ext uri="{FF2B5EF4-FFF2-40B4-BE49-F238E27FC236}">
                <a16:creationId xmlns:a16="http://schemas.microsoft.com/office/drawing/2014/main" id="{D77F1D85-C8FB-84A8-18F4-D5AE76069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2087" y="1974253"/>
            <a:ext cx="2100282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 pitchFamily="34" charset="0"/>
              <a:buNone/>
              <a:tabLst/>
              <a:defRPr/>
            </a:pPr>
            <a:r>
              <a:rPr kumimoji="0" sz="1430" b="1" i="0" u="none" strike="noStrike" kern="1200" cap="none" spc="0" normalizeH="0" baseline="0" noProof="0">
                <a:ln>
                  <a:noFill/>
                </a:ln>
                <a:solidFill>
                  <a:srgbClr val="F7AB35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O QUE É CERTO?</a:t>
            </a: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srgbClr val="F7AB35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B81C842-7702-4A14-8745-82484FCD8EB3}"/>
              </a:ext>
            </a:extLst>
          </p:cNvPr>
          <p:cNvCxnSpPr>
            <a:cxnSpLocks/>
          </p:cNvCxnSpPr>
          <p:nvPr/>
        </p:nvCxnSpPr>
        <p:spPr>
          <a:xfrm>
            <a:off x="3342369" y="2031403"/>
            <a:ext cx="0" cy="936000"/>
          </a:xfrm>
          <a:prstGeom prst="line">
            <a:avLst/>
          </a:prstGeom>
          <a:ln w="38100">
            <a:solidFill>
              <a:srgbClr val="F7A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Google Shape;146;p15">
            <a:extLst>
              <a:ext uri="{FF2B5EF4-FFF2-40B4-BE49-F238E27FC236}">
                <a16:creationId xmlns:a16="http://schemas.microsoft.com/office/drawing/2014/main" id="{11856DDA-4E88-9E49-D618-109544E9C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0628" y="1974253"/>
            <a:ext cx="2095860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 pitchFamily="34" charset="0"/>
              <a:buNone/>
              <a:tabLst/>
              <a:defRPr/>
            </a:pPr>
            <a:r>
              <a:rPr kumimoji="0" sz="143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QUEM É AFETADO?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2FA4A9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4E0D6FDB-3BF8-FBE0-2566-7230D23764BE}"/>
              </a:ext>
            </a:extLst>
          </p:cNvPr>
          <p:cNvCxnSpPr>
            <a:cxnSpLocks/>
          </p:cNvCxnSpPr>
          <p:nvPr/>
        </p:nvCxnSpPr>
        <p:spPr>
          <a:xfrm>
            <a:off x="9136488" y="2031403"/>
            <a:ext cx="0" cy="936000"/>
          </a:xfrm>
          <a:prstGeom prst="line">
            <a:avLst/>
          </a:prstGeom>
          <a:ln w="38100">
            <a:solidFill>
              <a:srgbClr val="2FA4A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Google Shape;146;p15">
            <a:extLst>
              <a:ext uri="{FF2B5EF4-FFF2-40B4-BE49-F238E27FC236}">
                <a16:creationId xmlns:a16="http://schemas.microsoft.com/office/drawing/2014/main" id="{3259224A-C17D-1241-F404-CB1CA9346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1270" y="3353116"/>
            <a:ext cx="2048350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 pitchFamily="34" charset="0"/>
              <a:buNone/>
              <a:tabLst/>
              <a:defRPr/>
            </a:pPr>
            <a:r>
              <a:rPr kumimoji="0" sz="1430" b="1" i="0" u="none" strike="noStrike" kern="1200" cap="none" spc="0" normalizeH="0" baseline="0" noProof="0" dirty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DIGNIDADE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E7772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28845E1-0666-EC7C-C990-AEAFB3F7EB02}"/>
              </a:ext>
            </a:extLst>
          </p:cNvPr>
          <p:cNvCxnSpPr>
            <a:cxnSpLocks/>
          </p:cNvCxnSpPr>
          <p:nvPr/>
        </p:nvCxnSpPr>
        <p:spPr>
          <a:xfrm>
            <a:off x="2529620" y="3410266"/>
            <a:ext cx="0" cy="936000"/>
          </a:xfrm>
          <a:prstGeom prst="line">
            <a:avLst/>
          </a:prstGeom>
          <a:ln w="38100">
            <a:solidFill>
              <a:srgbClr val="E777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Google Shape;146;p15">
            <a:extLst>
              <a:ext uri="{FF2B5EF4-FFF2-40B4-BE49-F238E27FC236}">
                <a16:creationId xmlns:a16="http://schemas.microsoft.com/office/drawing/2014/main" id="{1DC77F94-A8F7-4EA5-9790-D67CDFF27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7877" y="3353116"/>
            <a:ext cx="2095861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 pitchFamily="34" charset="0"/>
              <a:buNone/>
              <a:tabLst/>
              <a:defRPr/>
            </a:pPr>
            <a:r>
              <a:rPr kumimoji="0" sz="1430" b="1" i="0" u="none" strike="noStrike" kern="1200" cap="none" spc="0" normalizeH="0" baseline="0" noProof="0">
                <a:ln>
                  <a:noFill/>
                </a:ln>
                <a:solidFill>
                  <a:srgbClr val="1C97D5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REGRAS</a:t>
            </a: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srgbClr val="1C97D5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3977356E-BC31-5004-21AC-61EE778A2437}"/>
              </a:ext>
            </a:extLst>
          </p:cNvPr>
          <p:cNvCxnSpPr>
            <a:cxnSpLocks/>
          </p:cNvCxnSpPr>
          <p:nvPr/>
        </p:nvCxnSpPr>
        <p:spPr>
          <a:xfrm>
            <a:off x="8323739" y="3410266"/>
            <a:ext cx="0" cy="936000"/>
          </a:xfrm>
          <a:prstGeom prst="line">
            <a:avLst/>
          </a:prstGeom>
          <a:ln w="38100">
            <a:solidFill>
              <a:srgbClr val="1C97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Google Shape;146;p15">
            <a:extLst>
              <a:ext uri="{FF2B5EF4-FFF2-40B4-BE49-F238E27FC236}">
                <a16:creationId xmlns:a16="http://schemas.microsoft.com/office/drawing/2014/main" id="{E92FCFA5-4253-D3B3-1218-31B2AC1F9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9857" y="4731978"/>
            <a:ext cx="2087014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 pitchFamily="34" charset="0"/>
              <a:buNone/>
              <a:tabLst/>
              <a:defRPr/>
            </a:pPr>
            <a:r>
              <a:rPr kumimoji="0" sz="1430" b="1" i="0" u="none" strike="noStrike" kern="1200" cap="none" spc="0" normalizeH="0" baseline="0" noProof="0" dirty="0">
                <a:ln>
                  <a:noFill/>
                </a:ln>
                <a:solidFill>
                  <a:srgbClr val="258287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BEM COMUM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258287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9A0969C-C886-7B94-147A-870874D4B4B0}"/>
              </a:ext>
            </a:extLst>
          </p:cNvPr>
          <p:cNvCxnSpPr>
            <a:cxnSpLocks/>
          </p:cNvCxnSpPr>
          <p:nvPr/>
        </p:nvCxnSpPr>
        <p:spPr>
          <a:xfrm>
            <a:off x="1716871" y="4789128"/>
            <a:ext cx="0" cy="936000"/>
          </a:xfrm>
          <a:prstGeom prst="line">
            <a:avLst/>
          </a:prstGeom>
          <a:ln w="38100">
            <a:solidFill>
              <a:srgbClr val="2582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Google Shape;146;p15">
            <a:extLst>
              <a:ext uri="{FF2B5EF4-FFF2-40B4-BE49-F238E27FC236}">
                <a16:creationId xmlns:a16="http://schemas.microsoft.com/office/drawing/2014/main" id="{DEF15A0B-F5BB-9A83-7662-EAAE3EF3A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5126" y="4731978"/>
            <a:ext cx="2095864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 pitchFamily="34" charset="0"/>
              <a:buNone/>
              <a:tabLst/>
              <a:defRPr/>
            </a:pPr>
            <a:r>
              <a:rPr kumimoji="0" sz="143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EXPLICAÇÃO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BD968F23-52CF-9B74-2261-F93EC7010AA2}"/>
              </a:ext>
            </a:extLst>
          </p:cNvPr>
          <p:cNvCxnSpPr>
            <a:cxnSpLocks/>
          </p:cNvCxnSpPr>
          <p:nvPr/>
        </p:nvCxnSpPr>
        <p:spPr>
          <a:xfrm>
            <a:off x="7510990" y="4789128"/>
            <a:ext cx="0" cy="936000"/>
          </a:xfrm>
          <a:prstGeom prst="line">
            <a:avLst/>
          </a:prstGeom>
          <a:ln w="38100">
            <a:solidFill>
              <a:srgbClr val="045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4694579" y="1184937"/>
            <a:ext cx="470916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30" b="1" i="0" u="none" strike="noStrike" kern="1200" cap="none" spc="0" normalizeH="0" baseline="0" noProof="0" dirty="0">
                <a:ln>
                  <a:noFill/>
                </a:ln>
                <a:solidFill>
                  <a:srgbClr val="5E6A7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Pensar • </a:t>
            </a:r>
            <a:r>
              <a:rPr kumimoji="0" sz="1330" b="1" i="0" u="none" strike="noStrike" kern="1200" cap="none" spc="0" normalizeH="0" baseline="0" noProof="0" dirty="0" err="1">
                <a:ln>
                  <a:noFill/>
                </a:ln>
                <a:solidFill>
                  <a:srgbClr val="5E6A7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ouvir</a:t>
            </a:r>
            <a:r>
              <a:rPr kumimoji="0" sz="1330" b="1" i="0" u="none" strike="noStrike" kern="1200" cap="none" spc="0" normalizeH="0" baseline="0" noProof="0" dirty="0">
                <a:ln>
                  <a:noFill/>
                </a:ln>
                <a:solidFill>
                  <a:srgbClr val="5E6A7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• </a:t>
            </a:r>
            <a:r>
              <a:rPr kumimoji="0" sz="1330" b="1" i="0" u="none" strike="noStrike" kern="1200" cap="none" spc="0" normalizeH="0" baseline="0" noProof="0" dirty="0" err="1">
                <a:ln>
                  <a:noFill/>
                </a:ln>
                <a:solidFill>
                  <a:srgbClr val="5E6A7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argumentar</a:t>
            </a:r>
            <a:r>
              <a:rPr kumimoji="0" sz="1330" b="1" i="0" u="none" strike="noStrike" kern="1200" cap="none" spc="0" normalizeH="0" baseline="0" noProof="0" dirty="0">
                <a:ln>
                  <a:noFill/>
                </a:ln>
                <a:solidFill>
                  <a:srgbClr val="5E6A7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• </a:t>
            </a:r>
            <a:r>
              <a:rPr kumimoji="0" sz="1330" b="1" i="0" u="none" strike="noStrike" kern="1200" cap="none" spc="0" normalizeH="0" baseline="0" noProof="0" dirty="0" err="1">
                <a:ln>
                  <a:noFill/>
                </a:ln>
                <a:solidFill>
                  <a:srgbClr val="5E6A7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decidir</a:t>
            </a:r>
            <a:endParaRPr kumimoji="0" sz="1330" b="1" i="0" u="none" strike="noStrike" kern="1200" cap="none" spc="0" normalizeH="0" baseline="0" noProof="0" dirty="0">
              <a:ln>
                <a:noFill/>
              </a:ln>
              <a:solidFill>
                <a:srgbClr val="5E6A7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03504" y="5998464"/>
            <a:ext cx="804672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7C8C9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Fontes: Referencial de Educação para a Transparência e Integridade (DGE, 2024), Tema 1; Direitos Humanos e bem comum.</a:t>
            </a: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F227F019-4864-3FC0-875A-3855FE0B1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6295" y="6247046"/>
            <a:ext cx="1383912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27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 err="1">
                <a:solidFill>
                  <a:schemeClr val="bg2"/>
                </a:solidFill>
              </a:rPr>
              <a:t>Ética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12" name="Marcador de Posição do Texto 11">
            <a:extLst>
              <a:ext uri="{FF2B5EF4-FFF2-40B4-BE49-F238E27FC236}">
                <a16:creationId xmlns:a16="http://schemas.microsoft.com/office/drawing/2014/main" id="{6274F0BF-815F-3499-B5D9-EDCF0E1C3E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A bússola: saber e querer o que é certo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831517"/>
            <a:ext cx="6069002" cy="3565405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O QUE É</a:t>
            </a:r>
          </a:p>
          <a:p>
            <a:pPr marL="263525" marR="0" lvl="0" indent="-2635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Conjunto de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valores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princípios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distinguem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certo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errado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o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bem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 mal.</a:t>
            </a:r>
          </a:p>
          <a:p>
            <a:pPr marL="263525" marR="0" lvl="0" indent="-2635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Mais do que saber o que é certo, é querer agir bem, pela razão certa e para o bem comum.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NA PRÁTICA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Parar e perguntar: "Isto é justo? É bom para todos?"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Tratar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outros com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respeito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honestidade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responsabilidade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1645920"/>
            <a:ext cx="4206240" cy="4160520"/>
          </a:xfrm>
          <a:prstGeom prst="round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07096" y="2242818"/>
            <a:ext cx="3096768" cy="28100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F7AB3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ética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indica o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caminho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a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integridade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percorre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-o.</a:t>
            </a:r>
            <a:endParaRPr kumimoji="0" lang="pt-PT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F7AB3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Liga-se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aos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Direitos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Humanos: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dignidade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igualdade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liberdade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1" u="none" strike="noStrike" kern="1200" cap="none" spc="0" normalizeH="0" baseline="0" noProof="0" dirty="0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 </a:t>
            </a:r>
            <a:r>
              <a:rPr kumimoji="0" b="1" i="1" u="none" strike="noStrike" kern="1200" cap="none" spc="0" normalizeH="0" baseline="0" noProof="0" dirty="0" err="1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ética</a:t>
            </a:r>
            <a:r>
              <a:rPr kumimoji="0" b="1" i="1" u="none" strike="noStrike" kern="1200" cap="none" spc="0" normalizeH="0" baseline="0" noProof="0" dirty="0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as </a:t>
            </a:r>
            <a:r>
              <a:rPr kumimoji="0" b="1" i="1" u="none" strike="noStrike" kern="1200" cap="none" spc="0" normalizeH="0" baseline="0" noProof="0" dirty="0" err="1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regras</a:t>
            </a:r>
            <a:r>
              <a:rPr kumimoji="0" b="1" i="1" u="none" strike="noStrike" kern="1200" cap="none" spc="0" normalizeH="0" baseline="0" noProof="0" dirty="0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1" u="none" strike="noStrike" kern="1200" cap="none" spc="0" normalizeH="0" baseline="0" noProof="0" dirty="0" err="1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perdem</a:t>
            </a:r>
            <a:r>
              <a:rPr kumimoji="0" b="1" i="1" u="none" strike="noStrike" kern="1200" cap="none" spc="0" normalizeH="0" baseline="0" noProof="0" dirty="0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b="1" i="1" u="none" strike="noStrike" kern="1200" cap="none" spc="0" normalizeH="0" baseline="0" noProof="0" dirty="0" err="1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sentido</a:t>
            </a:r>
            <a:r>
              <a:rPr kumimoji="0" b="1" i="1" u="none" strike="noStrike" kern="1200" cap="none" spc="0" normalizeH="0" baseline="0" noProof="0" dirty="0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 err="1">
                <a:solidFill>
                  <a:schemeClr val="bg2"/>
                </a:solidFill>
              </a:rPr>
              <a:t>Integridade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9" name="Marcador de Posição do Texto 8">
            <a:extLst>
              <a:ext uri="{FF2B5EF4-FFF2-40B4-BE49-F238E27FC236}">
                <a16:creationId xmlns:a16="http://schemas.microsoft.com/office/drawing/2014/main" id="{CDF3EDAE-9BE5-52B5-1A6D-665A6ED1E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Fazer o certo, mesmo quando ninguém observa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0879" y="1865376"/>
            <a:ext cx="5880811" cy="339367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O QUE É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Vem do latim integer, "inteiro": ser a mesma pessoa em público e em privado.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Agir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segundo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princípios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éticos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com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coerência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entre o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acredita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o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faz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NA PRÁTICA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Cumprir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promessas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assumir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próprios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erros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Dizer a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verdade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mesmo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quando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custa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justo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mesmo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quando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ninguém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está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ver.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452360" y="1645920"/>
            <a:ext cx="4206240" cy="4160520"/>
          </a:xfrm>
          <a:prstGeom prst="round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62672" y="1865376"/>
            <a:ext cx="3767328" cy="369485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F7AB35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7AB3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nunca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falhar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é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também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reconhecer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corrigir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tentar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fazer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melhor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7AB3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 uma das principais barreiras contra a corrupção.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1" u="none" strike="noStrike" kern="1200" cap="none" spc="0" normalizeH="0" baseline="0" noProof="0" dirty="0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 </a:t>
            </a:r>
            <a:r>
              <a:rPr kumimoji="0" sz="1900" b="1" i="1" u="none" strike="noStrike" kern="1200" cap="none" spc="0" normalizeH="0" baseline="0" noProof="0" dirty="0" err="1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icebergue</a:t>
            </a:r>
            <a:r>
              <a:rPr kumimoji="0" sz="1900" b="1" i="1" u="none" strike="noStrike" kern="1200" cap="none" spc="0" normalizeH="0" baseline="0" noProof="0" dirty="0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o </a:t>
            </a:r>
            <a:r>
              <a:rPr kumimoji="0" sz="1900" b="1" i="1" u="none" strike="noStrike" kern="1200" cap="none" spc="0" normalizeH="0" baseline="0" noProof="0" dirty="0" err="1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900" b="1" i="1" u="none" strike="noStrike" kern="1200" cap="none" spc="0" normalizeH="0" baseline="0" noProof="0" dirty="0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900" b="1" i="1" u="none" strike="noStrike" kern="1200" cap="none" spc="0" normalizeH="0" baseline="0" noProof="0" dirty="0" err="1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conta</a:t>
            </a:r>
            <a:r>
              <a:rPr kumimoji="0" sz="1900" b="1" i="1" u="none" strike="noStrike" kern="1200" cap="none" spc="0" normalizeH="0" baseline="0" noProof="0" dirty="0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900" b="1" i="1" u="none" strike="noStrike" kern="1200" cap="none" spc="0" normalizeH="0" baseline="0" noProof="0" dirty="0" err="1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está</a:t>
            </a:r>
            <a:r>
              <a:rPr kumimoji="0" sz="1900" b="1" i="1" u="none" strike="noStrike" kern="1200" cap="none" spc="0" normalizeH="0" baseline="0" noProof="0" dirty="0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900" b="1" i="1" u="none" strike="noStrike" kern="1200" cap="none" spc="0" normalizeH="0" baseline="0" noProof="0" dirty="0" err="1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</a:t>
            </a:r>
            <a:r>
              <a:rPr kumimoji="0" sz="1900" b="1" i="1" u="none" strike="noStrike" kern="1200" cap="none" spc="0" normalizeH="0" baseline="0" noProof="0" dirty="0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900" b="1" i="1" u="none" strike="noStrike" kern="1200" cap="none" spc="0" normalizeH="0" baseline="0" noProof="0" dirty="0" err="1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baixo</a:t>
            </a:r>
            <a:r>
              <a:rPr kumimoji="0" sz="1900" b="1" i="1" u="none" strike="noStrike" kern="1200" cap="none" spc="0" normalizeH="0" baseline="0" noProof="0" dirty="0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 err="1">
                <a:solidFill>
                  <a:schemeClr val="bg2"/>
                </a:solidFill>
              </a:rPr>
              <a:t>Corrupção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9" name="Marcador de Posição do Texto 8">
            <a:extLst>
              <a:ext uri="{FF2B5EF4-FFF2-40B4-BE49-F238E27FC236}">
                <a16:creationId xmlns:a16="http://schemas.microsoft.com/office/drawing/2014/main" id="{87798E12-CB67-5BE4-4D01-A0355CFCB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O abuso de um poder confiado para vantagem indevida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720" y="1947257"/>
            <a:ext cx="6208453" cy="3258589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O QUE É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Usar um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poder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confiado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 cargo,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função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obter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um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benefício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indevido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Acontece no setor público e no setor privado.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FORMAS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Suborno, tráfico de influência, nepotismo, peculato, fraude.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Pequena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(no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e grande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decisões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topo).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1645920"/>
            <a:ext cx="4206240" cy="4160520"/>
          </a:xfrm>
          <a:prstGeom prst="roundRect">
            <a:avLst/>
          </a:prstGeom>
          <a:solidFill>
            <a:srgbClr val="8A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88577" y="1831517"/>
            <a:ext cx="3841423" cy="339785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7AB35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PORQUE IMPORTA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7AB3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Desvia recursos: menos para a escola, para o hospital e para quem mais precisa.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7AB3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Mina a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confiança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trava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desenvolvimento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1" u="none" strike="noStrike" kern="1200" cap="none" spc="0" normalizeH="0" baseline="0" noProof="0" dirty="0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sz="1900" b="1" i="1" u="none" strike="noStrike" kern="1200" cap="none" spc="0" normalizeH="0" baseline="0" noProof="0" dirty="0" err="1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integridade</a:t>
            </a:r>
            <a:r>
              <a:rPr kumimoji="0" sz="1900" b="1" i="1" u="none" strike="noStrike" kern="1200" cap="none" spc="0" normalizeH="0" baseline="0" noProof="0" dirty="0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900" b="1" i="1" u="none" strike="noStrike" kern="1200" cap="none" spc="0" normalizeH="0" baseline="0" noProof="0" dirty="0" err="1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constrói</a:t>
            </a:r>
            <a:r>
              <a:rPr kumimoji="0" sz="1900" b="1" i="1" u="none" strike="noStrike" kern="1200" cap="none" spc="0" normalizeH="0" baseline="0" noProof="0" dirty="0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a </a:t>
            </a:r>
            <a:r>
              <a:rPr kumimoji="0" sz="1900" b="1" i="1" u="none" strike="noStrike" kern="1200" cap="none" spc="0" normalizeH="0" baseline="0" noProof="0" dirty="0" err="1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900" b="1" i="1" u="none" strike="noStrike" kern="1200" cap="none" spc="0" normalizeH="0" baseline="0" noProof="0" dirty="0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900" b="1" i="1" u="none" strike="noStrike" kern="1200" cap="none" spc="0" normalizeH="0" baseline="0" noProof="0" dirty="0" err="1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destrói</a:t>
            </a:r>
            <a:r>
              <a:rPr kumimoji="0" sz="1900" b="1" i="1" u="none" strike="noStrike" kern="1200" cap="none" spc="0" normalizeH="0" baseline="0" noProof="0" dirty="0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 err="1">
                <a:solidFill>
                  <a:schemeClr val="bg2"/>
                </a:solidFill>
              </a:rPr>
              <a:t>Prevenção</a:t>
            </a:r>
            <a:r>
              <a:rPr dirty="0">
                <a:solidFill>
                  <a:schemeClr val="bg2"/>
                </a:solidFill>
              </a:rPr>
              <a:t> da </a:t>
            </a:r>
            <a:r>
              <a:rPr dirty="0" err="1">
                <a:solidFill>
                  <a:schemeClr val="bg2"/>
                </a:solidFill>
              </a:rPr>
              <a:t>corrupção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9" name="Marcador de Posição do Texto 8">
            <a:extLst>
              <a:ext uri="{FF2B5EF4-FFF2-40B4-BE49-F238E27FC236}">
                <a16:creationId xmlns:a16="http://schemas.microsoft.com/office/drawing/2014/main" id="{2C7D8608-E751-ECE2-C68F-86DB85EF2D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Impedir antes de remediar: uma tarefa de todos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1909849"/>
            <a:ext cx="6461760" cy="363266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O QUE É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Criar condições para que a corrupção não aconteça, e não apenas punir depois.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Assenta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transparência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prestação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contas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regras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iguais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COMO SE FAZ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 Estado: leis,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controlo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transparência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responsabilização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 sociedade civil: escrutinar, informar e propor.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 cada pessoa: agir com integridade e saber a quem recorrer.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1645920"/>
            <a:ext cx="4206240" cy="4160520"/>
          </a:xfrm>
          <a:prstGeom prst="roundRect">
            <a:avLst/>
          </a:prstGeom>
          <a:solidFill>
            <a:srgbClr val="1F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50084" y="2106677"/>
            <a:ext cx="3210792" cy="267150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7AB35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QUEM ATUA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7AB3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MENAC, Ministério Público, Polícia Judiciária, Tribunal de Contas, tribunais.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7AB3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 plano internacional: OLAF, GRECO, OCDE, ONU.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900" b="1" i="1" u="none" strike="noStrike" kern="1200" cap="none" spc="0" normalizeH="0" baseline="0" noProof="0" dirty="0" err="1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</a:t>
            </a:r>
            <a:r>
              <a:rPr kumimoji="0" lang="pt-PT" sz="1900" b="1" i="1" u="none" strike="noStrike" kern="1200" cap="none" spc="0" normalizeH="0" baseline="0" noProof="0" dirty="0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r>
              <a:rPr kumimoji="0" sz="1900" b="1" i="1" u="none" strike="noStrike" kern="1200" cap="none" spc="0" normalizeH="0" baseline="0" noProof="0" dirty="0">
                <a:ln>
                  <a:noFill/>
                </a:ln>
                <a:solidFill>
                  <a:srgbClr val="CFE6E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mec-anticorrupcao.pt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7DCB7-9826-4377-6C81-9434C4938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83935D-93F7-2D9C-A791-FC3EB2F82C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>
                <a:solidFill>
                  <a:srgbClr val="04547F"/>
                </a:solidFill>
              </a:rPr>
              <a:t>Parar. </a:t>
            </a:r>
            <a:r>
              <a:rPr dirty="0" err="1">
                <a:solidFill>
                  <a:srgbClr val="04547F"/>
                </a:solidFill>
              </a:rPr>
              <a:t>Olhar</a:t>
            </a:r>
            <a:r>
              <a:rPr dirty="0">
                <a:solidFill>
                  <a:srgbClr val="04547F"/>
                </a:solidFill>
              </a:rPr>
              <a:t> para </a:t>
            </a:r>
            <a:r>
              <a:rPr dirty="0" err="1">
                <a:solidFill>
                  <a:srgbClr val="04547F"/>
                </a:solidFill>
              </a:rPr>
              <a:t>dentro</a:t>
            </a:r>
            <a:r>
              <a:rPr dirty="0">
                <a:solidFill>
                  <a:srgbClr val="04547F"/>
                </a:solidFill>
              </a:rPr>
              <a:t>.</a:t>
            </a:r>
            <a:endParaRPr lang="en-GB" dirty="0">
              <a:solidFill>
                <a:srgbClr val="04547F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A50B8-90DC-55B9-5EB0-A743CFC738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pPr marL="0" indent="0"/>
            <a:r>
              <a:rPr b="1" i="1" dirty="0">
                <a:solidFill>
                  <a:srgbClr val="2FA4A9"/>
                </a:solidFill>
                <a:latin typeface="+mj-lt"/>
              </a:rPr>
              <a:t>A integridade sustenta-se por dentro, mesmo quando ninguém vê. </a:t>
            </a:r>
            <a:endParaRPr lang="en-GB" b="1" i="1" dirty="0">
              <a:solidFill>
                <a:srgbClr val="2FA4A9"/>
              </a:solidFill>
              <a:latin typeface="+mj-lt"/>
            </a:endParaRPr>
          </a:p>
        </p:txBody>
      </p:sp>
      <p:sp>
        <p:nvSpPr>
          <p:cNvPr id="53" name="Slide Number Placeholder 52">
            <a:extLst>
              <a:ext uri="{FF2B5EF4-FFF2-40B4-BE49-F238E27FC236}">
                <a16:creationId xmlns:a16="http://schemas.microsoft.com/office/drawing/2014/main" id="{3051F29A-63D2-75D4-9E8A-7D0E2BA0D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15E8216-340B-7179-3F99-4F21E981647A}"/>
              </a:ext>
            </a:extLst>
          </p:cNvPr>
          <p:cNvSpPr/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0A7FAFA-FDA6-6081-187E-A7F048BD0C85}"/>
              </a:ext>
            </a:extLst>
          </p:cNvPr>
          <p:cNvSpPr/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7BE6F09-E677-5FBC-2D1F-46882F8C21E5}"/>
              </a:ext>
            </a:extLst>
          </p:cNvPr>
          <p:cNvSpPr/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E2BFF8F-A608-C41A-B640-C4B76850FEEA}"/>
              </a:ext>
            </a:extLst>
          </p:cNvPr>
          <p:cNvSpPr/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0A70E78-3415-BAA5-4A54-0BC9E6D52286}"/>
              </a:ext>
            </a:extLst>
          </p:cNvPr>
          <p:cNvGrpSpPr/>
          <p:nvPr/>
        </p:nvGrpSpPr>
        <p:grpSpPr>
          <a:xfrm>
            <a:off x="1179898" y="2681751"/>
            <a:ext cx="6762682" cy="2322929"/>
            <a:chOff x="659158" y="2171463"/>
            <a:chExt cx="6762682" cy="2322929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81EB26D-77AA-C99C-2531-4450E62B53FA}"/>
                </a:ext>
              </a:extLst>
            </p:cNvPr>
            <p:cNvGrpSpPr/>
            <p:nvPr/>
          </p:nvGrpSpPr>
          <p:grpSpPr>
            <a:xfrm>
              <a:off x="659158" y="2171463"/>
              <a:ext cx="2160001" cy="1013325"/>
              <a:chOff x="1114587" y="1974253"/>
              <a:chExt cx="2160001" cy="1013325"/>
            </a:xfrm>
          </p:grpSpPr>
          <p:sp>
            <p:nvSpPr>
              <p:cNvPr id="4" name="Google Shape;131;p15">
                <a:extLst>
                  <a:ext uri="{FF2B5EF4-FFF2-40B4-BE49-F238E27FC236}">
                    <a16:creationId xmlns:a16="http://schemas.microsoft.com/office/drawing/2014/main" id="{6D62C4BC-0CD3-FA18-F747-5F2CDB52FC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4588" y="2267578"/>
                <a:ext cx="2160000" cy="7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5700" rIns="90000" bIns="45700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62626"/>
                  </a:buClr>
                  <a:buSzPts val="1200"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 panose="020B0604020202020204" pitchFamily="34" charset="0"/>
                  </a:rPr>
                  <a:t>Um momento em que se disse a verdade, mesmo sendo difícil.</a:t>
                </a:r>
                <a:endParaRPr kumimoji="0" lang="en-US" alt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9" name="Google Shape;146;p15">
                <a:extLst>
                  <a:ext uri="{FF2B5EF4-FFF2-40B4-BE49-F238E27FC236}">
                    <a16:creationId xmlns:a16="http://schemas.microsoft.com/office/drawing/2014/main" id="{9A1222BB-2830-2CA0-D566-951AF65489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4587" y="1974253"/>
                <a:ext cx="2160000" cy="36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0" rIns="90000" bIns="0" anchor="ctr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00"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7AB3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 panose="020B0604020202020204" pitchFamily="34" charset="0"/>
                  </a:rPr>
                  <a:t>Verdade</a:t>
                </a:r>
                <a:endPara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7AB3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 panose="020B0604020202020204" pitchFamily="34" charset="0"/>
                </a:endParaRPr>
              </a:p>
            </p:txBody>
          </p: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53C946A6-068B-5945-C3DD-E3691D4900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4587" y="2031403"/>
                <a:ext cx="0" cy="936000"/>
              </a:xfrm>
              <a:prstGeom prst="line">
                <a:avLst/>
              </a:prstGeom>
              <a:ln w="38100">
                <a:solidFill>
                  <a:srgbClr val="F7AB3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9BD9521-9709-C580-103F-B15565D7A2FD}"/>
                </a:ext>
              </a:extLst>
            </p:cNvPr>
            <p:cNvGrpSpPr/>
            <p:nvPr/>
          </p:nvGrpSpPr>
          <p:grpSpPr>
            <a:xfrm>
              <a:off x="2960499" y="2171463"/>
              <a:ext cx="2160001" cy="1013325"/>
              <a:chOff x="1114587" y="3353116"/>
              <a:chExt cx="2160001" cy="1013325"/>
            </a:xfrm>
          </p:grpSpPr>
          <p:sp>
            <p:nvSpPr>
              <p:cNvPr id="43" name="Google Shape;131;p15">
                <a:extLst>
                  <a:ext uri="{FF2B5EF4-FFF2-40B4-BE49-F238E27FC236}">
                    <a16:creationId xmlns:a16="http://schemas.microsoft.com/office/drawing/2014/main" id="{B0AD0D71-CA89-82AE-8930-0B24B4DF7C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4588" y="3646441"/>
                <a:ext cx="2160000" cy="7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5700" rIns="90000" bIns="45700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62626"/>
                  </a:buClr>
                  <a:buSzPts val="1200"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 panose="020B0604020202020204" pitchFamily="34" charset="0"/>
                  </a:rPr>
                  <a:t>Defender o que era certo, quando era mais fácil calar.</a:t>
                </a:r>
                <a:endParaRPr kumimoji="0" lang="en-US" alt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4" name="Google Shape;146;p15">
                <a:extLst>
                  <a:ext uri="{FF2B5EF4-FFF2-40B4-BE49-F238E27FC236}">
                    <a16:creationId xmlns:a16="http://schemas.microsoft.com/office/drawing/2014/main" id="{2D558345-542F-BCC6-C191-58B84C5E2B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4587" y="3353116"/>
                <a:ext cx="2160000" cy="36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0" rIns="90000" bIns="0" anchor="ctr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00"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E77728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 panose="020B0604020202020204" pitchFamily="34" charset="0"/>
                  </a:rPr>
                  <a:t>Coragem</a:t>
                </a:r>
                <a:endPara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E77728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 panose="020B0604020202020204" pitchFamily="34" charset="0"/>
                </a:endParaRPr>
              </a:p>
            </p:txBody>
          </p: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334302D3-9A81-1134-56E5-25EC5DDEA3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4587" y="3410266"/>
                <a:ext cx="0" cy="936000"/>
              </a:xfrm>
              <a:prstGeom prst="line">
                <a:avLst/>
              </a:prstGeom>
              <a:ln w="38100">
                <a:solidFill>
                  <a:srgbClr val="E77728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FDE61C7-EAE5-01ED-130D-CEF7A78086DC}"/>
                </a:ext>
              </a:extLst>
            </p:cNvPr>
            <p:cNvGrpSpPr/>
            <p:nvPr/>
          </p:nvGrpSpPr>
          <p:grpSpPr>
            <a:xfrm>
              <a:off x="659158" y="3481067"/>
              <a:ext cx="2160001" cy="1013325"/>
              <a:chOff x="1114587" y="4731978"/>
              <a:chExt cx="2160001" cy="1013325"/>
            </a:xfrm>
          </p:grpSpPr>
          <p:sp>
            <p:nvSpPr>
              <p:cNvPr id="46" name="Google Shape;131;p15">
                <a:extLst>
                  <a:ext uri="{FF2B5EF4-FFF2-40B4-BE49-F238E27FC236}">
                    <a16:creationId xmlns:a16="http://schemas.microsoft.com/office/drawing/2014/main" id="{7AD11611-E009-318D-8358-91C4E74730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4588" y="5025303"/>
                <a:ext cx="2160000" cy="7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5700" rIns="90000" bIns="45700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62626"/>
                  </a:buClr>
                  <a:buSzPts val="1200"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 panose="020B0604020202020204" pitchFamily="34" charset="0"/>
                  </a:rPr>
                  <a:t>Bondade e respeito por quem precisava.</a:t>
                </a:r>
                <a:endParaRPr kumimoji="0" lang="en-US" alt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7" name="Google Shape;146;p15">
                <a:extLst>
                  <a:ext uri="{FF2B5EF4-FFF2-40B4-BE49-F238E27FC236}">
                    <a16:creationId xmlns:a16="http://schemas.microsoft.com/office/drawing/2014/main" id="{F487DE0E-75FA-964D-53D0-9E0CA4FFDCF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4587" y="4731978"/>
                <a:ext cx="2160000" cy="36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0" rIns="90000" bIns="0" anchor="ctr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00"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185255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 panose="020B0604020202020204" pitchFamily="34" charset="0"/>
                  </a:rPr>
                  <a:t>Bondade</a:t>
                </a:r>
                <a:endPara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185255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 panose="020B0604020202020204" pitchFamily="34" charset="0"/>
                </a:endParaRPr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BAA0510B-FD4E-B27A-EE4B-7B75003AB8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4587" y="4789128"/>
                <a:ext cx="0" cy="936000"/>
              </a:xfrm>
              <a:prstGeom prst="line">
                <a:avLst/>
              </a:prstGeom>
              <a:ln w="38100">
                <a:solidFill>
                  <a:srgbClr val="18525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AEAC58A-23F2-A1DB-F47C-F28B1B5DEF0E}"/>
                </a:ext>
              </a:extLst>
            </p:cNvPr>
            <p:cNvGrpSpPr/>
            <p:nvPr/>
          </p:nvGrpSpPr>
          <p:grpSpPr>
            <a:xfrm>
              <a:off x="5261839" y="3481067"/>
              <a:ext cx="2160001" cy="1013325"/>
              <a:chOff x="8917413" y="1974253"/>
              <a:chExt cx="2160001" cy="1013325"/>
            </a:xfrm>
          </p:grpSpPr>
          <p:sp>
            <p:nvSpPr>
              <p:cNvPr id="58" name="Google Shape;131;p15">
                <a:extLst>
                  <a:ext uri="{FF2B5EF4-FFF2-40B4-BE49-F238E27FC236}">
                    <a16:creationId xmlns:a16="http://schemas.microsoft.com/office/drawing/2014/main" id="{490B0CF5-7A4A-9B3D-3805-F095E67E05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17414" y="2267578"/>
                <a:ext cx="2160000" cy="7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5700" rIns="90000" bIns="45700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62626"/>
                  </a:buClr>
                  <a:buSzPts val="1200"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 panose="020B0604020202020204" pitchFamily="34" charset="0"/>
                  </a:rPr>
                  <a:t>Uma escolha que, mais tarde, se lamentou.</a:t>
                </a:r>
                <a:endParaRPr kumimoji="0" lang="en-US" alt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9" name="Google Shape;146;p15">
                <a:extLst>
                  <a:ext uri="{FF2B5EF4-FFF2-40B4-BE49-F238E27FC236}">
                    <a16:creationId xmlns:a16="http://schemas.microsoft.com/office/drawing/2014/main" id="{49FCCEA7-C920-6FB7-F911-007E741EB4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17413" y="1974253"/>
                <a:ext cx="2160000" cy="36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0" rIns="90000" bIns="0" anchor="ctr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00"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4547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 panose="020B0604020202020204" pitchFamily="34" charset="0"/>
                  </a:rPr>
                  <a:t>Arrependimento</a:t>
                </a:r>
                <a:endPara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4547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 panose="020B0604020202020204" pitchFamily="34" charset="0"/>
                </a:endParaRPr>
              </a:p>
            </p:txBody>
          </p: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EC3E04DC-9883-472C-3253-602A9D499F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17413" y="2031403"/>
                <a:ext cx="0" cy="936000"/>
              </a:xfrm>
              <a:prstGeom prst="line">
                <a:avLst/>
              </a:prstGeom>
              <a:ln w="38100">
                <a:solidFill>
                  <a:srgbClr val="04547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835EF98-5C44-BC97-197B-CCD7A26F5C63}"/>
                </a:ext>
              </a:extLst>
            </p:cNvPr>
            <p:cNvGrpSpPr/>
            <p:nvPr/>
          </p:nvGrpSpPr>
          <p:grpSpPr>
            <a:xfrm>
              <a:off x="5261839" y="2171463"/>
              <a:ext cx="2160001" cy="1013325"/>
              <a:chOff x="8917413" y="3353116"/>
              <a:chExt cx="2160001" cy="1013325"/>
            </a:xfrm>
          </p:grpSpPr>
          <p:sp>
            <p:nvSpPr>
              <p:cNvPr id="56" name="Google Shape;131;p15">
                <a:extLst>
                  <a:ext uri="{FF2B5EF4-FFF2-40B4-BE49-F238E27FC236}">
                    <a16:creationId xmlns:a16="http://schemas.microsoft.com/office/drawing/2014/main" id="{593D4561-7855-17E2-97D9-069033916B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17414" y="3646441"/>
                <a:ext cx="2160000" cy="7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5700" rIns="90000" bIns="45700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62626"/>
                  </a:buClr>
                  <a:buSzPts val="1200"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 panose="020B0604020202020204" pitchFamily="34" charset="0"/>
                  </a:rPr>
                  <a:t>Um recuo na defesa daquilo em que se acreditava.</a:t>
                </a:r>
                <a:endParaRPr kumimoji="0" lang="en-US" alt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7" name="Google Shape;146;p15">
                <a:extLst>
                  <a:ext uri="{FF2B5EF4-FFF2-40B4-BE49-F238E27FC236}">
                    <a16:creationId xmlns:a16="http://schemas.microsoft.com/office/drawing/2014/main" id="{73762458-0E6A-1300-6CF1-B3AC58FD571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17413" y="3353116"/>
                <a:ext cx="2160000" cy="36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0" rIns="90000" bIns="0" anchor="ctr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00"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2FA4A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 panose="020B0604020202020204" pitchFamily="34" charset="0"/>
                  </a:rPr>
                  <a:t>Convicção</a:t>
                </a:r>
                <a:endPara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2FA4A9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 panose="020B0604020202020204" pitchFamily="34" charset="0"/>
                </a:endParaRPr>
              </a:p>
            </p:txBody>
          </p: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E7E5967D-7C56-B29A-B4B3-5A509460FB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17413" y="3410266"/>
                <a:ext cx="0" cy="936000"/>
              </a:xfrm>
              <a:prstGeom prst="line">
                <a:avLst/>
              </a:prstGeom>
              <a:ln w="38100">
                <a:solidFill>
                  <a:srgbClr val="2FA4A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AE3724B-2DA5-A5DD-5B57-02FF5A8C76E7}"/>
                </a:ext>
              </a:extLst>
            </p:cNvPr>
            <p:cNvGrpSpPr/>
            <p:nvPr/>
          </p:nvGrpSpPr>
          <p:grpSpPr>
            <a:xfrm>
              <a:off x="2960498" y="3481067"/>
              <a:ext cx="2160001" cy="1013325"/>
              <a:chOff x="8917413" y="4731978"/>
              <a:chExt cx="2160001" cy="1013325"/>
            </a:xfrm>
          </p:grpSpPr>
          <p:sp>
            <p:nvSpPr>
              <p:cNvPr id="54" name="Google Shape;131;p15">
                <a:extLst>
                  <a:ext uri="{FF2B5EF4-FFF2-40B4-BE49-F238E27FC236}">
                    <a16:creationId xmlns:a16="http://schemas.microsoft.com/office/drawing/2014/main" id="{D04596B3-9298-1381-2818-D0A1989337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17414" y="5025303"/>
                <a:ext cx="2160000" cy="7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5700" rIns="90000" bIns="45700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62626"/>
                  </a:buClr>
                  <a:buSzPts val="1200"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 panose="020B0604020202020204" pitchFamily="34" charset="0"/>
                  </a:rPr>
                  <a:t>Uma ocasião em que se poderia ter sido mais gentil, ou mais justo.</a:t>
                </a:r>
                <a:endParaRPr kumimoji="0" lang="en-US" alt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5" name="Google Shape;146;p15">
                <a:extLst>
                  <a:ext uri="{FF2B5EF4-FFF2-40B4-BE49-F238E27FC236}">
                    <a16:creationId xmlns:a16="http://schemas.microsoft.com/office/drawing/2014/main" id="{7DA15469-018D-A86C-25FF-64465AB185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17413" y="4731978"/>
                <a:ext cx="2160000" cy="36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0" rIns="90000" bIns="0" anchor="ctr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00"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258287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 panose="020B0604020202020204" pitchFamily="34" charset="0"/>
                  </a:rPr>
                  <a:t>Gentileza</a:t>
                </a:r>
                <a:endPara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258287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 panose="020B0604020202020204" pitchFamily="34" charset="0"/>
                </a:endParaRPr>
              </a:p>
            </p:txBody>
          </p: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CDAFF033-4DD7-2873-6DD7-B6508C55EE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17413" y="4789128"/>
                <a:ext cx="0" cy="936000"/>
              </a:xfrm>
              <a:prstGeom prst="line">
                <a:avLst/>
              </a:prstGeom>
              <a:ln w="38100">
                <a:solidFill>
                  <a:srgbClr val="258287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D1DFAEE-547D-637D-CF66-4F64E54CD361}"/>
              </a:ext>
            </a:extLst>
          </p:cNvPr>
          <p:cNvGrpSpPr/>
          <p:nvPr/>
        </p:nvGrpSpPr>
        <p:grpSpPr>
          <a:xfrm>
            <a:off x="8115300" y="2024384"/>
            <a:ext cx="3384768" cy="2960121"/>
            <a:chOff x="3949484" y="2138363"/>
            <a:chExt cx="4293033" cy="3754437"/>
          </a:xfrm>
        </p:grpSpPr>
        <p:sp>
          <p:nvSpPr>
            <p:cNvPr id="5" name="Google Shape;737;p29">
              <a:extLst>
                <a:ext uri="{FF2B5EF4-FFF2-40B4-BE49-F238E27FC236}">
                  <a16:creationId xmlns:a16="http://schemas.microsoft.com/office/drawing/2014/main" id="{398AECAA-C993-1CEF-431D-912E5FFE3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9747" y="4158401"/>
              <a:ext cx="1402770" cy="1734399"/>
            </a:xfrm>
            <a:custGeom>
              <a:avLst/>
              <a:gdLst>
                <a:gd name="T0" fmla="*/ 2147483646 w 475"/>
                <a:gd name="T1" fmla="*/ 2147483646 h 587"/>
                <a:gd name="T2" fmla="*/ 2147483646 w 475"/>
                <a:gd name="T3" fmla="*/ 2147483646 h 587"/>
                <a:gd name="T4" fmla="*/ 2147483646 w 475"/>
                <a:gd name="T5" fmla="*/ 2147483646 h 587"/>
                <a:gd name="T6" fmla="*/ 0 w 475"/>
                <a:gd name="T7" fmla="*/ 2147483646 h 587"/>
                <a:gd name="T8" fmla="*/ 0 w 475"/>
                <a:gd name="T9" fmla="*/ 2147483646 h 587"/>
                <a:gd name="T10" fmla="*/ 0 w 475"/>
                <a:gd name="T11" fmla="*/ 2147483646 h 587"/>
                <a:gd name="T12" fmla="*/ 0 w 475"/>
                <a:gd name="T13" fmla="*/ 2147483646 h 587"/>
                <a:gd name="T14" fmla="*/ 0 w 475"/>
                <a:gd name="T15" fmla="*/ 2147483646 h 587"/>
                <a:gd name="T16" fmla="*/ 0 w 475"/>
                <a:gd name="T17" fmla="*/ 2147483646 h 587"/>
                <a:gd name="T18" fmla="*/ 2147483646 w 475"/>
                <a:gd name="T19" fmla="*/ 2147483646 h 587"/>
                <a:gd name="T20" fmla="*/ 2147483646 w 475"/>
                <a:gd name="T21" fmla="*/ 2147483646 h 587"/>
                <a:gd name="T22" fmla="*/ 2147483646 w 475"/>
                <a:gd name="T23" fmla="*/ 2147483646 h 587"/>
                <a:gd name="T24" fmla="*/ 2147483646 w 475"/>
                <a:gd name="T25" fmla="*/ 2147483646 h 587"/>
                <a:gd name="T26" fmla="*/ 2147483646 w 475"/>
                <a:gd name="T27" fmla="*/ 2147483646 h 587"/>
                <a:gd name="T28" fmla="*/ 2147483646 w 475"/>
                <a:gd name="T29" fmla="*/ 2147483646 h 587"/>
                <a:gd name="T30" fmla="*/ 2147483646 w 475"/>
                <a:gd name="T31" fmla="*/ 2147483646 h 587"/>
                <a:gd name="T32" fmla="*/ 2147483646 w 475"/>
                <a:gd name="T33" fmla="*/ 2147483646 h 587"/>
                <a:gd name="T34" fmla="*/ 2147483646 w 475"/>
                <a:gd name="T35" fmla="*/ 2147483646 h 58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75" h="587" extrusionOk="0">
                  <a:moveTo>
                    <a:pt x="465" y="2"/>
                  </a:moveTo>
                  <a:cubicBezTo>
                    <a:pt x="454" y="7"/>
                    <a:pt x="442" y="12"/>
                    <a:pt x="431" y="17"/>
                  </a:cubicBezTo>
                  <a:cubicBezTo>
                    <a:pt x="294" y="75"/>
                    <a:pt x="152" y="115"/>
                    <a:pt x="6" y="136"/>
                  </a:cubicBezTo>
                  <a:cubicBezTo>
                    <a:pt x="2" y="136"/>
                    <a:pt x="0" y="139"/>
                    <a:pt x="0" y="143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0" y="419"/>
                    <a:pt x="0" y="419"/>
                    <a:pt x="0" y="419"/>
                  </a:cubicBezTo>
                  <a:cubicBezTo>
                    <a:pt x="0" y="419"/>
                    <a:pt x="0" y="419"/>
                    <a:pt x="0" y="419"/>
                  </a:cubicBezTo>
                  <a:cubicBezTo>
                    <a:pt x="0" y="580"/>
                    <a:pt x="0" y="580"/>
                    <a:pt x="0" y="580"/>
                  </a:cubicBezTo>
                  <a:cubicBezTo>
                    <a:pt x="0" y="584"/>
                    <a:pt x="3" y="587"/>
                    <a:pt x="7" y="587"/>
                  </a:cubicBezTo>
                  <a:cubicBezTo>
                    <a:pt x="335" y="587"/>
                    <a:pt x="335" y="587"/>
                    <a:pt x="335" y="587"/>
                  </a:cubicBezTo>
                  <a:cubicBezTo>
                    <a:pt x="412" y="587"/>
                    <a:pt x="475" y="525"/>
                    <a:pt x="475" y="448"/>
                  </a:cubicBezTo>
                  <a:cubicBezTo>
                    <a:pt x="475" y="419"/>
                    <a:pt x="475" y="419"/>
                    <a:pt x="475" y="419"/>
                  </a:cubicBezTo>
                  <a:cubicBezTo>
                    <a:pt x="475" y="419"/>
                    <a:pt x="475" y="419"/>
                    <a:pt x="475" y="419"/>
                  </a:cubicBezTo>
                  <a:cubicBezTo>
                    <a:pt x="475" y="251"/>
                    <a:pt x="475" y="251"/>
                    <a:pt x="475" y="251"/>
                  </a:cubicBezTo>
                  <a:cubicBezTo>
                    <a:pt x="475" y="251"/>
                    <a:pt x="475" y="251"/>
                    <a:pt x="475" y="251"/>
                  </a:cubicBezTo>
                  <a:cubicBezTo>
                    <a:pt x="475" y="8"/>
                    <a:pt x="475" y="8"/>
                    <a:pt x="475" y="8"/>
                  </a:cubicBezTo>
                  <a:cubicBezTo>
                    <a:pt x="475" y="3"/>
                    <a:pt x="470" y="0"/>
                    <a:pt x="465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Google Shape;738;p29">
              <a:extLst>
                <a:ext uri="{FF2B5EF4-FFF2-40B4-BE49-F238E27FC236}">
                  <a16:creationId xmlns:a16="http://schemas.microsoft.com/office/drawing/2014/main" id="{01C01F31-2BEF-19D2-CFFC-BA8743662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9484" y="4158401"/>
              <a:ext cx="1402770" cy="1734399"/>
            </a:xfrm>
            <a:custGeom>
              <a:avLst/>
              <a:gdLst>
                <a:gd name="T0" fmla="*/ 2147483646 w 475"/>
                <a:gd name="T1" fmla="*/ 2147483646 h 587"/>
                <a:gd name="T2" fmla="*/ 2147483646 w 475"/>
                <a:gd name="T3" fmla="*/ 2147483646 h 587"/>
                <a:gd name="T4" fmla="*/ 2147483646 w 475"/>
                <a:gd name="T5" fmla="*/ 2147483646 h 587"/>
                <a:gd name="T6" fmla="*/ 0 w 475"/>
                <a:gd name="T7" fmla="*/ 2147483646 h 587"/>
                <a:gd name="T8" fmla="*/ 0 w 475"/>
                <a:gd name="T9" fmla="*/ 2147483646 h 587"/>
                <a:gd name="T10" fmla="*/ 0 w 475"/>
                <a:gd name="T11" fmla="*/ 2147483646 h 587"/>
                <a:gd name="T12" fmla="*/ 0 w 475"/>
                <a:gd name="T13" fmla="*/ 2147483646 h 587"/>
                <a:gd name="T14" fmla="*/ 0 w 475"/>
                <a:gd name="T15" fmla="*/ 2147483646 h 587"/>
                <a:gd name="T16" fmla="*/ 0 w 475"/>
                <a:gd name="T17" fmla="*/ 2147483646 h 587"/>
                <a:gd name="T18" fmla="*/ 2147483646 w 475"/>
                <a:gd name="T19" fmla="*/ 2147483646 h 587"/>
                <a:gd name="T20" fmla="*/ 2147483646 w 475"/>
                <a:gd name="T21" fmla="*/ 2147483646 h 587"/>
                <a:gd name="T22" fmla="*/ 2147483646 w 475"/>
                <a:gd name="T23" fmla="*/ 2147483646 h 587"/>
                <a:gd name="T24" fmla="*/ 2147483646 w 475"/>
                <a:gd name="T25" fmla="*/ 2147483646 h 587"/>
                <a:gd name="T26" fmla="*/ 2147483646 w 475"/>
                <a:gd name="T27" fmla="*/ 2147483646 h 587"/>
                <a:gd name="T28" fmla="*/ 2147483646 w 475"/>
                <a:gd name="T29" fmla="*/ 2147483646 h 587"/>
                <a:gd name="T30" fmla="*/ 2147483646 w 475"/>
                <a:gd name="T31" fmla="*/ 2147483646 h 587"/>
                <a:gd name="T32" fmla="*/ 2147483646 w 475"/>
                <a:gd name="T33" fmla="*/ 2147483646 h 587"/>
                <a:gd name="T34" fmla="*/ 2147483646 w 475"/>
                <a:gd name="T35" fmla="*/ 2147483646 h 58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75" h="587" extrusionOk="0">
                  <a:moveTo>
                    <a:pt x="469" y="136"/>
                  </a:moveTo>
                  <a:cubicBezTo>
                    <a:pt x="323" y="115"/>
                    <a:pt x="181" y="75"/>
                    <a:pt x="44" y="17"/>
                  </a:cubicBezTo>
                  <a:cubicBezTo>
                    <a:pt x="33" y="12"/>
                    <a:pt x="21" y="7"/>
                    <a:pt x="10" y="2"/>
                  </a:cubicBezTo>
                  <a:cubicBezTo>
                    <a:pt x="5" y="0"/>
                    <a:pt x="0" y="3"/>
                    <a:pt x="0" y="8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0" y="419"/>
                    <a:pt x="0" y="419"/>
                    <a:pt x="0" y="419"/>
                  </a:cubicBezTo>
                  <a:cubicBezTo>
                    <a:pt x="0" y="419"/>
                    <a:pt x="0" y="419"/>
                    <a:pt x="0" y="419"/>
                  </a:cubicBezTo>
                  <a:cubicBezTo>
                    <a:pt x="0" y="448"/>
                    <a:pt x="0" y="448"/>
                    <a:pt x="0" y="448"/>
                  </a:cubicBezTo>
                  <a:cubicBezTo>
                    <a:pt x="0" y="525"/>
                    <a:pt x="63" y="587"/>
                    <a:pt x="140" y="587"/>
                  </a:cubicBezTo>
                  <a:cubicBezTo>
                    <a:pt x="468" y="587"/>
                    <a:pt x="468" y="587"/>
                    <a:pt x="468" y="587"/>
                  </a:cubicBezTo>
                  <a:cubicBezTo>
                    <a:pt x="472" y="587"/>
                    <a:pt x="475" y="584"/>
                    <a:pt x="475" y="580"/>
                  </a:cubicBezTo>
                  <a:cubicBezTo>
                    <a:pt x="475" y="419"/>
                    <a:pt x="475" y="419"/>
                    <a:pt x="475" y="419"/>
                  </a:cubicBezTo>
                  <a:cubicBezTo>
                    <a:pt x="475" y="419"/>
                    <a:pt x="475" y="419"/>
                    <a:pt x="475" y="419"/>
                  </a:cubicBezTo>
                  <a:cubicBezTo>
                    <a:pt x="475" y="251"/>
                    <a:pt x="475" y="251"/>
                    <a:pt x="475" y="251"/>
                  </a:cubicBezTo>
                  <a:cubicBezTo>
                    <a:pt x="475" y="251"/>
                    <a:pt x="475" y="251"/>
                    <a:pt x="475" y="251"/>
                  </a:cubicBezTo>
                  <a:cubicBezTo>
                    <a:pt x="475" y="143"/>
                    <a:pt x="475" y="143"/>
                    <a:pt x="475" y="143"/>
                  </a:cubicBezTo>
                  <a:cubicBezTo>
                    <a:pt x="475" y="139"/>
                    <a:pt x="473" y="137"/>
                    <a:pt x="469" y="136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Google Shape;739;p29">
              <a:extLst>
                <a:ext uri="{FF2B5EF4-FFF2-40B4-BE49-F238E27FC236}">
                  <a16:creationId xmlns:a16="http://schemas.microsoft.com/office/drawing/2014/main" id="{959EFDCA-33E5-5084-AAE4-720C28B82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9747" y="2911763"/>
              <a:ext cx="1402770" cy="1541958"/>
            </a:xfrm>
            <a:custGeom>
              <a:avLst/>
              <a:gdLst>
                <a:gd name="T0" fmla="*/ 2147483646 w 475"/>
                <a:gd name="T1" fmla="*/ 0 h 522"/>
                <a:gd name="T2" fmla="*/ 2147483646 w 475"/>
                <a:gd name="T3" fmla="*/ 0 h 522"/>
                <a:gd name="T4" fmla="*/ 0 w 475"/>
                <a:gd name="T5" fmla="*/ 2147483646 h 522"/>
                <a:gd name="T6" fmla="*/ 0 w 475"/>
                <a:gd name="T7" fmla="*/ 2147483646 h 522"/>
                <a:gd name="T8" fmla="*/ 0 w 475"/>
                <a:gd name="T9" fmla="*/ 2147483646 h 522"/>
                <a:gd name="T10" fmla="*/ 0 w 475"/>
                <a:gd name="T11" fmla="*/ 2147483646 h 522"/>
                <a:gd name="T12" fmla="*/ 0 w 475"/>
                <a:gd name="T13" fmla="*/ 2147483646 h 522"/>
                <a:gd name="T14" fmla="*/ 0 w 475"/>
                <a:gd name="T15" fmla="*/ 2147483646 h 522"/>
                <a:gd name="T16" fmla="*/ 2147483646 w 475"/>
                <a:gd name="T17" fmla="*/ 2147483646 h 522"/>
                <a:gd name="T18" fmla="*/ 2147483646 w 475"/>
                <a:gd name="T19" fmla="*/ 2147483646 h 522"/>
                <a:gd name="T20" fmla="*/ 2147483646 w 475"/>
                <a:gd name="T21" fmla="*/ 2147483646 h 522"/>
                <a:gd name="T22" fmla="*/ 2147483646 w 475"/>
                <a:gd name="T23" fmla="*/ 2147483646 h 522"/>
                <a:gd name="T24" fmla="*/ 2147483646 w 475"/>
                <a:gd name="T25" fmla="*/ 2147483646 h 522"/>
                <a:gd name="T26" fmla="*/ 2147483646 w 475"/>
                <a:gd name="T27" fmla="*/ 2147483646 h 522"/>
                <a:gd name="T28" fmla="*/ 2147483646 w 475"/>
                <a:gd name="T29" fmla="*/ 2147483646 h 522"/>
                <a:gd name="T30" fmla="*/ 2147483646 w 475"/>
                <a:gd name="T31" fmla="*/ 2147483646 h 522"/>
                <a:gd name="T32" fmla="*/ 2147483646 w 475"/>
                <a:gd name="T33" fmla="*/ 0 h 52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75" h="522" extrusionOk="0">
                  <a:moveTo>
                    <a:pt x="335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515"/>
                    <a:pt x="0" y="515"/>
                    <a:pt x="0" y="515"/>
                  </a:cubicBezTo>
                  <a:cubicBezTo>
                    <a:pt x="0" y="519"/>
                    <a:pt x="3" y="522"/>
                    <a:pt x="8" y="522"/>
                  </a:cubicBezTo>
                  <a:cubicBezTo>
                    <a:pt x="171" y="497"/>
                    <a:pt x="326" y="449"/>
                    <a:pt x="471" y="382"/>
                  </a:cubicBezTo>
                  <a:cubicBezTo>
                    <a:pt x="473" y="381"/>
                    <a:pt x="475" y="378"/>
                    <a:pt x="475" y="375"/>
                  </a:cubicBezTo>
                  <a:cubicBezTo>
                    <a:pt x="475" y="308"/>
                    <a:pt x="475" y="308"/>
                    <a:pt x="475" y="308"/>
                  </a:cubicBezTo>
                  <a:cubicBezTo>
                    <a:pt x="475" y="307"/>
                    <a:pt x="475" y="307"/>
                    <a:pt x="475" y="307"/>
                  </a:cubicBezTo>
                  <a:cubicBezTo>
                    <a:pt x="475" y="144"/>
                    <a:pt x="475" y="144"/>
                    <a:pt x="475" y="144"/>
                  </a:cubicBezTo>
                  <a:cubicBezTo>
                    <a:pt x="475" y="144"/>
                    <a:pt x="475" y="144"/>
                    <a:pt x="475" y="144"/>
                  </a:cubicBezTo>
                  <a:cubicBezTo>
                    <a:pt x="475" y="139"/>
                    <a:pt x="475" y="139"/>
                    <a:pt x="475" y="139"/>
                  </a:cubicBezTo>
                  <a:cubicBezTo>
                    <a:pt x="475" y="62"/>
                    <a:pt x="412" y="0"/>
                    <a:pt x="3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Google Shape;740;p29">
              <a:extLst>
                <a:ext uri="{FF2B5EF4-FFF2-40B4-BE49-F238E27FC236}">
                  <a16:creationId xmlns:a16="http://schemas.microsoft.com/office/drawing/2014/main" id="{D292681E-5964-CB9C-3CBC-6BF8AB91F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929" y="2911763"/>
              <a:ext cx="1376142" cy="1586739"/>
            </a:xfrm>
            <a:custGeom>
              <a:avLst/>
              <a:gdLst>
                <a:gd name="T0" fmla="*/ 2147483646 w 466"/>
                <a:gd name="T1" fmla="*/ 0 h 537"/>
                <a:gd name="T2" fmla="*/ 2147483646 w 466"/>
                <a:gd name="T3" fmla="*/ 0 h 537"/>
                <a:gd name="T4" fmla="*/ 0 w 466"/>
                <a:gd name="T5" fmla="*/ 2147483646 h 537"/>
                <a:gd name="T6" fmla="*/ 0 w 466"/>
                <a:gd name="T7" fmla="*/ 2147483646 h 537"/>
                <a:gd name="T8" fmla="*/ 0 w 466"/>
                <a:gd name="T9" fmla="*/ 2147483646 h 537"/>
                <a:gd name="T10" fmla="*/ 0 w 466"/>
                <a:gd name="T11" fmla="*/ 2147483646 h 537"/>
                <a:gd name="T12" fmla="*/ 0 w 466"/>
                <a:gd name="T13" fmla="*/ 2147483646 h 537"/>
                <a:gd name="T14" fmla="*/ 0 w 466"/>
                <a:gd name="T15" fmla="*/ 2147483646 h 537"/>
                <a:gd name="T16" fmla="*/ 2147483646 w 466"/>
                <a:gd name="T17" fmla="*/ 2147483646 h 537"/>
                <a:gd name="T18" fmla="*/ 2147483646 w 466"/>
                <a:gd name="T19" fmla="*/ 2147483646 h 537"/>
                <a:gd name="T20" fmla="*/ 2147483646 w 466"/>
                <a:gd name="T21" fmla="*/ 2147483646 h 537"/>
                <a:gd name="T22" fmla="*/ 2147483646 w 466"/>
                <a:gd name="T23" fmla="*/ 2147483646 h 537"/>
                <a:gd name="T24" fmla="*/ 2147483646 w 466"/>
                <a:gd name="T25" fmla="*/ 2147483646 h 537"/>
                <a:gd name="T26" fmla="*/ 2147483646 w 466"/>
                <a:gd name="T27" fmla="*/ 2147483646 h 537"/>
                <a:gd name="T28" fmla="*/ 2147483646 w 466"/>
                <a:gd name="T29" fmla="*/ 2147483646 h 537"/>
                <a:gd name="T30" fmla="*/ 2147483646 w 466"/>
                <a:gd name="T31" fmla="*/ 2147483646 h 537"/>
                <a:gd name="T32" fmla="*/ 2147483646 w 466"/>
                <a:gd name="T33" fmla="*/ 2147483646 h 537"/>
                <a:gd name="T34" fmla="*/ 2147483646 w 466"/>
                <a:gd name="T35" fmla="*/ 2147483646 h 537"/>
                <a:gd name="T36" fmla="*/ 2147483646 w 466"/>
                <a:gd name="T37" fmla="*/ 2147483646 h 537"/>
                <a:gd name="T38" fmla="*/ 2147483646 w 466"/>
                <a:gd name="T39" fmla="*/ 2147483646 h 537"/>
                <a:gd name="T40" fmla="*/ 2147483646 w 466"/>
                <a:gd name="T41" fmla="*/ 2147483646 h 537"/>
                <a:gd name="T42" fmla="*/ 2147483646 w 466"/>
                <a:gd name="T43" fmla="*/ 2147483646 h 537"/>
                <a:gd name="T44" fmla="*/ 2147483646 w 466"/>
                <a:gd name="T45" fmla="*/ 2147483646 h 537"/>
                <a:gd name="T46" fmla="*/ 2147483646 w 466"/>
                <a:gd name="T47" fmla="*/ 2147483646 h 537"/>
                <a:gd name="T48" fmla="*/ 2147483646 w 466"/>
                <a:gd name="T49" fmla="*/ 0 h 53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66" h="537" extrusionOk="0">
                  <a:moveTo>
                    <a:pt x="45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519"/>
                    <a:pt x="0" y="519"/>
                    <a:pt x="0" y="519"/>
                  </a:cubicBezTo>
                  <a:cubicBezTo>
                    <a:pt x="0" y="523"/>
                    <a:pt x="3" y="526"/>
                    <a:pt x="6" y="526"/>
                  </a:cubicBezTo>
                  <a:cubicBezTo>
                    <a:pt x="40" y="531"/>
                    <a:pt x="75" y="534"/>
                    <a:pt x="109" y="537"/>
                  </a:cubicBezTo>
                  <a:cubicBezTo>
                    <a:pt x="114" y="537"/>
                    <a:pt x="117" y="534"/>
                    <a:pt x="117" y="530"/>
                  </a:cubicBezTo>
                  <a:cubicBezTo>
                    <a:pt x="117" y="492"/>
                    <a:pt x="117" y="492"/>
                    <a:pt x="117" y="492"/>
                  </a:cubicBezTo>
                  <a:cubicBezTo>
                    <a:pt x="117" y="464"/>
                    <a:pt x="140" y="441"/>
                    <a:pt x="168" y="441"/>
                  </a:cubicBezTo>
                  <a:cubicBezTo>
                    <a:pt x="298" y="441"/>
                    <a:pt x="298" y="441"/>
                    <a:pt x="298" y="441"/>
                  </a:cubicBezTo>
                  <a:cubicBezTo>
                    <a:pt x="326" y="441"/>
                    <a:pt x="349" y="464"/>
                    <a:pt x="349" y="492"/>
                  </a:cubicBezTo>
                  <a:cubicBezTo>
                    <a:pt x="349" y="530"/>
                    <a:pt x="349" y="530"/>
                    <a:pt x="349" y="530"/>
                  </a:cubicBezTo>
                  <a:cubicBezTo>
                    <a:pt x="349" y="534"/>
                    <a:pt x="352" y="537"/>
                    <a:pt x="357" y="537"/>
                  </a:cubicBezTo>
                  <a:cubicBezTo>
                    <a:pt x="391" y="534"/>
                    <a:pt x="426" y="531"/>
                    <a:pt x="460" y="526"/>
                  </a:cubicBezTo>
                  <a:cubicBezTo>
                    <a:pt x="463" y="526"/>
                    <a:pt x="466" y="523"/>
                    <a:pt x="466" y="519"/>
                  </a:cubicBezTo>
                  <a:cubicBezTo>
                    <a:pt x="466" y="308"/>
                    <a:pt x="466" y="308"/>
                    <a:pt x="466" y="308"/>
                  </a:cubicBezTo>
                  <a:cubicBezTo>
                    <a:pt x="466" y="307"/>
                    <a:pt x="466" y="307"/>
                    <a:pt x="466" y="307"/>
                  </a:cubicBezTo>
                  <a:cubicBezTo>
                    <a:pt x="466" y="144"/>
                    <a:pt x="466" y="144"/>
                    <a:pt x="466" y="144"/>
                  </a:cubicBezTo>
                  <a:cubicBezTo>
                    <a:pt x="466" y="144"/>
                    <a:pt x="466" y="144"/>
                    <a:pt x="466" y="144"/>
                  </a:cubicBezTo>
                  <a:cubicBezTo>
                    <a:pt x="466" y="7"/>
                    <a:pt x="466" y="7"/>
                    <a:pt x="466" y="7"/>
                  </a:cubicBezTo>
                  <a:cubicBezTo>
                    <a:pt x="466" y="3"/>
                    <a:pt x="463" y="0"/>
                    <a:pt x="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Google Shape;741;p29">
              <a:extLst>
                <a:ext uri="{FF2B5EF4-FFF2-40B4-BE49-F238E27FC236}">
                  <a16:creationId xmlns:a16="http://schemas.microsoft.com/office/drawing/2014/main" id="{388A713F-AC44-B867-8F93-62B371619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9484" y="2911763"/>
              <a:ext cx="1402770" cy="1541958"/>
            </a:xfrm>
            <a:custGeom>
              <a:avLst/>
              <a:gdLst>
                <a:gd name="T0" fmla="*/ 2147483646 w 475"/>
                <a:gd name="T1" fmla="*/ 0 h 522"/>
                <a:gd name="T2" fmla="*/ 2147483646 w 475"/>
                <a:gd name="T3" fmla="*/ 0 h 522"/>
                <a:gd name="T4" fmla="*/ 0 w 475"/>
                <a:gd name="T5" fmla="*/ 2147483646 h 522"/>
                <a:gd name="T6" fmla="*/ 0 w 475"/>
                <a:gd name="T7" fmla="*/ 2147483646 h 522"/>
                <a:gd name="T8" fmla="*/ 0 w 475"/>
                <a:gd name="T9" fmla="*/ 2147483646 h 522"/>
                <a:gd name="T10" fmla="*/ 0 w 475"/>
                <a:gd name="T11" fmla="*/ 2147483646 h 522"/>
                <a:gd name="T12" fmla="*/ 0 w 475"/>
                <a:gd name="T13" fmla="*/ 2147483646 h 522"/>
                <a:gd name="T14" fmla="*/ 0 w 475"/>
                <a:gd name="T15" fmla="*/ 2147483646 h 522"/>
                <a:gd name="T16" fmla="*/ 2147483646 w 475"/>
                <a:gd name="T17" fmla="*/ 2147483646 h 522"/>
                <a:gd name="T18" fmla="*/ 2147483646 w 475"/>
                <a:gd name="T19" fmla="*/ 2147483646 h 522"/>
                <a:gd name="T20" fmla="*/ 2147483646 w 475"/>
                <a:gd name="T21" fmla="*/ 2147483646 h 522"/>
                <a:gd name="T22" fmla="*/ 2147483646 w 475"/>
                <a:gd name="T23" fmla="*/ 2147483646 h 522"/>
                <a:gd name="T24" fmla="*/ 2147483646 w 475"/>
                <a:gd name="T25" fmla="*/ 2147483646 h 522"/>
                <a:gd name="T26" fmla="*/ 2147483646 w 475"/>
                <a:gd name="T27" fmla="*/ 2147483646 h 522"/>
                <a:gd name="T28" fmla="*/ 2147483646 w 475"/>
                <a:gd name="T29" fmla="*/ 2147483646 h 522"/>
                <a:gd name="T30" fmla="*/ 2147483646 w 475"/>
                <a:gd name="T31" fmla="*/ 2147483646 h 522"/>
                <a:gd name="T32" fmla="*/ 2147483646 w 475"/>
                <a:gd name="T33" fmla="*/ 0 h 52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75" h="522" extrusionOk="0">
                  <a:moveTo>
                    <a:pt x="468" y="0"/>
                  </a:moveTo>
                  <a:cubicBezTo>
                    <a:pt x="140" y="0"/>
                    <a:pt x="140" y="0"/>
                    <a:pt x="140" y="0"/>
                  </a:cubicBezTo>
                  <a:cubicBezTo>
                    <a:pt x="63" y="0"/>
                    <a:pt x="0" y="62"/>
                    <a:pt x="0" y="139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75"/>
                    <a:pt x="0" y="375"/>
                    <a:pt x="0" y="375"/>
                  </a:cubicBezTo>
                  <a:cubicBezTo>
                    <a:pt x="0" y="378"/>
                    <a:pt x="2" y="381"/>
                    <a:pt x="4" y="382"/>
                  </a:cubicBezTo>
                  <a:cubicBezTo>
                    <a:pt x="149" y="449"/>
                    <a:pt x="304" y="497"/>
                    <a:pt x="467" y="522"/>
                  </a:cubicBezTo>
                  <a:cubicBezTo>
                    <a:pt x="472" y="522"/>
                    <a:pt x="475" y="519"/>
                    <a:pt x="475" y="515"/>
                  </a:cubicBezTo>
                  <a:cubicBezTo>
                    <a:pt x="475" y="308"/>
                    <a:pt x="475" y="308"/>
                    <a:pt x="475" y="308"/>
                  </a:cubicBezTo>
                  <a:cubicBezTo>
                    <a:pt x="475" y="307"/>
                    <a:pt x="475" y="307"/>
                    <a:pt x="475" y="307"/>
                  </a:cubicBezTo>
                  <a:cubicBezTo>
                    <a:pt x="475" y="144"/>
                    <a:pt x="475" y="144"/>
                    <a:pt x="475" y="144"/>
                  </a:cubicBezTo>
                  <a:cubicBezTo>
                    <a:pt x="475" y="144"/>
                    <a:pt x="475" y="144"/>
                    <a:pt x="475" y="144"/>
                  </a:cubicBezTo>
                  <a:cubicBezTo>
                    <a:pt x="475" y="7"/>
                    <a:pt x="475" y="7"/>
                    <a:pt x="475" y="7"/>
                  </a:cubicBezTo>
                  <a:cubicBezTo>
                    <a:pt x="475" y="3"/>
                    <a:pt x="472" y="0"/>
                    <a:pt x="4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Google Shape;742;p29">
              <a:extLst>
                <a:ext uri="{FF2B5EF4-FFF2-40B4-BE49-F238E27FC236}">
                  <a16:creationId xmlns:a16="http://schemas.microsoft.com/office/drawing/2014/main" id="{8021F36E-1B37-9524-B16F-367C61400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929" y="4572333"/>
              <a:ext cx="1376142" cy="1320467"/>
            </a:xfrm>
            <a:custGeom>
              <a:avLst/>
              <a:gdLst>
                <a:gd name="T0" fmla="*/ 2147483646 w 466"/>
                <a:gd name="T1" fmla="*/ 0 h 447"/>
                <a:gd name="T2" fmla="*/ 2147483646 w 466"/>
                <a:gd name="T3" fmla="*/ 2147483646 h 447"/>
                <a:gd name="T4" fmla="*/ 2147483646 w 466"/>
                <a:gd name="T5" fmla="*/ 2147483646 h 447"/>
                <a:gd name="T6" fmla="*/ 2147483646 w 466"/>
                <a:gd name="T7" fmla="*/ 2147483646 h 447"/>
                <a:gd name="T8" fmla="*/ 2147483646 w 466"/>
                <a:gd name="T9" fmla="*/ 2147483646 h 447"/>
                <a:gd name="T10" fmla="*/ 2147483646 w 466"/>
                <a:gd name="T11" fmla="*/ 2147483646 h 447"/>
                <a:gd name="T12" fmla="*/ 2147483646 w 466"/>
                <a:gd name="T13" fmla="*/ 2147483646 h 447"/>
                <a:gd name="T14" fmla="*/ 2147483646 w 466"/>
                <a:gd name="T15" fmla="*/ 2147483646 h 447"/>
                <a:gd name="T16" fmla="*/ 2147483646 w 466"/>
                <a:gd name="T17" fmla="*/ 2147483646 h 447"/>
                <a:gd name="T18" fmla="*/ 2147483646 w 466"/>
                <a:gd name="T19" fmla="*/ 2147483646 h 447"/>
                <a:gd name="T20" fmla="*/ 2147483646 w 466"/>
                <a:gd name="T21" fmla="*/ 2147483646 h 447"/>
                <a:gd name="T22" fmla="*/ 2147483646 w 466"/>
                <a:gd name="T23" fmla="*/ 0 h 447"/>
                <a:gd name="T24" fmla="*/ 0 w 466"/>
                <a:gd name="T25" fmla="*/ 2147483646 h 447"/>
                <a:gd name="T26" fmla="*/ 0 w 466"/>
                <a:gd name="T27" fmla="*/ 2147483646 h 447"/>
                <a:gd name="T28" fmla="*/ 0 w 466"/>
                <a:gd name="T29" fmla="*/ 2147483646 h 447"/>
                <a:gd name="T30" fmla="*/ 0 w 466"/>
                <a:gd name="T31" fmla="*/ 2147483646 h 447"/>
                <a:gd name="T32" fmla="*/ 0 w 466"/>
                <a:gd name="T33" fmla="*/ 2147483646 h 447"/>
                <a:gd name="T34" fmla="*/ 0 w 466"/>
                <a:gd name="T35" fmla="*/ 2147483646 h 447"/>
                <a:gd name="T36" fmla="*/ 2147483646 w 466"/>
                <a:gd name="T37" fmla="*/ 2147483646 h 447"/>
                <a:gd name="T38" fmla="*/ 2147483646 w 466"/>
                <a:gd name="T39" fmla="*/ 2147483646 h 447"/>
                <a:gd name="T40" fmla="*/ 2147483646 w 466"/>
                <a:gd name="T41" fmla="*/ 2147483646 h 447"/>
                <a:gd name="T42" fmla="*/ 2147483646 w 466"/>
                <a:gd name="T43" fmla="*/ 2147483646 h 447"/>
                <a:gd name="T44" fmla="*/ 2147483646 w 466"/>
                <a:gd name="T45" fmla="*/ 2147483646 h 447"/>
                <a:gd name="T46" fmla="*/ 2147483646 w 466"/>
                <a:gd name="T47" fmla="*/ 2147483646 h 447"/>
                <a:gd name="T48" fmla="*/ 2147483646 w 466"/>
                <a:gd name="T49" fmla="*/ 2147483646 h 447"/>
                <a:gd name="T50" fmla="*/ 2147483646 w 466"/>
                <a:gd name="T51" fmla="*/ 2147483646 h 447"/>
                <a:gd name="T52" fmla="*/ 2147483646 w 466"/>
                <a:gd name="T53" fmla="*/ 0 h 44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466" h="447" extrusionOk="0">
                  <a:moveTo>
                    <a:pt x="458" y="0"/>
                  </a:moveTo>
                  <a:cubicBezTo>
                    <a:pt x="424" y="5"/>
                    <a:pt x="390" y="8"/>
                    <a:pt x="356" y="11"/>
                  </a:cubicBezTo>
                  <a:cubicBezTo>
                    <a:pt x="352" y="11"/>
                    <a:pt x="349" y="14"/>
                    <a:pt x="349" y="18"/>
                  </a:cubicBezTo>
                  <a:cubicBezTo>
                    <a:pt x="349" y="61"/>
                    <a:pt x="349" y="61"/>
                    <a:pt x="349" y="61"/>
                  </a:cubicBezTo>
                  <a:cubicBezTo>
                    <a:pt x="349" y="88"/>
                    <a:pt x="327" y="111"/>
                    <a:pt x="299" y="111"/>
                  </a:cubicBezTo>
                  <a:cubicBezTo>
                    <a:pt x="298" y="111"/>
                    <a:pt x="298" y="111"/>
                    <a:pt x="298" y="111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67" y="111"/>
                    <a:pt x="167" y="111"/>
                    <a:pt x="167" y="111"/>
                  </a:cubicBezTo>
                  <a:cubicBezTo>
                    <a:pt x="139" y="111"/>
                    <a:pt x="117" y="88"/>
                    <a:pt x="117" y="61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4"/>
                    <a:pt x="114" y="11"/>
                    <a:pt x="110" y="11"/>
                  </a:cubicBezTo>
                  <a:cubicBezTo>
                    <a:pt x="76" y="8"/>
                    <a:pt x="42" y="5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0" y="440"/>
                    <a:pt x="0" y="440"/>
                    <a:pt x="0" y="440"/>
                  </a:cubicBezTo>
                  <a:cubicBezTo>
                    <a:pt x="0" y="444"/>
                    <a:pt x="3" y="447"/>
                    <a:pt x="7" y="447"/>
                  </a:cubicBezTo>
                  <a:cubicBezTo>
                    <a:pt x="459" y="447"/>
                    <a:pt x="459" y="447"/>
                    <a:pt x="459" y="447"/>
                  </a:cubicBezTo>
                  <a:cubicBezTo>
                    <a:pt x="463" y="447"/>
                    <a:pt x="466" y="444"/>
                    <a:pt x="466" y="440"/>
                  </a:cubicBezTo>
                  <a:cubicBezTo>
                    <a:pt x="466" y="279"/>
                    <a:pt x="466" y="279"/>
                    <a:pt x="466" y="279"/>
                  </a:cubicBezTo>
                  <a:cubicBezTo>
                    <a:pt x="466" y="279"/>
                    <a:pt x="466" y="279"/>
                    <a:pt x="466" y="279"/>
                  </a:cubicBezTo>
                  <a:cubicBezTo>
                    <a:pt x="466" y="111"/>
                    <a:pt x="466" y="111"/>
                    <a:pt x="466" y="111"/>
                  </a:cubicBezTo>
                  <a:cubicBezTo>
                    <a:pt x="466" y="111"/>
                    <a:pt x="466" y="111"/>
                    <a:pt x="466" y="111"/>
                  </a:cubicBezTo>
                  <a:cubicBezTo>
                    <a:pt x="466" y="7"/>
                    <a:pt x="466" y="7"/>
                    <a:pt x="466" y="7"/>
                  </a:cubicBezTo>
                  <a:cubicBezTo>
                    <a:pt x="466" y="3"/>
                    <a:pt x="462" y="0"/>
                    <a:pt x="4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Google Shape;743;p29">
              <a:extLst>
                <a:ext uri="{FF2B5EF4-FFF2-40B4-BE49-F238E27FC236}">
                  <a16:creationId xmlns:a16="http://schemas.microsoft.com/office/drawing/2014/main" id="{A7CF8DF4-DDC7-681F-D34D-F69F1B25D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9758" y="4270961"/>
              <a:ext cx="572485" cy="576116"/>
            </a:xfrm>
            <a:custGeom>
              <a:avLst/>
              <a:gdLst>
                <a:gd name="T0" fmla="*/ 2147483646 w 194"/>
                <a:gd name="T1" fmla="*/ 0 h 195"/>
                <a:gd name="T2" fmla="*/ 2147483646 w 194"/>
                <a:gd name="T3" fmla="*/ 0 h 195"/>
                <a:gd name="T4" fmla="*/ 0 w 194"/>
                <a:gd name="T5" fmla="*/ 2147483646 h 195"/>
                <a:gd name="T6" fmla="*/ 0 w 194"/>
                <a:gd name="T7" fmla="*/ 2147483646 h 195"/>
                <a:gd name="T8" fmla="*/ 0 w 194"/>
                <a:gd name="T9" fmla="*/ 2147483646 h 195"/>
                <a:gd name="T10" fmla="*/ 0 w 194"/>
                <a:gd name="T11" fmla="*/ 2147483646 h 195"/>
                <a:gd name="T12" fmla="*/ 0 w 194"/>
                <a:gd name="T13" fmla="*/ 2147483646 h 195"/>
                <a:gd name="T14" fmla="*/ 0 w 194"/>
                <a:gd name="T15" fmla="*/ 2147483646 h 195"/>
                <a:gd name="T16" fmla="*/ 2147483646 w 194"/>
                <a:gd name="T17" fmla="*/ 2147483646 h 195"/>
                <a:gd name="T18" fmla="*/ 2147483646 w 194"/>
                <a:gd name="T19" fmla="*/ 2147483646 h 195"/>
                <a:gd name="T20" fmla="*/ 2147483646 w 194"/>
                <a:gd name="T21" fmla="*/ 2147483646 h 195"/>
                <a:gd name="T22" fmla="*/ 2147483646 w 194"/>
                <a:gd name="T23" fmla="*/ 2147483646 h 195"/>
                <a:gd name="T24" fmla="*/ 2147483646 w 194"/>
                <a:gd name="T25" fmla="*/ 2147483646 h 195"/>
                <a:gd name="T26" fmla="*/ 2147483646 w 194"/>
                <a:gd name="T27" fmla="*/ 2147483646 h 195"/>
                <a:gd name="T28" fmla="*/ 2147483646 w 194"/>
                <a:gd name="T29" fmla="*/ 2147483646 h 195"/>
                <a:gd name="T30" fmla="*/ 2147483646 w 194"/>
                <a:gd name="T31" fmla="*/ 2147483646 h 195"/>
                <a:gd name="T32" fmla="*/ 2147483646 w 194"/>
                <a:gd name="T33" fmla="*/ 0 h 19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94" h="195" extrusionOk="0">
                  <a:moveTo>
                    <a:pt x="152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76"/>
                    <a:pt x="19" y="195"/>
                    <a:pt x="42" y="195"/>
                  </a:cubicBezTo>
                  <a:cubicBezTo>
                    <a:pt x="152" y="195"/>
                    <a:pt x="152" y="195"/>
                    <a:pt x="152" y="195"/>
                  </a:cubicBezTo>
                  <a:cubicBezTo>
                    <a:pt x="175" y="195"/>
                    <a:pt x="194" y="176"/>
                    <a:pt x="194" y="152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65"/>
                    <a:pt x="194" y="65"/>
                    <a:pt x="194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43"/>
                    <a:pt x="194" y="43"/>
                    <a:pt x="194" y="43"/>
                  </a:cubicBezTo>
                  <a:cubicBezTo>
                    <a:pt x="194" y="19"/>
                    <a:pt x="175" y="0"/>
                    <a:pt x="15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Google Shape;744;p29">
              <a:extLst>
                <a:ext uri="{FF2B5EF4-FFF2-40B4-BE49-F238E27FC236}">
                  <a16:creationId xmlns:a16="http://schemas.microsoft.com/office/drawing/2014/main" id="{8B1073E1-062F-4FDE-425E-5B554C626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1221" y="2138363"/>
              <a:ext cx="1729558" cy="623319"/>
            </a:xfrm>
            <a:custGeom>
              <a:avLst/>
              <a:gdLst>
                <a:gd name="T0" fmla="*/ 2147483646 w 586"/>
                <a:gd name="T1" fmla="*/ 2147483646 h 211"/>
                <a:gd name="T2" fmla="*/ 2147483646 w 586"/>
                <a:gd name="T3" fmla="*/ 2147483646 h 211"/>
                <a:gd name="T4" fmla="*/ 2147483646 w 586"/>
                <a:gd name="T5" fmla="*/ 2147483646 h 211"/>
                <a:gd name="T6" fmla="*/ 2147483646 w 586"/>
                <a:gd name="T7" fmla="*/ 2147483646 h 211"/>
                <a:gd name="T8" fmla="*/ 2147483646 w 586"/>
                <a:gd name="T9" fmla="*/ 2147483646 h 211"/>
                <a:gd name="T10" fmla="*/ 2147483646 w 586"/>
                <a:gd name="T11" fmla="*/ 2147483646 h 211"/>
                <a:gd name="T12" fmla="*/ 2147483646 w 586"/>
                <a:gd name="T13" fmla="*/ 2147483646 h 211"/>
                <a:gd name="T14" fmla="*/ 2147483646 w 586"/>
                <a:gd name="T15" fmla="*/ 2147483646 h 211"/>
                <a:gd name="T16" fmla="*/ 2147483646 w 586"/>
                <a:gd name="T17" fmla="*/ 2147483646 h 211"/>
                <a:gd name="T18" fmla="*/ 2147483646 w 586"/>
                <a:gd name="T19" fmla="*/ 0 h 211"/>
                <a:gd name="T20" fmla="*/ 2147483646 w 586"/>
                <a:gd name="T21" fmla="*/ 2147483646 h 211"/>
                <a:gd name="T22" fmla="*/ 0 w 586"/>
                <a:gd name="T23" fmla="*/ 2147483646 h 211"/>
                <a:gd name="T24" fmla="*/ 2147483646 w 586"/>
                <a:gd name="T25" fmla="*/ 2147483646 h 21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86" h="211" extrusionOk="0">
                  <a:moveTo>
                    <a:pt x="5" y="211"/>
                  </a:moveTo>
                  <a:cubicBezTo>
                    <a:pt x="79" y="211"/>
                    <a:pt x="79" y="211"/>
                    <a:pt x="79" y="211"/>
                  </a:cubicBezTo>
                  <a:cubicBezTo>
                    <a:pt x="82" y="211"/>
                    <a:pt x="84" y="209"/>
                    <a:pt x="84" y="207"/>
                  </a:cubicBezTo>
                  <a:cubicBezTo>
                    <a:pt x="98" y="138"/>
                    <a:pt x="188" y="79"/>
                    <a:pt x="293" y="79"/>
                  </a:cubicBezTo>
                  <a:cubicBezTo>
                    <a:pt x="398" y="79"/>
                    <a:pt x="488" y="138"/>
                    <a:pt x="502" y="207"/>
                  </a:cubicBezTo>
                  <a:cubicBezTo>
                    <a:pt x="502" y="209"/>
                    <a:pt x="504" y="211"/>
                    <a:pt x="507" y="211"/>
                  </a:cubicBezTo>
                  <a:cubicBezTo>
                    <a:pt x="581" y="211"/>
                    <a:pt x="581" y="211"/>
                    <a:pt x="581" y="211"/>
                  </a:cubicBezTo>
                  <a:cubicBezTo>
                    <a:pt x="584" y="211"/>
                    <a:pt x="586" y="209"/>
                    <a:pt x="586" y="206"/>
                  </a:cubicBezTo>
                  <a:cubicBezTo>
                    <a:pt x="580" y="150"/>
                    <a:pt x="549" y="100"/>
                    <a:pt x="496" y="61"/>
                  </a:cubicBezTo>
                  <a:cubicBezTo>
                    <a:pt x="441" y="22"/>
                    <a:pt x="369" y="0"/>
                    <a:pt x="293" y="0"/>
                  </a:cubicBezTo>
                  <a:cubicBezTo>
                    <a:pt x="217" y="0"/>
                    <a:pt x="145" y="22"/>
                    <a:pt x="90" y="61"/>
                  </a:cubicBezTo>
                  <a:cubicBezTo>
                    <a:pt x="37" y="100"/>
                    <a:pt x="6" y="150"/>
                    <a:pt x="0" y="206"/>
                  </a:cubicBezTo>
                  <a:cubicBezTo>
                    <a:pt x="0" y="209"/>
                    <a:pt x="2" y="211"/>
                    <a:pt x="5" y="21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Google Shape;745;p29">
              <a:extLst>
                <a:ext uri="{FF2B5EF4-FFF2-40B4-BE49-F238E27FC236}">
                  <a16:creationId xmlns:a16="http://schemas.microsoft.com/office/drawing/2014/main" id="{1CE30523-8B56-1FC8-2280-4CE1ACAE79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0479" y="2802833"/>
              <a:ext cx="580957" cy="71409"/>
            </a:xfrm>
            <a:custGeom>
              <a:avLst/>
              <a:gdLst>
                <a:gd name="T0" fmla="*/ 2147483646 w 197"/>
                <a:gd name="T1" fmla="*/ 0 h 24"/>
                <a:gd name="T2" fmla="*/ 2147483646 w 197"/>
                <a:gd name="T3" fmla="*/ 0 h 24"/>
                <a:gd name="T4" fmla="*/ 0 w 197"/>
                <a:gd name="T5" fmla="*/ 2147483646 h 24"/>
                <a:gd name="T6" fmla="*/ 0 w 197"/>
                <a:gd name="T7" fmla="*/ 2147483646 h 24"/>
                <a:gd name="T8" fmla="*/ 2147483646 w 197"/>
                <a:gd name="T9" fmla="*/ 2147483646 h 24"/>
                <a:gd name="T10" fmla="*/ 2147483646 w 197"/>
                <a:gd name="T11" fmla="*/ 2147483646 h 24"/>
                <a:gd name="T12" fmla="*/ 2147483646 w 197"/>
                <a:gd name="T13" fmla="*/ 2147483646 h 24"/>
                <a:gd name="T14" fmla="*/ 2147483646 w 197"/>
                <a:gd name="T15" fmla="*/ 2147483646 h 24"/>
                <a:gd name="T16" fmla="*/ 2147483646 w 197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7" h="24" extrusionOk="0">
                  <a:moveTo>
                    <a:pt x="19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2" y="24"/>
                    <a:pt x="4" y="24"/>
                  </a:cubicBezTo>
                  <a:cubicBezTo>
                    <a:pt x="192" y="24"/>
                    <a:pt x="192" y="24"/>
                    <a:pt x="192" y="24"/>
                  </a:cubicBezTo>
                  <a:cubicBezTo>
                    <a:pt x="195" y="24"/>
                    <a:pt x="197" y="22"/>
                    <a:pt x="197" y="19"/>
                  </a:cubicBezTo>
                  <a:cubicBezTo>
                    <a:pt x="197" y="6"/>
                    <a:pt x="197" y="6"/>
                    <a:pt x="197" y="6"/>
                  </a:cubicBezTo>
                  <a:cubicBezTo>
                    <a:pt x="197" y="3"/>
                    <a:pt x="195" y="0"/>
                    <a:pt x="19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Google Shape;746;p29">
              <a:extLst>
                <a:ext uri="{FF2B5EF4-FFF2-40B4-BE49-F238E27FC236}">
                  <a16:creationId xmlns:a16="http://schemas.microsoft.com/office/drawing/2014/main" id="{A43E1401-9CC6-8A0C-AE79-6089491E0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9355" y="2802833"/>
              <a:ext cx="582167" cy="71409"/>
            </a:xfrm>
            <a:custGeom>
              <a:avLst/>
              <a:gdLst>
                <a:gd name="T0" fmla="*/ 2147483646 w 197"/>
                <a:gd name="T1" fmla="*/ 0 h 24"/>
                <a:gd name="T2" fmla="*/ 2147483646 w 197"/>
                <a:gd name="T3" fmla="*/ 0 h 24"/>
                <a:gd name="T4" fmla="*/ 0 w 197"/>
                <a:gd name="T5" fmla="*/ 2147483646 h 24"/>
                <a:gd name="T6" fmla="*/ 0 w 197"/>
                <a:gd name="T7" fmla="*/ 2147483646 h 24"/>
                <a:gd name="T8" fmla="*/ 2147483646 w 197"/>
                <a:gd name="T9" fmla="*/ 2147483646 h 24"/>
                <a:gd name="T10" fmla="*/ 2147483646 w 197"/>
                <a:gd name="T11" fmla="*/ 2147483646 h 24"/>
                <a:gd name="T12" fmla="*/ 2147483646 w 197"/>
                <a:gd name="T13" fmla="*/ 2147483646 h 24"/>
                <a:gd name="T14" fmla="*/ 2147483646 w 197"/>
                <a:gd name="T15" fmla="*/ 2147483646 h 24"/>
                <a:gd name="T16" fmla="*/ 2147483646 w 197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7" h="24" extrusionOk="0">
                  <a:moveTo>
                    <a:pt x="193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2" y="24"/>
                    <a:pt x="5" y="24"/>
                  </a:cubicBezTo>
                  <a:cubicBezTo>
                    <a:pt x="193" y="24"/>
                    <a:pt x="193" y="24"/>
                    <a:pt x="193" y="24"/>
                  </a:cubicBezTo>
                  <a:cubicBezTo>
                    <a:pt x="195" y="24"/>
                    <a:pt x="197" y="22"/>
                    <a:pt x="197" y="19"/>
                  </a:cubicBezTo>
                  <a:cubicBezTo>
                    <a:pt x="197" y="6"/>
                    <a:pt x="197" y="6"/>
                    <a:pt x="197" y="6"/>
                  </a:cubicBezTo>
                  <a:cubicBezTo>
                    <a:pt x="197" y="3"/>
                    <a:pt x="195" y="0"/>
                    <a:pt x="193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Google Shape;747;p29">
              <a:extLst>
                <a:ext uri="{FF2B5EF4-FFF2-40B4-BE49-F238E27FC236}">
                  <a16:creationId xmlns:a16="http://schemas.microsoft.com/office/drawing/2014/main" id="{5B2119A5-6B87-B8C2-C049-D818226DC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7682" y="4861601"/>
              <a:ext cx="649946" cy="543438"/>
            </a:xfrm>
            <a:custGeom>
              <a:avLst/>
              <a:gdLst>
                <a:gd name="T0" fmla="*/ 2147483646 w 220"/>
                <a:gd name="T1" fmla="*/ 2147483646 h 184"/>
                <a:gd name="T2" fmla="*/ 2147483646 w 220"/>
                <a:gd name="T3" fmla="*/ 2147483646 h 184"/>
                <a:gd name="T4" fmla="*/ 2147483646 w 220"/>
                <a:gd name="T5" fmla="*/ 2147483646 h 184"/>
                <a:gd name="T6" fmla="*/ 2147483646 w 220"/>
                <a:gd name="T7" fmla="*/ 2147483646 h 184"/>
                <a:gd name="T8" fmla="*/ 2147483646 w 220"/>
                <a:gd name="T9" fmla="*/ 2147483646 h 184"/>
                <a:gd name="T10" fmla="*/ 2147483646 w 220"/>
                <a:gd name="T11" fmla="*/ 2147483646 h 184"/>
                <a:gd name="T12" fmla="*/ 2147483646 w 220"/>
                <a:gd name="T13" fmla="*/ 2147483646 h 184"/>
                <a:gd name="T14" fmla="*/ 2147483646 w 220"/>
                <a:gd name="T15" fmla="*/ 2147483646 h 184"/>
                <a:gd name="T16" fmla="*/ 2147483646 w 220"/>
                <a:gd name="T17" fmla="*/ 2147483646 h 184"/>
                <a:gd name="T18" fmla="*/ 2147483646 w 220"/>
                <a:gd name="T19" fmla="*/ 2147483646 h 184"/>
                <a:gd name="T20" fmla="*/ 2147483646 w 220"/>
                <a:gd name="T21" fmla="*/ 2147483646 h 184"/>
                <a:gd name="T22" fmla="*/ 2147483646 w 220"/>
                <a:gd name="T23" fmla="*/ 2147483646 h 184"/>
                <a:gd name="T24" fmla="*/ 2147483646 w 220"/>
                <a:gd name="T25" fmla="*/ 2147483646 h 184"/>
                <a:gd name="T26" fmla="*/ 2147483646 w 220"/>
                <a:gd name="T27" fmla="*/ 2147483646 h 184"/>
                <a:gd name="T28" fmla="*/ 2147483646 w 220"/>
                <a:gd name="T29" fmla="*/ 2147483646 h 184"/>
                <a:gd name="T30" fmla="*/ 2147483646 w 220"/>
                <a:gd name="T31" fmla="*/ 2147483646 h 184"/>
                <a:gd name="T32" fmla="*/ 2147483646 w 220"/>
                <a:gd name="T33" fmla="*/ 2147483646 h 184"/>
                <a:gd name="T34" fmla="*/ 2147483646 w 220"/>
                <a:gd name="T35" fmla="*/ 2147483646 h 184"/>
                <a:gd name="T36" fmla="*/ 2147483646 w 220"/>
                <a:gd name="T37" fmla="*/ 2147483646 h 184"/>
                <a:gd name="T38" fmla="*/ 2147483646 w 220"/>
                <a:gd name="T39" fmla="*/ 2147483646 h 184"/>
                <a:gd name="T40" fmla="*/ 2147483646 w 220"/>
                <a:gd name="T41" fmla="*/ 2147483646 h 184"/>
                <a:gd name="T42" fmla="*/ 2147483646 w 220"/>
                <a:gd name="T43" fmla="*/ 2147483646 h 184"/>
                <a:gd name="T44" fmla="*/ 2147483646 w 220"/>
                <a:gd name="T45" fmla="*/ 2147483646 h 184"/>
                <a:gd name="T46" fmla="*/ 2147483646 w 220"/>
                <a:gd name="T47" fmla="*/ 2147483646 h 184"/>
                <a:gd name="T48" fmla="*/ 2147483646 w 220"/>
                <a:gd name="T49" fmla="*/ 2147483646 h 184"/>
                <a:gd name="T50" fmla="*/ 2147483646 w 220"/>
                <a:gd name="T51" fmla="*/ 2147483646 h 184"/>
                <a:gd name="T52" fmla="*/ 2147483646 w 220"/>
                <a:gd name="T53" fmla="*/ 2147483646 h 184"/>
                <a:gd name="T54" fmla="*/ 2147483646 w 220"/>
                <a:gd name="T55" fmla="*/ 2147483646 h 184"/>
                <a:gd name="T56" fmla="*/ 2147483646 w 220"/>
                <a:gd name="T57" fmla="*/ 2147483646 h 184"/>
                <a:gd name="T58" fmla="*/ 2147483646 w 220"/>
                <a:gd name="T59" fmla="*/ 2147483646 h 184"/>
                <a:gd name="T60" fmla="*/ 2147483646 w 220"/>
                <a:gd name="T61" fmla="*/ 2147483646 h 184"/>
                <a:gd name="T62" fmla="*/ 2147483646 w 220"/>
                <a:gd name="T63" fmla="*/ 2147483646 h 184"/>
                <a:gd name="T64" fmla="*/ 2147483646 w 220"/>
                <a:gd name="T65" fmla="*/ 2147483646 h 184"/>
                <a:gd name="T66" fmla="*/ 2147483646 w 220"/>
                <a:gd name="T67" fmla="*/ 2147483646 h 184"/>
                <a:gd name="T68" fmla="*/ 2147483646 w 220"/>
                <a:gd name="T69" fmla="*/ 2147483646 h 184"/>
                <a:gd name="T70" fmla="*/ 2147483646 w 220"/>
                <a:gd name="T71" fmla="*/ 2147483646 h 184"/>
                <a:gd name="T72" fmla="*/ 2147483646 w 220"/>
                <a:gd name="T73" fmla="*/ 2147483646 h 184"/>
                <a:gd name="T74" fmla="*/ 2147483646 w 220"/>
                <a:gd name="T75" fmla="*/ 2147483646 h 184"/>
                <a:gd name="T76" fmla="*/ 2147483646 w 220"/>
                <a:gd name="T77" fmla="*/ 2147483646 h 184"/>
                <a:gd name="T78" fmla="*/ 2147483646 w 220"/>
                <a:gd name="T79" fmla="*/ 2147483646 h 184"/>
                <a:gd name="T80" fmla="*/ 2147483646 w 220"/>
                <a:gd name="T81" fmla="*/ 2147483646 h 184"/>
                <a:gd name="T82" fmla="*/ 2147483646 w 220"/>
                <a:gd name="T83" fmla="*/ 2147483646 h 184"/>
                <a:gd name="T84" fmla="*/ 2147483646 w 220"/>
                <a:gd name="T85" fmla="*/ 2147483646 h 184"/>
                <a:gd name="T86" fmla="*/ 2147483646 w 220"/>
                <a:gd name="T87" fmla="*/ 2147483646 h 184"/>
                <a:gd name="T88" fmla="*/ 2147483646 w 220"/>
                <a:gd name="T89" fmla="*/ 2147483646 h 184"/>
                <a:gd name="T90" fmla="*/ 2147483646 w 220"/>
                <a:gd name="T91" fmla="*/ 2147483646 h 184"/>
                <a:gd name="T92" fmla="*/ 2147483646 w 220"/>
                <a:gd name="T93" fmla="*/ 2147483646 h 184"/>
                <a:gd name="T94" fmla="*/ 2147483646 w 220"/>
                <a:gd name="T95" fmla="*/ 2147483646 h 184"/>
                <a:gd name="T96" fmla="*/ 2147483646 w 220"/>
                <a:gd name="T97" fmla="*/ 2147483646 h 184"/>
                <a:gd name="T98" fmla="*/ 2147483646 w 220"/>
                <a:gd name="T99" fmla="*/ 2147483646 h 184"/>
                <a:gd name="T100" fmla="*/ 2147483646 w 220"/>
                <a:gd name="T101" fmla="*/ 0 h 184"/>
                <a:gd name="T102" fmla="*/ 0 w 220"/>
                <a:gd name="T103" fmla="*/ 2147483646 h 184"/>
                <a:gd name="T104" fmla="*/ 2147483646 w 220"/>
                <a:gd name="T105" fmla="*/ 2147483646 h 184"/>
                <a:gd name="T106" fmla="*/ 2147483646 w 220"/>
                <a:gd name="T107" fmla="*/ 2147483646 h 184"/>
                <a:gd name="T108" fmla="*/ 2147483646 w 220"/>
                <a:gd name="T109" fmla="*/ 2147483646 h 184"/>
                <a:gd name="T110" fmla="*/ 2147483646 w 220"/>
                <a:gd name="T111" fmla="*/ 2147483646 h 184"/>
                <a:gd name="T112" fmla="*/ 2147483646 w 220"/>
                <a:gd name="T113" fmla="*/ 2147483646 h 184"/>
                <a:gd name="T114" fmla="*/ 2147483646 w 220"/>
                <a:gd name="T115" fmla="*/ 2147483646 h 184"/>
                <a:gd name="T116" fmla="*/ 2147483646 w 220"/>
                <a:gd name="T117" fmla="*/ 2147483646 h 18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20" h="184" extrusionOk="0">
                  <a:moveTo>
                    <a:pt x="30" y="150"/>
                  </a:moveTo>
                  <a:cubicBezTo>
                    <a:pt x="30" y="100"/>
                    <a:pt x="30" y="100"/>
                    <a:pt x="30" y="100"/>
                  </a:cubicBezTo>
                  <a:cubicBezTo>
                    <a:pt x="30" y="96"/>
                    <a:pt x="33" y="93"/>
                    <a:pt x="37" y="93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53" y="93"/>
                    <a:pt x="57" y="96"/>
                    <a:pt x="57" y="100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7" y="154"/>
                    <a:pt x="53" y="157"/>
                    <a:pt x="49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3" y="157"/>
                    <a:pt x="30" y="154"/>
                    <a:pt x="30" y="150"/>
                  </a:cubicBezTo>
                  <a:close/>
                  <a:moveTo>
                    <a:pt x="81" y="75"/>
                  </a:moveTo>
                  <a:cubicBezTo>
                    <a:pt x="77" y="75"/>
                    <a:pt x="74" y="79"/>
                    <a:pt x="74" y="83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4"/>
                    <a:pt x="77" y="157"/>
                    <a:pt x="81" y="157"/>
                  </a:cubicBezTo>
                  <a:cubicBezTo>
                    <a:pt x="93" y="157"/>
                    <a:pt x="93" y="157"/>
                    <a:pt x="93" y="157"/>
                  </a:cubicBezTo>
                  <a:cubicBezTo>
                    <a:pt x="97" y="157"/>
                    <a:pt x="101" y="154"/>
                    <a:pt x="101" y="150"/>
                  </a:cubicBezTo>
                  <a:cubicBezTo>
                    <a:pt x="101" y="83"/>
                    <a:pt x="101" y="83"/>
                    <a:pt x="101" y="83"/>
                  </a:cubicBezTo>
                  <a:cubicBezTo>
                    <a:pt x="101" y="79"/>
                    <a:pt x="97" y="75"/>
                    <a:pt x="93" y="75"/>
                  </a:cubicBezTo>
                  <a:lnTo>
                    <a:pt x="81" y="75"/>
                  </a:lnTo>
                  <a:close/>
                  <a:moveTo>
                    <a:pt x="125" y="60"/>
                  </a:moveTo>
                  <a:cubicBezTo>
                    <a:pt x="121" y="60"/>
                    <a:pt x="118" y="64"/>
                    <a:pt x="118" y="67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4"/>
                    <a:pt x="121" y="157"/>
                    <a:pt x="125" y="157"/>
                  </a:cubicBezTo>
                  <a:cubicBezTo>
                    <a:pt x="137" y="157"/>
                    <a:pt x="137" y="157"/>
                    <a:pt x="137" y="157"/>
                  </a:cubicBezTo>
                  <a:cubicBezTo>
                    <a:pt x="141" y="157"/>
                    <a:pt x="144" y="154"/>
                    <a:pt x="144" y="150"/>
                  </a:cubicBezTo>
                  <a:cubicBezTo>
                    <a:pt x="144" y="67"/>
                    <a:pt x="144" y="67"/>
                    <a:pt x="144" y="67"/>
                  </a:cubicBezTo>
                  <a:cubicBezTo>
                    <a:pt x="144" y="64"/>
                    <a:pt x="141" y="60"/>
                    <a:pt x="137" y="60"/>
                  </a:cubicBezTo>
                  <a:lnTo>
                    <a:pt x="125" y="60"/>
                  </a:lnTo>
                  <a:close/>
                  <a:moveTo>
                    <a:pt x="169" y="45"/>
                  </a:moveTo>
                  <a:cubicBezTo>
                    <a:pt x="165" y="45"/>
                    <a:pt x="162" y="48"/>
                    <a:pt x="162" y="52"/>
                  </a:cubicBezTo>
                  <a:cubicBezTo>
                    <a:pt x="162" y="150"/>
                    <a:pt x="162" y="150"/>
                    <a:pt x="162" y="150"/>
                  </a:cubicBezTo>
                  <a:cubicBezTo>
                    <a:pt x="162" y="154"/>
                    <a:pt x="165" y="157"/>
                    <a:pt x="169" y="157"/>
                  </a:cubicBezTo>
                  <a:cubicBezTo>
                    <a:pt x="181" y="157"/>
                    <a:pt x="181" y="157"/>
                    <a:pt x="181" y="157"/>
                  </a:cubicBezTo>
                  <a:cubicBezTo>
                    <a:pt x="185" y="157"/>
                    <a:pt x="189" y="154"/>
                    <a:pt x="189" y="150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89" y="48"/>
                    <a:pt x="185" y="45"/>
                    <a:pt x="181" y="45"/>
                  </a:cubicBezTo>
                  <a:lnTo>
                    <a:pt x="169" y="45"/>
                  </a:lnTo>
                  <a:close/>
                  <a:moveTo>
                    <a:pt x="33" y="74"/>
                  </a:moveTo>
                  <a:cubicBezTo>
                    <a:pt x="80" y="65"/>
                    <a:pt x="124" y="48"/>
                    <a:pt x="164" y="25"/>
                  </a:cubicBezTo>
                  <a:cubicBezTo>
                    <a:pt x="167" y="32"/>
                    <a:pt x="167" y="32"/>
                    <a:pt x="167" y="32"/>
                  </a:cubicBezTo>
                  <a:cubicBezTo>
                    <a:pt x="181" y="10"/>
                    <a:pt x="181" y="10"/>
                    <a:pt x="181" y="10"/>
                  </a:cubicBezTo>
                  <a:cubicBezTo>
                    <a:pt x="155" y="9"/>
                    <a:pt x="155" y="9"/>
                    <a:pt x="155" y="9"/>
                  </a:cubicBezTo>
                  <a:cubicBezTo>
                    <a:pt x="159" y="16"/>
                    <a:pt x="159" y="16"/>
                    <a:pt x="159" y="16"/>
                  </a:cubicBezTo>
                  <a:cubicBezTo>
                    <a:pt x="121" y="39"/>
                    <a:pt x="78" y="56"/>
                    <a:pt x="32" y="64"/>
                  </a:cubicBezTo>
                  <a:lnTo>
                    <a:pt x="33" y="74"/>
                  </a:lnTo>
                  <a:close/>
                  <a:moveTo>
                    <a:pt x="220" y="171"/>
                  </a:moveTo>
                  <a:cubicBezTo>
                    <a:pt x="198" y="158"/>
                    <a:pt x="198" y="158"/>
                    <a:pt x="198" y="158"/>
                  </a:cubicBezTo>
                  <a:cubicBezTo>
                    <a:pt x="198" y="166"/>
                    <a:pt x="198" y="166"/>
                    <a:pt x="198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166"/>
                    <a:pt x="9" y="166"/>
                    <a:pt x="9" y="166"/>
                  </a:cubicBezTo>
                  <a:cubicBezTo>
                    <a:pt x="9" y="171"/>
                    <a:pt x="9" y="171"/>
                    <a:pt x="9" y="171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198" y="176"/>
                    <a:pt x="198" y="176"/>
                    <a:pt x="198" y="176"/>
                  </a:cubicBezTo>
                  <a:cubicBezTo>
                    <a:pt x="198" y="184"/>
                    <a:pt x="198" y="184"/>
                    <a:pt x="198" y="184"/>
                  </a:cubicBezTo>
                  <a:lnTo>
                    <a:pt x="220" y="1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Google Shape;748;p29">
              <a:extLst>
                <a:ext uri="{FF2B5EF4-FFF2-40B4-BE49-F238E27FC236}">
                  <a16:creationId xmlns:a16="http://schemas.microsoft.com/office/drawing/2014/main" id="{834D50FD-B8B2-7C94-E41E-510C76B28C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1457" y="4855549"/>
              <a:ext cx="421194" cy="617267"/>
            </a:xfrm>
            <a:custGeom>
              <a:avLst/>
              <a:gdLst>
                <a:gd name="T0" fmla="*/ 2147483646 w 143"/>
                <a:gd name="T1" fmla="*/ 2147483646 h 209"/>
                <a:gd name="T2" fmla="*/ 2147483646 w 143"/>
                <a:gd name="T3" fmla="*/ 2147483646 h 209"/>
                <a:gd name="T4" fmla="*/ 2147483646 w 143"/>
                <a:gd name="T5" fmla="*/ 2147483646 h 209"/>
                <a:gd name="T6" fmla="*/ 2147483646 w 143"/>
                <a:gd name="T7" fmla="*/ 2147483646 h 209"/>
                <a:gd name="T8" fmla="*/ 2147483646 w 143"/>
                <a:gd name="T9" fmla="*/ 2147483646 h 209"/>
                <a:gd name="T10" fmla="*/ 2147483646 w 143"/>
                <a:gd name="T11" fmla="*/ 2147483646 h 209"/>
                <a:gd name="T12" fmla="*/ 2147483646 w 143"/>
                <a:gd name="T13" fmla="*/ 2147483646 h 209"/>
                <a:gd name="T14" fmla="*/ 2147483646 w 143"/>
                <a:gd name="T15" fmla="*/ 2147483646 h 209"/>
                <a:gd name="T16" fmla="*/ 2147483646 w 143"/>
                <a:gd name="T17" fmla="*/ 2147483646 h 209"/>
                <a:gd name="T18" fmla="*/ 2147483646 w 143"/>
                <a:gd name="T19" fmla="*/ 2147483646 h 209"/>
                <a:gd name="T20" fmla="*/ 2147483646 w 143"/>
                <a:gd name="T21" fmla="*/ 0 h 209"/>
                <a:gd name="T22" fmla="*/ 2147483646 w 143"/>
                <a:gd name="T23" fmla="*/ 0 h 209"/>
                <a:gd name="T24" fmla="*/ 2147483646 w 143"/>
                <a:gd name="T25" fmla="*/ 2147483646 h 209"/>
                <a:gd name="T26" fmla="*/ 2147483646 w 143"/>
                <a:gd name="T27" fmla="*/ 2147483646 h 209"/>
                <a:gd name="T28" fmla="*/ 0 w 143"/>
                <a:gd name="T29" fmla="*/ 2147483646 h 209"/>
                <a:gd name="T30" fmla="*/ 2147483646 w 143"/>
                <a:gd name="T31" fmla="*/ 2147483646 h 209"/>
                <a:gd name="T32" fmla="*/ 2147483646 w 143"/>
                <a:gd name="T33" fmla="*/ 2147483646 h 209"/>
                <a:gd name="T34" fmla="*/ 2147483646 w 143"/>
                <a:gd name="T35" fmla="*/ 2147483646 h 209"/>
                <a:gd name="T36" fmla="*/ 2147483646 w 143"/>
                <a:gd name="T37" fmla="*/ 2147483646 h 209"/>
                <a:gd name="T38" fmla="*/ 2147483646 w 143"/>
                <a:gd name="T39" fmla="*/ 2147483646 h 209"/>
                <a:gd name="T40" fmla="*/ 2147483646 w 143"/>
                <a:gd name="T41" fmla="*/ 2147483646 h 209"/>
                <a:gd name="T42" fmla="*/ 2147483646 w 143"/>
                <a:gd name="T43" fmla="*/ 2147483646 h 209"/>
                <a:gd name="T44" fmla="*/ 2147483646 w 143"/>
                <a:gd name="T45" fmla="*/ 2147483646 h 209"/>
                <a:gd name="T46" fmla="*/ 2147483646 w 143"/>
                <a:gd name="T47" fmla="*/ 2147483646 h 209"/>
                <a:gd name="T48" fmla="*/ 2147483646 w 143"/>
                <a:gd name="T49" fmla="*/ 2147483646 h 209"/>
                <a:gd name="T50" fmla="*/ 2147483646 w 143"/>
                <a:gd name="T51" fmla="*/ 2147483646 h 209"/>
                <a:gd name="T52" fmla="*/ 2147483646 w 143"/>
                <a:gd name="T53" fmla="*/ 2147483646 h 209"/>
                <a:gd name="T54" fmla="*/ 2147483646 w 143"/>
                <a:gd name="T55" fmla="*/ 2147483646 h 209"/>
                <a:gd name="T56" fmla="*/ 2147483646 w 143"/>
                <a:gd name="T57" fmla="*/ 2147483646 h 20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43" h="209" extrusionOk="0">
                  <a:moveTo>
                    <a:pt x="143" y="139"/>
                  </a:moveTo>
                  <a:cubicBezTo>
                    <a:pt x="143" y="117"/>
                    <a:pt x="127" y="100"/>
                    <a:pt x="93" y="92"/>
                  </a:cubicBezTo>
                  <a:cubicBezTo>
                    <a:pt x="90" y="91"/>
                    <a:pt x="71" y="86"/>
                    <a:pt x="68" y="85"/>
                  </a:cubicBezTo>
                  <a:cubicBezTo>
                    <a:pt x="42" y="79"/>
                    <a:pt x="34" y="75"/>
                    <a:pt x="34" y="68"/>
                  </a:cubicBezTo>
                  <a:cubicBezTo>
                    <a:pt x="34" y="60"/>
                    <a:pt x="44" y="52"/>
                    <a:pt x="70" y="52"/>
                  </a:cubicBezTo>
                  <a:cubicBezTo>
                    <a:pt x="89" y="52"/>
                    <a:pt x="107" y="66"/>
                    <a:pt x="107" y="66"/>
                  </a:cubicBezTo>
                  <a:cubicBezTo>
                    <a:pt x="114" y="71"/>
                    <a:pt x="119" y="71"/>
                    <a:pt x="125" y="65"/>
                  </a:cubicBezTo>
                  <a:cubicBezTo>
                    <a:pt x="125" y="65"/>
                    <a:pt x="133" y="58"/>
                    <a:pt x="133" y="52"/>
                  </a:cubicBezTo>
                  <a:cubicBezTo>
                    <a:pt x="133" y="42"/>
                    <a:pt x="110" y="29"/>
                    <a:pt x="87" y="24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7" y="3"/>
                    <a:pt x="82" y="0"/>
                    <a:pt x="7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1" y="0"/>
                    <a:pt x="57" y="3"/>
                    <a:pt x="57" y="8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20" y="27"/>
                    <a:pt x="0" y="46"/>
                    <a:pt x="0" y="69"/>
                  </a:cubicBezTo>
                  <a:cubicBezTo>
                    <a:pt x="0" y="96"/>
                    <a:pt x="26" y="106"/>
                    <a:pt x="54" y="114"/>
                  </a:cubicBezTo>
                  <a:cubicBezTo>
                    <a:pt x="58" y="115"/>
                    <a:pt x="80" y="120"/>
                    <a:pt x="84" y="121"/>
                  </a:cubicBezTo>
                  <a:cubicBezTo>
                    <a:pt x="105" y="126"/>
                    <a:pt x="109" y="134"/>
                    <a:pt x="109" y="139"/>
                  </a:cubicBezTo>
                  <a:cubicBezTo>
                    <a:pt x="109" y="148"/>
                    <a:pt x="100" y="156"/>
                    <a:pt x="74" y="156"/>
                  </a:cubicBezTo>
                  <a:cubicBezTo>
                    <a:pt x="55" y="156"/>
                    <a:pt x="30" y="141"/>
                    <a:pt x="30" y="141"/>
                  </a:cubicBezTo>
                  <a:cubicBezTo>
                    <a:pt x="23" y="136"/>
                    <a:pt x="16" y="138"/>
                    <a:pt x="10" y="144"/>
                  </a:cubicBezTo>
                  <a:cubicBezTo>
                    <a:pt x="10" y="144"/>
                    <a:pt x="6" y="150"/>
                    <a:pt x="6" y="157"/>
                  </a:cubicBezTo>
                  <a:cubicBezTo>
                    <a:pt x="6" y="167"/>
                    <a:pt x="32" y="180"/>
                    <a:pt x="57" y="185"/>
                  </a:cubicBezTo>
                  <a:cubicBezTo>
                    <a:pt x="57" y="201"/>
                    <a:pt x="57" y="201"/>
                    <a:pt x="57" y="201"/>
                  </a:cubicBezTo>
                  <a:cubicBezTo>
                    <a:pt x="57" y="205"/>
                    <a:pt x="61" y="209"/>
                    <a:pt x="66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82" y="209"/>
                    <a:pt x="87" y="205"/>
                    <a:pt x="87" y="201"/>
                  </a:cubicBezTo>
                  <a:cubicBezTo>
                    <a:pt x="87" y="185"/>
                    <a:pt x="87" y="185"/>
                    <a:pt x="87" y="185"/>
                  </a:cubicBezTo>
                  <a:cubicBezTo>
                    <a:pt x="126" y="181"/>
                    <a:pt x="143" y="161"/>
                    <a:pt x="143" y="1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Google Shape;749;p29">
              <a:extLst>
                <a:ext uri="{FF2B5EF4-FFF2-40B4-BE49-F238E27FC236}">
                  <a16:creationId xmlns:a16="http://schemas.microsoft.com/office/drawing/2014/main" id="{E0CF0B33-CF93-449D-7EDA-3AD0020DA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8833" y="3266389"/>
              <a:ext cx="557961" cy="668101"/>
            </a:xfrm>
            <a:custGeom>
              <a:avLst/>
              <a:gdLst>
                <a:gd name="T0" fmla="*/ 2147483646 w 189"/>
                <a:gd name="T1" fmla="*/ 2147483646 h 226"/>
                <a:gd name="T2" fmla="*/ 2147483646 w 189"/>
                <a:gd name="T3" fmla="*/ 2147483646 h 226"/>
                <a:gd name="T4" fmla="*/ 2147483646 w 189"/>
                <a:gd name="T5" fmla="*/ 2147483646 h 226"/>
                <a:gd name="T6" fmla="*/ 2147483646 w 189"/>
                <a:gd name="T7" fmla="*/ 2147483646 h 226"/>
                <a:gd name="T8" fmla="*/ 2147483646 w 189"/>
                <a:gd name="T9" fmla="*/ 2147483646 h 226"/>
                <a:gd name="T10" fmla="*/ 2147483646 w 189"/>
                <a:gd name="T11" fmla="*/ 2147483646 h 226"/>
                <a:gd name="T12" fmla="*/ 2147483646 w 189"/>
                <a:gd name="T13" fmla="*/ 2147483646 h 226"/>
                <a:gd name="T14" fmla="*/ 2147483646 w 189"/>
                <a:gd name="T15" fmla="*/ 2147483646 h 226"/>
                <a:gd name="T16" fmla="*/ 2147483646 w 189"/>
                <a:gd name="T17" fmla="*/ 2147483646 h 226"/>
                <a:gd name="T18" fmla="*/ 2147483646 w 189"/>
                <a:gd name="T19" fmla="*/ 2147483646 h 226"/>
                <a:gd name="T20" fmla="*/ 2147483646 w 189"/>
                <a:gd name="T21" fmla="*/ 2147483646 h 226"/>
                <a:gd name="T22" fmla="*/ 2147483646 w 189"/>
                <a:gd name="T23" fmla="*/ 2147483646 h 226"/>
                <a:gd name="T24" fmla="*/ 2147483646 w 189"/>
                <a:gd name="T25" fmla="*/ 2147483646 h 226"/>
                <a:gd name="T26" fmla="*/ 2147483646 w 189"/>
                <a:gd name="T27" fmla="*/ 2147483646 h 226"/>
                <a:gd name="T28" fmla="*/ 2147483646 w 189"/>
                <a:gd name="T29" fmla="*/ 2147483646 h 226"/>
                <a:gd name="T30" fmla="*/ 2147483646 w 189"/>
                <a:gd name="T31" fmla="*/ 2147483646 h 226"/>
                <a:gd name="T32" fmla="*/ 2147483646 w 189"/>
                <a:gd name="T33" fmla="*/ 2147483646 h 226"/>
                <a:gd name="T34" fmla="*/ 2147483646 w 189"/>
                <a:gd name="T35" fmla="*/ 2147483646 h 226"/>
                <a:gd name="T36" fmla="*/ 2147483646 w 189"/>
                <a:gd name="T37" fmla="*/ 2147483646 h 226"/>
                <a:gd name="T38" fmla="*/ 2147483646 w 189"/>
                <a:gd name="T39" fmla="*/ 2147483646 h 226"/>
                <a:gd name="T40" fmla="*/ 2147483646 w 189"/>
                <a:gd name="T41" fmla="*/ 2147483646 h 226"/>
                <a:gd name="T42" fmla="*/ 2147483646 w 189"/>
                <a:gd name="T43" fmla="*/ 2147483646 h 226"/>
                <a:gd name="T44" fmla="*/ 2147483646 w 189"/>
                <a:gd name="T45" fmla="*/ 2147483646 h 226"/>
                <a:gd name="T46" fmla="*/ 2147483646 w 189"/>
                <a:gd name="T47" fmla="*/ 2147483646 h 226"/>
                <a:gd name="T48" fmla="*/ 2147483646 w 189"/>
                <a:gd name="T49" fmla="*/ 0 h 226"/>
                <a:gd name="T50" fmla="*/ 2147483646 w 189"/>
                <a:gd name="T51" fmla="*/ 2147483646 h 226"/>
                <a:gd name="T52" fmla="*/ 2147483646 w 189"/>
                <a:gd name="T53" fmla="*/ 2147483646 h 226"/>
                <a:gd name="T54" fmla="*/ 2147483646 w 189"/>
                <a:gd name="T55" fmla="*/ 2147483646 h 226"/>
                <a:gd name="T56" fmla="*/ 2147483646 w 189"/>
                <a:gd name="T57" fmla="*/ 2147483646 h 226"/>
                <a:gd name="T58" fmla="*/ 2147483646 w 189"/>
                <a:gd name="T59" fmla="*/ 2147483646 h 226"/>
                <a:gd name="T60" fmla="*/ 2147483646 w 189"/>
                <a:gd name="T61" fmla="*/ 2147483646 h 226"/>
                <a:gd name="T62" fmla="*/ 2147483646 w 189"/>
                <a:gd name="T63" fmla="*/ 2147483646 h 226"/>
                <a:gd name="T64" fmla="*/ 2147483646 w 189"/>
                <a:gd name="T65" fmla="*/ 2147483646 h 226"/>
                <a:gd name="T66" fmla="*/ 2147483646 w 189"/>
                <a:gd name="T67" fmla="*/ 2147483646 h 226"/>
                <a:gd name="T68" fmla="*/ 2147483646 w 189"/>
                <a:gd name="T69" fmla="*/ 2147483646 h 226"/>
                <a:gd name="T70" fmla="*/ 2147483646 w 189"/>
                <a:gd name="T71" fmla="*/ 2147483646 h 226"/>
                <a:gd name="T72" fmla="*/ 2147483646 w 189"/>
                <a:gd name="T73" fmla="*/ 2147483646 h 226"/>
                <a:gd name="T74" fmla="*/ 2147483646 w 189"/>
                <a:gd name="T75" fmla="*/ 2147483646 h 226"/>
                <a:gd name="T76" fmla="*/ 2147483646 w 189"/>
                <a:gd name="T77" fmla="*/ 2147483646 h 226"/>
                <a:gd name="T78" fmla="*/ 2147483646 w 189"/>
                <a:gd name="T79" fmla="*/ 2147483646 h 226"/>
                <a:gd name="T80" fmla="*/ 2147483646 w 189"/>
                <a:gd name="T81" fmla="*/ 2147483646 h 226"/>
                <a:gd name="T82" fmla="*/ 2147483646 w 189"/>
                <a:gd name="T83" fmla="*/ 2147483646 h 226"/>
                <a:gd name="T84" fmla="*/ 2147483646 w 189"/>
                <a:gd name="T85" fmla="*/ 2147483646 h 226"/>
                <a:gd name="T86" fmla="*/ 2147483646 w 189"/>
                <a:gd name="T87" fmla="*/ 2147483646 h 226"/>
                <a:gd name="T88" fmla="*/ 2147483646 w 189"/>
                <a:gd name="T89" fmla="*/ 2147483646 h 226"/>
                <a:gd name="T90" fmla="*/ 2147483646 w 189"/>
                <a:gd name="T91" fmla="*/ 2147483646 h 226"/>
                <a:gd name="T92" fmla="*/ 2147483646 w 189"/>
                <a:gd name="T93" fmla="*/ 2147483646 h 226"/>
                <a:gd name="T94" fmla="*/ 2147483646 w 189"/>
                <a:gd name="T95" fmla="*/ 2147483646 h 226"/>
                <a:gd name="T96" fmla="*/ 2147483646 w 189"/>
                <a:gd name="T97" fmla="*/ 2147483646 h 226"/>
                <a:gd name="T98" fmla="*/ 2147483646 w 189"/>
                <a:gd name="T99" fmla="*/ 2147483646 h 226"/>
                <a:gd name="T100" fmla="*/ 2147483646 w 189"/>
                <a:gd name="T101" fmla="*/ 2147483646 h 22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89" h="226" extrusionOk="0">
                  <a:moveTo>
                    <a:pt x="127" y="218"/>
                  </a:moveTo>
                  <a:cubicBezTo>
                    <a:pt x="127" y="222"/>
                    <a:pt x="123" y="226"/>
                    <a:pt x="119" y="226"/>
                  </a:cubicBezTo>
                  <a:cubicBezTo>
                    <a:pt x="71" y="226"/>
                    <a:pt x="71" y="226"/>
                    <a:pt x="71" y="226"/>
                  </a:cubicBezTo>
                  <a:cubicBezTo>
                    <a:pt x="67" y="226"/>
                    <a:pt x="63" y="222"/>
                    <a:pt x="63" y="218"/>
                  </a:cubicBezTo>
                  <a:cubicBezTo>
                    <a:pt x="63" y="218"/>
                    <a:pt x="63" y="218"/>
                    <a:pt x="63" y="218"/>
                  </a:cubicBezTo>
                  <a:cubicBezTo>
                    <a:pt x="63" y="214"/>
                    <a:pt x="67" y="210"/>
                    <a:pt x="71" y="210"/>
                  </a:cubicBezTo>
                  <a:cubicBezTo>
                    <a:pt x="119" y="210"/>
                    <a:pt x="119" y="210"/>
                    <a:pt x="119" y="210"/>
                  </a:cubicBezTo>
                  <a:cubicBezTo>
                    <a:pt x="123" y="210"/>
                    <a:pt x="127" y="214"/>
                    <a:pt x="127" y="218"/>
                  </a:cubicBezTo>
                  <a:close/>
                  <a:moveTo>
                    <a:pt x="127" y="198"/>
                  </a:moveTo>
                  <a:cubicBezTo>
                    <a:pt x="127" y="193"/>
                    <a:pt x="123" y="190"/>
                    <a:pt x="119" y="190"/>
                  </a:cubicBezTo>
                  <a:cubicBezTo>
                    <a:pt x="71" y="190"/>
                    <a:pt x="71" y="190"/>
                    <a:pt x="71" y="190"/>
                  </a:cubicBezTo>
                  <a:cubicBezTo>
                    <a:pt x="67" y="190"/>
                    <a:pt x="63" y="193"/>
                    <a:pt x="63" y="198"/>
                  </a:cubicBezTo>
                  <a:cubicBezTo>
                    <a:pt x="63" y="198"/>
                    <a:pt x="63" y="198"/>
                    <a:pt x="63" y="198"/>
                  </a:cubicBezTo>
                  <a:cubicBezTo>
                    <a:pt x="63" y="202"/>
                    <a:pt x="67" y="205"/>
                    <a:pt x="71" y="205"/>
                  </a:cubicBezTo>
                  <a:cubicBezTo>
                    <a:pt x="119" y="205"/>
                    <a:pt x="119" y="205"/>
                    <a:pt x="119" y="205"/>
                  </a:cubicBezTo>
                  <a:cubicBezTo>
                    <a:pt x="123" y="205"/>
                    <a:pt x="127" y="202"/>
                    <a:pt x="127" y="198"/>
                  </a:cubicBezTo>
                  <a:close/>
                  <a:moveTo>
                    <a:pt x="103" y="111"/>
                  </a:moveTo>
                  <a:cubicBezTo>
                    <a:pt x="93" y="111"/>
                    <a:pt x="93" y="111"/>
                    <a:pt x="93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85"/>
                    <a:pt x="88" y="185"/>
                    <a:pt x="88" y="185"/>
                  </a:cubicBezTo>
                  <a:cubicBezTo>
                    <a:pt x="90" y="185"/>
                    <a:pt x="92" y="185"/>
                    <a:pt x="95" y="185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8" y="185"/>
                    <a:pt x="100" y="185"/>
                    <a:pt x="103" y="185"/>
                  </a:cubicBezTo>
                  <a:lnTo>
                    <a:pt x="103" y="111"/>
                  </a:lnTo>
                  <a:close/>
                  <a:moveTo>
                    <a:pt x="69" y="81"/>
                  </a:moveTo>
                  <a:cubicBezTo>
                    <a:pt x="63" y="81"/>
                    <a:pt x="58" y="87"/>
                    <a:pt x="58" y="93"/>
                  </a:cubicBezTo>
                  <a:cubicBezTo>
                    <a:pt x="58" y="99"/>
                    <a:pt x="63" y="104"/>
                    <a:pt x="69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0" y="93"/>
                    <a:pt x="80" y="93"/>
                    <a:pt x="80" y="93"/>
                  </a:cubicBezTo>
                  <a:cubicBezTo>
                    <a:pt x="80" y="87"/>
                    <a:pt x="75" y="81"/>
                    <a:pt x="69" y="81"/>
                  </a:cubicBezTo>
                  <a:close/>
                  <a:moveTo>
                    <a:pt x="133" y="93"/>
                  </a:moveTo>
                  <a:cubicBezTo>
                    <a:pt x="133" y="87"/>
                    <a:pt x="127" y="81"/>
                    <a:pt x="121" y="81"/>
                  </a:cubicBezTo>
                  <a:cubicBezTo>
                    <a:pt x="115" y="81"/>
                    <a:pt x="110" y="87"/>
                    <a:pt x="110" y="93"/>
                  </a:cubicBezTo>
                  <a:cubicBezTo>
                    <a:pt x="110" y="104"/>
                    <a:pt x="110" y="104"/>
                    <a:pt x="11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7" y="104"/>
                    <a:pt x="133" y="99"/>
                    <a:pt x="133" y="93"/>
                  </a:cubicBezTo>
                  <a:close/>
                  <a:moveTo>
                    <a:pt x="157" y="72"/>
                  </a:moveTo>
                  <a:cubicBezTo>
                    <a:pt x="152" y="52"/>
                    <a:pt x="128" y="31"/>
                    <a:pt x="95" y="31"/>
                  </a:cubicBezTo>
                  <a:cubicBezTo>
                    <a:pt x="62" y="31"/>
                    <a:pt x="38" y="52"/>
                    <a:pt x="33" y="72"/>
                  </a:cubicBezTo>
                  <a:cubicBezTo>
                    <a:pt x="29" y="88"/>
                    <a:pt x="32" y="102"/>
                    <a:pt x="40" y="116"/>
                  </a:cubicBezTo>
                  <a:cubicBezTo>
                    <a:pt x="46" y="129"/>
                    <a:pt x="53" y="139"/>
                    <a:pt x="59" y="152"/>
                  </a:cubicBezTo>
                  <a:cubicBezTo>
                    <a:pt x="62" y="160"/>
                    <a:pt x="63" y="169"/>
                    <a:pt x="65" y="177"/>
                  </a:cubicBezTo>
                  <a:cubicBezTo>
                    <a:pt x="66" y="183"/>
                    <a:pt x="68" y="185"/>
                    <a:pt x="76" y="185"/>
                  </a:cubicBezTo>
                  <a:cubicBezTo>
                    <a:pt x="77" y="185"/>
                    <a:pt x="79" y="185"/>
                    <a:pt x="80" y="185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64" y="111"/>
                    <a:pt x="59" y="110"/>
                    <a:pt x="56" y="106"/>
                  </a:cubicBezTo>
                  <a:cubicBezTo>
                    <a:pt x="52" y="102"/>
                    <a:pt x="50" y="98"/>
                    <a:pt x="50" y="93"/>
                  </a:cubicBezTo>
                  <a:cubicBezTo>
                    <a:pt x="50" y="88"/>
                    <a:pt x="52" y="83"/>
                    <a:pt x="56" y="80"/>
                  </a:cubicBezTo>
                  <a:cubicBezTo>
                    <a:pt x="59" y="76"/>
                    <a:pt x="64" y="74"/>
                    <a:pt x="69" y="74"/>
                  </a:cubicBezTo>
                  <a:cubicBezTo>
                    <a:pt x="79" y="74"/>
                    <a:pt x="87" y="82"/>
                    <a:pt x="88" y="93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103" y="93"/>
                    <a:pt x="103" y="93"/>
                    <a:pt x="103" y="93"/>
                  </a:cubicBezTo>
                  <a:cubicBezTo>
                    <a:pt x="103" y="93"/>
                    <a:pt x="103" y="93"/>
                    <a:pt x="103" y="93"/>
                  </a:cubicBezTo>
                  <a:cubicBezTo>
                    <a:pt x="103" y="88"/>
                    <a:pt x="105" y="83"/>
                    <a:pt x="108" y="80"/>
                  </a:cubicBezTo>
                  <a:cubicBezTo>
                    <a:pt x="112" y="76"/>
                    <a:pt x="116" y="74"/>
                    <a:pt x="121" y="74"/>
                  </a:cubicBezTo>
                  <a:cubicBezTo>
                    <a:pt x="126" y="74"/>
                    <a:pt x="131" y="76"/>
                    <a:pt x="134" y="80"/>
                  </a:cubicBezTo>
                  <a:cubicBezTo>
                    <a:pt x="138" y="83"/>
                    <a:pt x="140" y="88"/>
                    <a:pt x="140" y="93"/>
                  </a:cubicBezTo>
                  <a:cubicBezTo>
                    <a:pt x="140" y="98"/>
                    <a:pt x="138" y="102"/>
                    <a:pt x="134" y="106"/>
                  </a:cubicBezTo>
                  <a:cubicBezTo>
                    <a:pt x="131" y="110"/>
                    <a:pt x="126" y="111"/>
                    <a:pt x="121" y="111"/>
                  </a:cubicBezTo>
                  <a:cubicBezTo>
                    <a:pt x="110" y="111"/>
                    <a:pt x="110" y="111"/>
                    <a:pt x="110" y="111"/>
                  </a:cubicBezTo>
                  <a:cubicBezTo>
                    <a:pt x="110" y="185"/>
                    <a:pt x="110" y="185"/>
                    <a:pt x="110" y="185"/>
                  </a:cubicBezTo>
                  <a:cubicBezTo>
                    <a:pt x="111" y="185"/>
                    <a:pt x="113" y="185"/>
                    <a:pt x="114" y="185"/>
                  </a:cubicBezTo>
                  <a:cubicBezTo>
                    <a:pt x="122" y="185"/>
                    <a:pt x="124" y="183"/>
                    <a:pt x="125" y="177"/>
                  </a:cubicBezTo>
                  <a:cubicBezTo>
                    <a:pt x="127" y="169"/>
                    <a:pt x="128" y="160"/>
                    <a:pt x="131" y="152"/>
                  </a:cubicBezTo>
                  <a:cubicBezTo>
                    <a:pt x="137" y="139"/>
                    <a:pt x="144" y="129"/>
                    <a:pt x="151" y="116"/>
                  </a:cubicBezTo>
                  <a:cubicBezTo>
                    <a:pt x="158" y="102"/>
                    <a:pt x="161" y="88"/>
                    <a:pt x="157" y="72"/>
                  </a:cubicBezTo>
                  <a:close/>
                  <a:moveTo>
                    <a:pt x="102" y="7"/>
                  </a:moveTo>
                  <a:cubicBezTo>
                    <a:pt x="102" y="3"/>
                    <a:pt x="99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1" y="0"/>
                    <a:pt x="88" y="3"/>
                    <a:pt x="88" y="7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4"/>
                    <a:pt x="91" y="27"/>
                    <a:pt x="95" y="27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9" y="27"/>
                    <a:pt x="102" y="24"/>
                    <a:pt x="102" y="20"/>
                  </a:cubicBezTo>
                  <a:lnTo>
                    <a:pt x="102" y="7"/>
                  </a:lnTo>
                  <a:close/>
                  <a:moveTo>
                    <a:pt x="140" y="18"/>
                  </a:moveTo>
                  <a:cubicBezTo>
                    <a:pt x="142" y="15"/>
                    <a:pt x="141" y="11"/>
                    <a:pt x="137" y="9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4" y="7"/>
                    <a:pt x="130" y="9"/>
                    <a:pt x="128" y="12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20" y="26"/>
                    <a:pt x="121" y="31"/>
                    <a:pt x="125" y="32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8" y="34"/>
                    <a:pt x="132" y="33"/>
                    <a:pt x="134" y="30"/>
                  </a:cubicBezTo>
                  <a:lnTo>
                    <a:pt x="140" y="18"/>
                  </a:lnTo>
                  <a:close/>
                  <a:moveTo>
                    <a:pt x="168" y="41"/>
                  </a:moveTo>
                  <a:cubicBezTo>
                    <a:pt x="171" y="38"/>
                    <a:pt x="171" y="34"/>
                    <a:pt x="169" y="31"/>
                  </a:cubicBezTo>
                  <a:cubicBezTo>
                    <a:pt x="169" y="31"/>
                    <a:pt x="169" y="31"/>
                    <a:pt x="169" y="31"/>
                  </a:cubicBezTo>
                  <a:cubicBezTo>
                    <a:pt x="166" y="28"/>
                    <a:pt x="162" y="28"/>
                    <a:pt x="159" y="30"/>
                  </a:cubicBezTo>
                  <a:cubicBezTo>
                    <a:pt x="149" y="39"/>
                    <a:pt x="149" y="39"/>
                    <a:pt x="149" y="39"/>
                  </a:cubicBezTo>
                  <a:cubicBezTo>
                    <a:pt x="147" y="41"/>
                    <a:pt x="146" y="46"/>
                    <a:pt x="149" y="48"/>
                  </a:cubicBezTo>
                  <a:cubicBezTo>
                    <a:pt x="149" y="48"/>
                    <a:pt x="149" y="48"/>
                    <a:pt x="149" y="48"/>
                  </a:cubicBezTo>
                  <a:cubicBezTo>
                    <a:pt x="151" y="51"/>
                    <a:pt x="156" y="52"/>
                    <a:pt x="159" y="49"/>
                  </a:cubicBezTo>
                  <a:lnTo>
                    <a:pt x="168" y="41"/>
                  </a:lnTo>
                  <a:close/>
                  <a:moveTo>
                    <a:pt x="183" y="74"/>
                  </a:moveTo>
                  <a:cubicBezTo>
                    <a:pt x="187" y="74"/>
                    <a:pt x="189" y="70"/>
                    <a:pt x="188" y="66"/>
                  </a:cubicBezTo>
                  <a:cubicBezTo>
                    <a:pt x="188" y="66"/>
                    <a:pt x="188" y="66"/>
                    <a:pt x="188" y="66"/>
                  </a:cubicBezTo>
                  <a:cubicBezTo>
                    <a:pt x="188" y="63"/>
                    <a:pt x="184" y="60"/>
                    <a:pt x="180" y="61"/>
                  </a:cubicBezTo>
                  <a:cubicBezTo>
                    <a:pt x="168" y="63"/>
                    <a:pt x="168" y="63"/>
                    <a:pt x="168" y="63"/>
                  </a:cubicBezTo>
                  <a:cubicBezTo>
                    <a:pt x="164" y="64"/>
                    <a:pt x="162" y="67"/>
                    <a:pt x="162" y="71"/>
                  </a:cubicBezTo>
                  <a:cubicBezTo>
                    <a:pt x="162" y="71"/>
                    <a:pt x="162" y="71"/>
                    <a:pt x="162" y="71"/>
                  </a:cubicBezTo>
                  <a:cubicBezTo>
                    <a:pt x="163" y="75"/>
                    <a:pt x="167" y="77"/>
                    <a:pt x="170" y="77"/>
                  </a:cubicBezTo>
                  <a:lnTo>
                    <a:pt x="183" y="74"/>
                  </a:lnTo>
                  <a:close/>
                  <a:moveTo>
                    <a:pt x="180" y="111"/>
                  </a:moveTo>
                  <a:cubicBezTo>
                    <a:pt x="184" y="112"/>
                    <a:pt x="187" y="109"/>
                    <a:pt x="188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9" y="102"/>
                    <a:pt x="186" y="98"/>
                    <a:pt x="183" y="98"/>
                  </a:cubicBezTo>
                  <a:cubicBezTo>
                    <a:pt x="170" y="95"/>
                    <a:pt x="170" y="95"/>
                    <a:pt x="170" y="95"/>
                  </a:cubicBezTo>
                  <a:cubicBezTo>
                    <a:pt x="166" y="94"/>
                    <a:pt x="163" y="97"/>
                    <a:pt x="162" y="100"/>
                  </a:cubicBezTo>
                  <a:cubicBezTo>
                    <a:pt x="162" y="100"/>
                    <a:pt x="162" y="100"/>
                    <a:pt x="162" y="100"/>
                  </a:cubicBezTo>
                  <a:cubicBezTo>
                    <a:pt x="161" y="104"/>
                    <a:pt x="164" y="108"/>
                    <a:pt x="167" y="109"/>
                  </a:cubicBezTo>
                  <a:lnTo>
                    <a:pt x="180" y="111"/>
                  </a:lnTo>
                  <a:close/>
                  <a:moveTo>
                    <a:pt x="55" y="30"/>
                  </a:moveTo>
                  <a:cubicBezTo>
                    <a:pt x="57" y="33"/>
                    <a:pt x="61" y="34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8" y="31"/>
                    <a:pt x="69" y="26"/>
                    <a:pt x="67" y="23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9"/>
                    <a:pt x="55" y="7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9" y="11"/>
                    <a:pt x="47" y="15"/>
                    <a:pt x="49" y="18"/>
                  </a:cubicBezTo>
                  <a:lnTo>
                    <a:pt x="55" y="30"/>
                  </a:lnTo>
                  <a:close/>
                  <a:moveTo>
                    <a:pt x="31" y="49"/>
                  </a:moveTo>
                  <a:cubicBezTo>
                    <a:pt x="33" y="52"/>
                    <a:pt x="38" y="51"/>
                    <a:pt x="40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3" y="46"/>
                    <a:pt x="43" y="41"/>
                    <a:pt x="40" y="39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7" y="28"/>
                    <a:pt x="23" y="28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8" y="34"/>
                    <a:pt x="18" y="38"/>
                    <a:pt x="21" y="41"/>
                  </a:cubicBezTo>
                  <a:lnTo>
                    <a:pt x="31" y="49"/>
                  </a:lnTo>
                  <a:close/>
                  <a:moveTo>
                    <a:pt x="19" y="77"/>
                  </a:moveTo>
                  <a:cubicBezTo>
                    <a:pt x="23" y="77"/>
                    <a:pt x="26" y="75"/>
                    <a:pt x="27" y="71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7" y="67"/>
                    <a:pt x="25" y="64"/>
                    <a:pt x="21" y="63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5" y="60"/>
                    <a:pt x="1" y="63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0" y="70"/>
                    <a:pt x="3" y="74"/>
                    <a:pt x="6" y="74"/>
                  </a:cubicBezTo>
                  <a:lnTo>
                    <a:pt x="19" y="77"/>
                  </a:lnTo>
                  <a:close/>
                  <a:moveTo>
                    <a:pt x="22" y="109"/>
                  </a:moveTo>
                  <a:cubicBezTo>
                    <a:pt x="26" y="108"/>
                    <a:pt x="28" y="104"/>
                    <a:pt x="27" y="100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97"/>
                    <a:pt x="23" y="94"/>
                    <a:pt x="19" y="95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3" y="98"/>
                    <a:pt x="1" y="102"/>
                    <a:pt x="1" y="106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2" y="109"/>
                    <a:pt x="6" y="112"/>
                    <a:pt x="9" y="111"/>
                  </a:cubicBezTo>
                  <a:lnTo>
                    <a:pt x="22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Google Shape;750;p29">
              <a:extLst>
                <a:ext uri="{FF2B5EF4-FFF2-40B4-BE49-F238E27FC236}">
                  <a16:creationId xmlns:a16="http://schemas.microsoft.com/office/drawing/2014/main" id="{6C395A78-53DB-94E4-C958-77C52795A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8348" y="5139976"/>
              <a:ext cx="785503" cy="521652"/>
            </a:xfrm>
            <a:custGeom>
              <a:avLst/>
              <a:gdLst>
                <a:gd name="T0" fmla="*/ 2147483646 w 266"/>
                <a:gd name="T1" fmla="*/ 2147483646 h 177"/>
                <a:gd name="T2" fmla="*/ 2147483646 w 266"/>
                <a:gd name="T3" fmla="*/ 2147483646 h 177"/>
                <a:gd name="T4" fmla="*/ 2147483646 w 266"/>
                <a:gd name="T5" fmla="*/ 2147483646 h 177"/>
                <a:gd name="T6" fmla="*/ 2147483646 w 266"/>
                <a:gd name="T7" fmla="*/ 2147483646 h 177"/>
                <a:gd name="T8" fmla="*/ 2147483646 w 266"/>
                <a:gd name="T9" fmla="*/ 2147483646 h 177"/>
                <a:gd name="T10" fmla="*/ 2147483646 w 266"/>
                <a:gd name="T11" fmla="*/ 2147483646 h 177"/>
                <a:gd name="T12" fmla="*/ 2147483646 w 266"/>
                <a:gd name="T13" fmla="*/ 2147483646 h 177"/>
                <a:gd name="T14" fmla="*/ 2147483646 w 266"/>
                <a:gd name="T15" fmla="*/ 0 h 177"/>
                <a:gd name="T16" fmla="*/ 2147483646 w 266"/>
                <a:gd name="T17" fmla="*/ 2147483646 h 177"/>
                <a:gd name="T18" fmla="*/ 2147483646 w 266"/>
                <a:gd name="T19" fmla="*/ 2147483646 h 177"/>
                <a:gd name="T20" fmla="*/ 2147483646 w 266"/>
                <a:gd name="T21" fmla="*/ 2147483646 h 177"/>
                <a:gd name="T22" fmla="*/ 0 w 266"/>
                <a:gd name="T23" fmla="*/ 2147483646 h 177"/>
                <a:gd name="T24" fmla="*/ 2147483646 w 266"/>
                <a:gd name="T25" fmla="*/ 2147483646 h 177"/>
                <a:gd name="T26" fmla="*/ 2147483646 w 266"/>
                <a:gd name="T27" fmla="*/ 2147483646 h 177"/>
                <a:gd name="T28" fmla="*/ 2147483646 w 266"/>
                <a:gd name="T29" fmla="*/ 2147483646 h 177"/>
                <a:gd name="T30" fmla="*/ 2147483646 w 266"/>
                <a:gd name="T31" fmla="*/ 2147483646 h 177"/>
                <a:gd name="T32" fmla="*/ 2147483646 w 266"/>
                <a:gd name="T33" fmla="*/ 2147483646 h 177"/>
                <a:gd name="T34" fmla="*/ 2147483646 w 266"/>
                <a:gd name="T35" fmla="*/ 2147483646 h 177"/>
                <a:gd name="T36" fmla="*/ 2147483646 w 266"/>
                <a:gd name="T37" fmla="*/ 2147483646 h 177"/>
                <a:gd name="T38" fmla="*/ 2147483646 w 266"/>
                <a:gd name="T39" fmla="*/ 2147483646 h 177"/>
                <a:gd name="T40" fmla="*/ 2147483646 w 266"/>
                <a:gd name="T41" fmla="*/ 2147483646 h 177"/>
                <a:gd name="T42" fmla="*/ 2147483646 w 266"/>
                <a:gd name="T43" fmla="*/ 2147483646 h 177"/>
                <a:gd name="T44" fmla="*/ 2147483646 w 266"/>
                <a:gd name="T45" fmla="*/ 2147483646 h 177"/>
                <a:gd name="T46" fmla="*/ 2147483646 w 266"/>
                <a:gd name="T47" fmla="*/ 2147483646 h 177"/>
                <a:gd name="T48" fmla="*/ 2147483646 w 266"/>
                <a:gd name="T49" fmla="*/ 2147483646 h 177"/>
                <a:gd name="T50" fmla="*/ 2147483646 w 266"/>
                <a:gd name="T51" fmla="*/ 2147483646 h 177"/>
                <a:gd name="T52" fmla="*/ 2147483646 w 266"/>
                <a:gd name="T53" fmla="*/ 2147483646 h 177"/>
                <a:gd name="T54" fmla="*/ 2147483646 w 266"/>
                <a:gd name="T55" fmla="*/ 2147483646 h 177"/>
                <a:gd name="T56" fmla="*/ 2147483646 w 266"/>
                <a:gd name="T57" fmla="*/ 2147483646 h 177"/>
                <a:gd name="T58" fmla="*/ 2147483646 w 266"/>
                <a:gd name="T59" fmla="*/ 2147483646 h 177"/>
                <a:gd name="T60" fmla="*/ 2147483646 w 266"/>
                <a:gd name="T61" fmla="*/ 2147483646 h 177"/>
                <a:gd name="T62" fmla="*/ 2147483646 w 266"/>
                <a:gd name="T63" fmla="*/ 2147483646 h 177"/>
                <a:gd name="T64" fmla="*/ 2147483646 w 266"/>
                <a:gd name="T65" fmla="*/ 2147483646 h 177"/>
                <a:gd name="T66" fmla="*/ 2147483646 w 266"/>
                <a:gd name="T67" fmla="*/ 2147483646 h 177"/>
                <a:gd name="T68" fmla="*/ 2147483646 w 266"/>
                <a:gd name="T69" fmla="*/ 2147483646 h 177"/>
                <a:gd name="T70" fmla="*/ 2147483646 w 266"/>
                <a:gd name="T71" fmla="*/ 2147483646 h 177"/>
                <a:gd name="T72" fmla="*/ 2147483646 w 266"/>
                <a:gd name="T73" fmla="*/ 2147483646 h 177"/>
                <a:gd name="T74" fmla="*/ 2147483646 w 266"/>
                <a:gd name="T75" fmla="*/ 2147483646 h 177"/>
                <a:gd name="T76" fmla="*/ 2147483646 w 266"/>
                <a:gd name="T77" fmla="*/ 2147483646 h 177"/>
                <a:gd name="T78" fmla="*/ 2147483646 w 266"/>
                <a:gd name="T79" fmla="*/ 2147483646 h 177"/>
                <a:gd name="T80" fmla="*/ 2147483646 w 266"/>
                <a:gd name="T81" fmla="*/ 2147483646 h 177"/>
                <a:gd name="T82" fmla="*/ 2147483646 w 266"/>
                <a:gd name="T83" fmla="*/ 2147483646 h 177"/>
                <a:gd name="T84" fmla="*/ 2147483646 w 266"/>
                <a:gd name="T85" fmla="*/ 2147483646 h 177"/>
                <a:gd name="T86" fmla="*/ 2147483646 w 266"/>
                <a:gd name="T87" fmla="*/ 2147483646 h 177"/>
                <a:gd name="T88" fmla="*/ 2147483646 w 266"/>
                <a:gd name="T89" fmla="*/ 2147483646 h 177"/>
                <a:gd name="T90" fmla="*/ 2147483646 w 266"/>
                <a:gd name="T91" fmla="*/ 2147483646 h 17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66" h="177" extrusionOk="0">
                  <a:moveTo>
                    <a:pt x="211" y="17"/>
                  </a:moveTo>
                  <a:cubicBezTo>
                    <a:pt x="236" y="79"/>
                    <a:pt x="236" y="79"/>
                    <a:pt x="236" y="79"/>
                  </a:cubicBezTo>
                  <a:cubicBezTo>
                    <a:pt x="205" y="92"/>
                    <a:pt x="205" y="92"/>
                    <a:pt x="205" y="92"/>
                  </a:cubicBezTo>
                  <a:cubicBezTo>
                    <a:pt x="189" y="78"/>
                    <a:pt x="139" y="35"/>
                    <a:pt x="135" y="34"/>
                  </a:cubicBezTo>
                  <a:cubicBezTo>
                    <a:pt x="131" y="34"/>
                    <a:pt x="116" y="40"/>
                    <a:pt x="114" y="40"/>
                  </a:cubicBezTo>
                  <a:cubicBezTo>
                    <a:pt x="114" y="41"/>
                    <a:pt x="105" y="43"/>
                    <a:pt x="96" y="43"/>
                  </a:cubicBezTo>
                  <a:cubicBezTo>
                    <a:pt x="92" y="43"/>
                    <a:pt x="89" y="43"/>
                    <a:pt x="88" y="41"/>
                  </a:cubicBezTo>
                  <a:cubicBezTo>
                    <a:pt x="86" y="40"/>
                    <a:pt x="85" y="39"/>
                    <a:pt x="85" y="37"/>
                  </a:cubicBezTo>
                  <a:cubicBezTo>
                    <a:pt x="85" y="34"/>
                    <a:pt x="88" y="31"/>
                    <a:pt x="90" y="30"/>
                  </a:cubicBezTo>
                  <a:cubicBezTo>
                    <a:pt x="103" y="22"/>
                    <a:pt x="139" y="9"/>
                    <a:pt x="142" y="9"/>
                  </a:cubicBezTo>
                  <a:cubicBezTo>
                    <a:pt x="142" y="9"/>
                    <a:pt x="142" y="9"/>
                    <a:pt x="143" y="9"/>
                  </a:cubicBezTo>
                  <a:cubicBezTo>
                    <a:pt x="151" y="9"/>
                    <a:pt x="205" y="16"/>
                    <a:pt x="211" y="17"/>
                  </a:cubicBezTo>
                  <a:close/>
                  <a:moveTo>
                    <a:pt x="233" y="0"/>
                  </a:moveTo>
                  <a:cubicBezTo>
                    <a:pt x="232" y="0"/>
                    <a:pt x="231" y="0"/>
                    <a:pt x="231" y="0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19" y="5"/>
                    <a:pt x="217" y="6"/>
                    <a:pt x="217" y="8"/>
                  </a:cubicBezTo>
                  <a:cubicBezTo>
                    <a:pt x="216" y="10"/>
                    <a:pt x="216" y="12"/>
                    <a:pt x="217" y="13"/>
                  </a:cubicBezTo>
                  <a:cubicBezTo>
                    <a:pt x="242" y="78"/>
                    <a:pt x="242" y="78"/>
                    <a:pt x="242" y="78"/>
                  </a:cubicBezTo>
                  <a:cubicBezTo>
                    <a:pt x="244" y="81"/>
                    <a:pt x="248" y="83"/>
                    <a:pt x="251" y="82"/>
                  </a:cubicBezTo>
                  <a:cubicBezTo>
                    <a:pt x="261" y="78"/>
                    <a:pt x="261" y="78"/>
                    <a:pt x="261" y="78"/>
                  </a:cubicBezTo>
                  <a:cubicBezTo>
                    <a:pt x="263" y="77"/>
                    <a:pt x="264" y="76"/>
                    <a:pt x="265" y="74"/>
                  </a:cubicBezTo>
                  <a:cubicBezTo>
                    <a:pt x="266" y="72"/>
                    <a:pt x="266" y="71"/>
                    <a:pt x="265" y="69"/>
                  </a:cubicBezTo>
                  <a:cubicBezTo>
                    <a:pt x="240" y="4"/>
                    <a:pt x="240" y="4"/>
                    <a:pt x="240" y="4"/>
                  </a:cubicBezTo>
                  <a:cubicBezTo>
                    <a:pt x="239" y="2"/>
                    <a:pt x="236" y="0"/>
                    <a:pt x="233" y="0"/>
                  </a:cubicBezTo>
                  <a:close/>
                  <a:moveTo>
                    <a:pt x="0" y="89"/>
                  </a:moveTo>
                  <a:cubicBezTo>
                    <a:pt x="0" y="90"/>
                    <a:pt x="0" y="92"/>
                    <a:pt x="2" y="94"/>
                  </a:cubicBezTo>
                  <a:cubicBezTo>
                    <a:pt x="3" y="95"/>
                    <a:pt x="4" y="96"/>
                    <a:pt x="6" y="96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21" y="97"/>
                    <a:pt x="24" y="94"/>
                    <a:pt x="25" y="90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6"/>
                    <a:pt x="30" y="14"/>
                    <a:pt x="28" y="13"/>
                  </a:cubicBezTo>
                  <a:cubicBezTo>
                    <a:pt x="27" y="11"/>
                    <a:pt x="26" y="10"/>
                    <a:pt x="2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2" y="9"/>
                    <a:pt x="12" y="9"/>
                  </a:cubicBezTo>
                  <a:cubicBezTo>
                    <a:pt x="9" y="9"/>
                    <a:pt x="6" y="12"/>
                    <a:pt x="5" y="16"/>
                  </a:cubicBezTo>
                  <a:lnTo>
                    <a:pt x="0" y="89"/>
                  </a:lnTo>
                  <a:close/>
                  <a:moveTo>
                    <a:pt x="109" y="153"/>
                  </a:moveTo>
                  <a:cubicBezTo>
                    <a:pt x="109" y="151"/>
                    <a:pt x="107" y="149"/>
                    <a:pt x="105" y="147"/>
                  </a:cubicBezTo>
                  <a:cubicBezTo>
                    <a:pt x="100" y="143"/>
                    <a:pt x="96" y="144"/>
                    <a:pt x="91" y="149"/>
                  </a:cubicBezTo>
                  <a:cubicBezTo>
                    <a:pt x="86" y="155"/>
                    <a:pt x="86" y="155"/>
                    <a:pt x="86" y="155"/>
                  </a:cubicBezTo>
                  <a:cubicBezTo>
                    <a:pt x="86" y="155"/>
                    <a:pt x="86" y="155"/>
                    <a:pt x="86" y="155"/>
                  </a:cubicBezTo>
                  <a:cubicBezTo>
                    <a:pt x="82" y="161"/>
                    <a:pt x="82" y="161"/>
                    <a:pt x="82" y="161"/>
                  </a:cubicBezTo>
                  <a:cubicBezTo>
                    <a:pt x="76" y="168"/>
                    <a:pt x="81" y="173"/>
                    <a:pt x="83" y="175"/>
                  </a:cubicBezTo>
                  <a:cubicBezTo>
                    <a:pt x="85" y="177"/>
                    <a:pt x="87" y="177"/>
                    <a:pt x="89" y="177"/>
                  </a:cubicBezTo>
                  <a:cubicBezTo>
                    <a:pt x="92" y="177"/>
                    <a:pt x="94" y="176"/>
                    <a:pt x="97" y="173"/>
                  </a:cubicBezTo>
                  <a:cubicBezTo>
                    <a:pt x="104" y="164"/>
                    <a:pt x="104" y="164"/>
                    <a:pt x="104" y="164"/>
                  </a:cubicBezTo>
                  <a:cubicBezTo>
                    <a:pt x="104" y="164"/>
                    <a:pt x="104" y="164"/>
                    <a:pt x="104" y="164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9" y="159"/>
                    <a:pt x="110" y="156"/>
                    <a:pt x="109" y="153"/>
                  </a:cubicBezTo>
                  <a:close/>
                  <a:moveTo>
                    <a:pt x="57" y="149"/>
                  </a:moveTo>
                  <a:cubicBezTo>
                    <a:pt x="54" y="153"/>
                    <a:pt x="55" y="157"/>
                    <a:pt x="60" y="162"/>
                  </a:cubicBezTo>
                  <a:cubicBezTo>
                    <a:pt x="65" y="166"/>
                    <a:pt x="70" y="165"/>
                    <a:pt x="74" y="160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92" y="138"/>
                    <a:pt x="87" y="132"/>
                    <a:pt x="85" y="131"/>
                  </a:cubicBezTo>
                  <a:cubicBezTo>
                    <a:pt x="80" y="127"/>
                    <a:pt x="75" y="128"/>
                    <a:pt x="71" y="13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64" y="142"/>
                    <a:pt x="64" y="142"/>
                    <a:pt x="64" y="142"/>
                  </a:cubicBezTo>
                  <a:lnTo>
                    <a:pt x="57" y="149"/>
                  </a:lnTo>
                  <a:close/>
                  <a:moveTo>
                    <a:pt x="39" y="131"/>
                  </a:moveTo>
                  <a:cubicBezTo>
                    <a:pt x="37" y="133"/>
                    <a:pt x="36" y="136"/>
                    <a:pt x="37" y="139"/>
                  </a:cubicBezTo>
                  <a:cubicBezTo>
                    <a:pt x="37" y="141"/>
                    <a:pt x="38" y="143"/>
                    <a:pt x="41" y="145"/>
                  </a:cubicBezTo>
                  <a:cubicBezTo>
                    <a:pt x="45" y="149"/>
                    <a:pt x="50" y="148"/>
                    <a:pt x="54" y="143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70" y="124"/>
                    <a:pt x="71" y="122"/>
                    <a:pt x="71" y="119"/>
                  </a:cubicBezTo>
                  <a:cubicBezTo>
                    <a:pt x="70" y="117"/>
                    <a:pt x="69" y="114"/>
                    <a:pt x="66" y="112"/>
                  </a:cubicBezTo>
                  <a:cubicBezTo>
                    <a:pt x="62" y="109"/>
                    <a:pt x="57" y="109"/>
                    <a:pt x="53" y="114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5" y="123"/>
                    <a:pt x="45" y="123"/>
                    <a:pt x="45" y="123"/>
                  </a:cubicBezTo>
                  <a:lnTo>
                    <a:pt x="39" y="131"/>
                  </a:lnTo>
                  <a:close/>
                  <a:moveTo>
                    <a:pt x="36" y="125"/>
                  </a:moveTo>
                  <a:cubicBezTo>
                    <a:pt x="50" y="108"/>
                    <a:pt x="50" y="108"/>
                    <a:pt x="50" y="108"/>
                  </a:cubicBezTo>
                  <a:cubicBezTo>
                    <a:pt x="56" y="101"/>
                    <a:pt x="50" y="96"/>
                    <a:pt x="48" y="94"/>
                  </a:cubicBezTo>
                  <a:cubicBezTo>
                    <a:pt x="43" y="90"/>
                    <a:pt x="39" y="91"/>
                    <a:pt x="35" y="96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23" y="110"/>
                    <a:pt x="23" y="110"/>
                    <a:pt x="23" y="110"/>
                  </a:cubicBezTo>
                  <a:cubicBezTo>
                    <a:pt x="21" y="113"/>
                    <a:pt x="20" y="115"/>
                    <a:pt x="20" y="118"/>
                  </a:cubicBezTo>
                  <a:cubicBezTo>
                    <a:pt x="20" y="121"/>
                    <a:pt x="22" y="122"/>
                    <a:pt x="23" y="123"/>
                  </a:cubicBezTo>
                  <a:cubicBezTo>
                    <a:pt x="25" y="125"/>
                    <a:pt x="28" y="127"/>
                    <a:pt x="31" y="127"/>
                  </a:cubicBezTo>
                  <a:cubicBezTo>
                    <a:pt x="33" y="127"/>
                    <a:pt x="34" y="126"/>
                    <a:pt x="36" y="125"/>
                  </a:cubicBezTo>
                  <a:close/>
                  <a:moveTo>
                    <a:pt x="201" y="111"/>
                  </a:moveTo>
                  <a:cubicBezTo>
                    <a:pt x="204" y="107"/>
                    <a:pt x="206" y="101"/>
                    <a:pt x="200" y="96"/>
                  </a:cubicBezTo>
                  <a:cubicBezTo>
                    <a:pt x="195" y="92"/>
                    <a:pt x="195" y="92"/>
                    <a:pt x="195" y="92"/>
                  </a:cubicBezTo>
                  <a:cubicBezTo>
                    <a:pt x="170" y="70"/>
                    <a:pt x="141" y="45"/>
                    <a:pt x="134" y="41"/>
                  </a:cubicBezTo>
                  <a:cubicBezTo>
                    <a:pt x="131" y="42"/>
                    <a:pt x="123" y="44"/>
                    <a:pt x="116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5" y="47"/>
                    <a:pt x="105" y="50"/>
                    <a:pt x="96" y="50"/>
                  </a:cubicBezTo>
                  <a:cubicBezTo>
                    <a:pt x="91" y="50"/>
                    <a:pt x="87" y="49"/>
                    <a:pt x="84" y="47"/>
                  </a:cubicBezTo>
                  <a:cubicBezTo>
                    <a:pt x="79" y="43"/>
                    <a:pt x="78" y="39"/>
                    <a:pt x="78" y="37"/>
                  </a:cubicBezTo>
                  <a:cubicBezTo>
                    <a:pt x="78" y="31"/>
                    <a:pt x="83" y="26"/>
                    <a:pt x="87" y="24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35" y="86"/>
                    <a:pt x="39" y="85"/>
                    <a:pt x="42" y="85"/>
                  </a:cubicBezTo>
                  <a:cubicBezTo>
                    <a:pt x="46" y="85"/>
                    <a:pt x="49" y="87"/>
                    <a:pt x="52" y="89"/>
                  </a:cubicBezTo>
                  <a:cubicBezTo>
                    <a:pt x="57" y="93"/>
                    <a:pt x="59" y="99"/>
                    <a:pt x="58" y="104"/>
                  </a:cubicBezTo>
                  <a:cubicBezTo>
                    <a:pt x="63" y="103"/>
                    <a:pt x="67" y="105"/>
                    <a:pt x="70" y="108"/>
                  </a:cubicBezTo>
                  <a:cubicBezTo>
                    <a:pt x="75" y="112"/>
                    <a:pt x="78" y="117"/>
                    <a:pt x="77" y="122"/>
                  </a:cubicBezTo>
                  <a:cubicBezTo>
                    <a:pt x="81" y="122"/>
                    <a:pt x="85" y="123"/>
                    <a:pt x="89" y="126"/>
                  </a:cubicBezTo>
                  <a:cubicBezTo>
                    <a:pt x="93" y="129"/>
                    <a:pt x="95" y="134"/>
                    <a:pt x="95" y="139"/>
                  </a:cubicBezTo>
                  <a:cubicBezTo>
                    <a:pt x="100" y="137"/>
                    <a:pt x="105" y="139"/>
                    <a:pt x="109" y="142"/>
                  </a:cubicBezTo>
                  <a:cubicBezTo>
                    <a:pt x="115" y="147"/>
                    <a:pt x="117" y="153"/>
                    <a:pt x="115" y="160"/>
                  </a:cubicBezTo>
                  <a:cubicBezTo>
                    <a:pt x="119" y="163"/>
                    <a:pt x="119" y="163"/>
                    <a:pt x="119" y="163"/>
                  </a:cubicBezTo>
                  <a:cubicBezTo>
                    <a:pt x="119" y="164"/>
                    <a:pt x="120" y="164"/>
                    <a:pt x="120" y="164"/>
                  </a:cubicBezTo>
                  <a:cubicBezTo>
                    <a:pt x="120" y="164"/>
                    <a:pt x="120" y="164"/>
                    <a:pt x="120" y="164"/>
                  </a:cubicBezTo>
                  <a:cubicBezTo>
                    <a:pt x="122" y="165"/>
                    <a:pt x="124" y="166"/>
                    <a:pt x="125" y="166"/>
                  </a:cubicBezTo>
                  <a:cubicBezTo>
                    <a:pt x="129" y="166"/>
                    <a:pt x="131" y="164"/>
                    <a:pt x="132" y="162"/>
                  </a:cubicBezTo>
                  <a:cubicBezTo>
                    <a:pt x="135" y="158"/>
                    <a:pt x="137" y="155"/>
                    <a:pt x="133" y="152"/>
                  </a:cubicBezTo>
                  <a:cubicBezTo>
                    <a:pt x="133" y="151"/>
                    <a:pt x="133" y="151"/>
                    <a:pt x="133" y="151"/>
                  </a:cubicBezTo>
                  <a:cubicBezTo>
                    <a:pt x="111" y="132"/>
                    <a:pt x="111" y="132"/>
                    <a:pt x="111" y="132"/>
                  </a:cubicBezTo>
                  <a:cubicBezTo>
                    <a:pt x="110" y="132"/>
                    <a:pt x="109" y="131"/>
                    <a:pt x="109" y="130"/>
                  </a:cubicBezTo>
                  <a:cubicBezTo>
                    <a:pt x="109" y="129"/>
                    <a:pt x="109" y="128"/>
                    <a:pt x="110" y="127"/>
                  </a:cubicBezTo>
                  <a:cubicBezTo>
                    <a:pt x="111" y="126"/>
                    <a:pt x="114" y="125"/>
                    <a:pt x="115" y="127"/>
                  </a:cubicBezTo>
                  <a:cubicBezTo>
                    <a:pt x="145" y="152"/>
                    <a:pt x="145" y="152"/>
                    <a:pt x="145" y="152"/>
                  </a:cubicBezTo>
                  <a:cubicBezTo>
                    <a:pt x="146" y="152"/>
                    <a:pt x="148" y="153"/>
                    <a:pt x="150" y="153"/>
                  </a:cubicBezTo>
                  <a:cubicBezTo>
                    <a:pt x="153" y="153"/>
                    <a:pt x="155" y="151"/>
                    <a:pt x="158" y="149"/>
                  </a:cubicBezTo>
                  <a:cubicBezTo>
                    <a:pt x="159" y="147"/>
                    <a:pt x="160" y="144"/>
                    <a:pt x="160" y="142"/>
                  </a:cubicBezTo>
                  <a:cubicBezTo>
                    <a:pt x="160" y="139"/>
                    <a:pt x="158" y="137"/>
                    <a:pt x="156" y="135"/>
                  </a:cubicBezTo>
                  <a:cubicBezTo>
                    <a:pt x="152" y="132"/>
                    <a:pt x="152" y="132"/>
                    <a:pt x="152" y="132"/>
                  </a:cubicBezTo>
                  <a:cubicBezTo>
                    <a:pt x="152" y="132"/>
                    <a:pt x="152" y="132"/>
                    <a:pt x="152" y="132"/>
                  </a:cubicBezTo>
                  <a:cubicBezTo>
                    <a:pt x="136" y="118"/>
                    <a:pt x="136" y="118"/>
                    <a:pt x="136" y="118"/>
                  </a:cubicBezTo>
                  <a:cubicBezTo>
                    <a:pt x="135" y="118"/>
                    <a:pt x="135" y="117"/>
                    <a:pt x="135" y="116"/>
                  </a:cubicBezTo>
                  <a:cubicBezTo>
                    <a:pt x="134" y="115"/>
                    <a:pt x="135" y="114"/>
                    <a:pt x="135" y="113"/>
                  </a:cubicBezTo>
                  <a:cubicBezTo>
                    <a:pt x="137" y="112"/>
                    <a:pt x="139" y="112"/>
                    <a:pt x="140" y="113"/>
                  </a:cubicBezTo>
                  <a:cubicBezTo>
                    <a:pt x="167" y="135"/>
                    <a:pt x="167" y="135"/>
                    <a:pt x="167" y="135"/>
                  </a:cubicBezTo>
                  <a:cubicBezTo>
                    <a:pt x="169" y="136"/>
                    <a:pt x="171" y="137"/>
                    <a:pt x="174" y="137"/>
                  </a:cubicBezTo>
                  <a:cubicBezTo>
                    <a:pt x="177" y="137"/>
                    <a:pt x="180" y="135"/>
                    <a:pt x="183" y="132"/>
                  </a:cubicBezTo>
                  <a:cubicBezTo>
                    <a:pt x="184" y="130"/>
                    <a:pt x="185" y="127"/>
                    <a:pt x="185" y="125"/>
                  </a:cubicBezTo>
                  <a:cubicBezTo>
                    <a:pt x="185" y="122"/>
                    <a:pt x="184" y="120"/>
                    <a:pt x="181" y="118"/>
                  </a:cubicBezTo>
                  <a:cubicBezTo>
                    <a:pt x="173" y="112"/>
                    <a:pt x="173" y="112"/>
                    <a:pt x="173" y="112"/>
                  </a:cubicBezTo>
                  <a:cubicBezTo>
                    <a:pt x="173" y="111"/>
                    <a:pt x="173" y="111"/>
                    <a:pt x="173" y="111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57" y="99"/>
                    <a:pt x="157" y="97"/>
                    <a:pt x="158" y="95"/>
                  </a:cubicBezTo>
                  <a:cubicBezTo>
                    <a:pt x="160" y="94"/>
                    <a:pt x="162" y="93"/>
                    <a:pt x="164" y="94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91" y="117"/>
                    <a:pt x="197" y="116"/>
                    <a:pt x="201" y="1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Google Shape;751;p29">
              <a:extLst>
                <a:ext uri="{FF2B5EF4-FFF2-40B4-BE49-F238E27FC236}">
                  <a16:creationId xmlns:a16="http://schemas.microsoft.com/office/drawing/2014/main" id="{12679644-D397-AC65-0DE9-F6745A246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3943" y="3325695"/>
              <a:ext cx="921060" cy="478079"/>
            </a:xfrm>
            <a:custGeom>
              <a:avLst/>
              <a:gdLst>
                <a:gd name="T0" fmla="*/ 2147483646 w 312"/>
                <a:gd name="T1" fmla="*/ 2147483646 h 162"/>
                <a:gd name="T2" fmla="*/ 2147483646 w 312"/>
                <a:gd name="T3" fmla="*/ 2147483646 h 162"/>
                <a:gd name="T4" fmla="*/ 2147483646 w 312"/>
                <a:gd name="T5" fmla="*/ 2147483646 h 162"/>
                <a:gd name="T6" fmla="*/ 2147483646 w 312"/>
                <a:gd name="T7" fmla="*/ 2147483646 h 162"/>
                <a:gd name="T8" fmla="*/ 2147483646 w 312"/>
                <a:gd name="T9" fmla="*/ 2147483646 h 162"/>
                <a:gd name="T10" fmla="*/ 2147483646 w 312"/>
                <a:gd name="T11" fmla="*/ 2147483646 h 162"/>
                <a:gd name="T12" fmla="*/ 2147483646 w 312"/>
                <a:gd name="T13" fmla="*/ 2147483646 h 162"/>
                <a:gd name="T14" fmla="*/ 2147483646 w 312"/>
                <a:gd name="T15" fmla="*/ 2147483646 h 162"/>
                <a:gd name="T16" fmla="*/ 2147483646 w 312"/>
                <a:gd name="T17" fmla="*/ 2147483646 h 162"/>
                <a:gd name="T18" fmla="*/ 2147483646 w 312"/>
                <a:gd name="T19" fmla="*/ 2147483646 h 162"/>
                <a:gd name="T20" fmla="*/ 2147483646 w 312"/>
                <a:gd name="T21" fmla="*/ 2147483646 h 162"/>
                <a:gd name="T22" fmla="*/ 2147483646 w 312"/>
                <a:gd name="T23" fmla="*/ 0 h 162"/>
                <a:gd name="T24" fmla="*/ 2147483646 w 312"/>
                <a:gd name="T25" fmla="*/ 2147483646 h 162"/>
                <a:gd name="T26" fmla="*/ 2147483646 w 312"/>
                <a:gd name="T27" fmla="*/ 2147483646 h 162"/>
                <a:gd name="T28" fmla="*/ 2147483646 w 312"/>
                <a:gd name="T29" fmla="*/ 2147483646 h 162"/>
                <a:gd name="T30" fmla="*/ 2147483646 w 312"/>
                <a:gd name="T31" fmla="*/ 2147483646 h 162"/>
                <a:gd name="T32" fmla="*/ 2147483646 w 312"/>
                <a:gd name="T33" fmla="*/ 2147483646 h 162"/>
                <a:gd name="T34" fmla="*/ 2147483646 w 312"/>
                <a:gd name="T35" fmla="*/ 2147483646 h 162"/>
                <a:gd name="T36" fmla="*/ 2147483646 w 312"/>
                <a:gd name="T37" fmla="*/ 2147483646 h 162"/>
                <a:gd name="T38" fmla="*/ 2147483646 w 312"/>
                <a:gd name="T39" fmla="*/ 2147483646 h 162"/>
                <a:gd name="T40" fmla="*/ 2147483646 w 312"/>
                <a:gd name="T41" fmla="*/ 2147483646 h 162"/>
                <a:gd name="T42" fmla="*/ 2147483646 w 312"/>
                <a:gd name="T43" fmla="*/ 2147483646 h 162"/>
                <a:gd name="T44" fmla="*/ 2147483646 w 312"/>
                <a:gd name="T45" fmla="*/ 2147483646 h 162"/>
                <a:gd name="T46" fmla="*/ 2147483646 w 312"/>
                <a:gd name="T47" fmla="*/ 2147483646 h 162"/>
                <a:gd name="T48" fmla="*/ 2147483646 w 312"/>
                <a:gd name="T49" fmla="*/ 2147483646 h 162"/>
                <a:gd name="T50" fmla="*/ 2147483646 w 312"/>
                <a:gd name="T51" fmla="*/ 2147483646 h 162"/>
                <a:gd name="T52" fmla="*/ 2147483646 w 312"/>
                <a:gd name="T53" fmla="*/ 2147483646 h 162"/>
                <a:gd name="T54" fmla="*/ 2147483646 w 312"/>
                <a:gd name="T55" fmla="*/ 2147483646 h 162"/>
                <a:gd name="T56" fmla="*/ 2147483646 w 312"/>
                <a:gd name="T57" fmla="*/ 2147483646 h 162"/>
                <a:gd name="T58" fmla="*/ 2147483646 w 312"/>
                <a:gd name="T59" fmla="*/ 2147483646 h 162"/>
                <a:gd name="T60" fmla="*/ 2147483646 w 312"/>
                <a:gd name="T61" fmla="*/ 2147483646 h 162"/>
                <a:gd name="T62" fmla="*/ 2147483646 w 312"/>
                <a:gd name="T63" fmla="*/ 2147483646 h 162"/>
                <a:gd name="T64" fmla="*/ 2147483646 w 312"/>
                <a:gd name="T65" fmla="*/ 2147483646 h 162"/>
                <a:gd name="T66" fmla="*/ 2147483646 w 312"/>
                <a:gd name="T67" fmla="*/ 2147483646 h 162"/>
                <a:gd name="T68" fmla="*/ 2147483646 w 312"/>
                <a:gd name="T69" fmla="*/ 2147483646 h 162"/>
                <a:gd name="T70" fmla="*/ 2147483646 w 312"/>
                <a:gd name="T71" fmla="*/ 2147483646 h 162"/>
                <a:gd name="T72" fmla="*/ 2147483646 w 312"/>
                <a:gd name="T73" fmla="*/ 2147483646 h 162"/>
                <a:gd name="T74" fmla="*/ 2147483646 w 312"/>
                <a:gd name="T75" fmla="*/ 2147483646 h 162"/>
                <a:gd name="T76" fmla="*/ 2147483646 w 312"/>
                <a:gd name="T77" fmla="*/ 2147483646 h 162"/>
                <a:gd name="T78" fmla="*/ 2147483646 w 312"/>
                <a:gd name="T79" fmla="*/ 2147483646 h 162"/>
                <a:gd name="T80" fmla="*/ 2147483646 w 312"/>
                <a:gd name="T81" fmla="*/ 2147483646 h 162"/>
                <a:gd name="T82" fmla="*/ 2147483646 w 312"/>
                <a:gd name="T83" fmla="*/ 2147483646 h 162"/>
                <a:gd name="T84" fmla="*/ 2147483646 w 312"/>
                <a:gd name="T85" fmla="*/ 2147483646 h 162"/>
                <a:gd name="T86" fmla="*/ 2147483646 w 312"/>
                <a:gd name="T87" fmla="*/ 2147483646 h 162"/>
                <a:gd name="T88" fmla="*/ 2147483646 w 312"/>
                <a:gd name="T89" fmla="*/ 2147483646 h 162"/>
                <a:gd name="T90" fmla="*/ 2147483646 w 312"/>
                <a:gd name="T91" fmla="*/ 2147483646 h 162"/>
                <a:gd name="T92" fmla="*/ 2147483646 w 312"/>
                <a:gd name="T93" fmla="*/ 2147483646 h 162"/>
                <a:gd name="T94" fmla="*/ 2147483646 w 312"/>
                <a:gd name="T95" fmla="*/ 2147483646 h 162"/>
                <a:gd name="T96" fmla="*/ 2147483646 w 312"/>
                <a:gd name="T97" fmla="*/ 2147483646 h 162"/>
                <a:gd name="T98" fmla="*/ 2147483646 w 312"/>
                <a:gd name="T99" fmla="*/ 2147483646 h 162"/>
                <a:gd name="T100" fmla="*/ 2147483646 w 312"/>
                <a:gd name="T101" fmla="*/ 2147483646 h 162"/>
                <a:gd name="T102" fmla="*/ 2147483646 w 312"/>
                <a:gd name="T103" fmla="*/ 2147483646 h 162"/>
                <a:gd name="T104" fmla="*/ 2147483646 w 312"/>
                <a:gd name="T105" fmla="*/ 2147483646 h 162"/>
                <a:gd name="T106" fmla="*/ 2147483646 w 312"/>
                <a:gd name="T107" fmla="*/ 2147483646 h 162"/>
                <a:gd name="T108" fmla="*/ 2147483646 w 312"/>
                <a:gd name="T109" fmla="*/ 2147483646 h 162"/>
                <a:gd name="T110" fmla="*/ 2147483646 w 312"/>
                <a:gd name="T111" fmla="*/ 2147483646 h 162"/>
                <a:gd name="T112" fmla="*/ 2147483646 w 312"/>
                <a:gd name="T113" fmla="*/ 2147483646 h 162"/>
                <a:gd name="T114" fmla="*/ 2147483646 w 312"/>
                <a:gd name="T115" fmla="*/ 2147483646 h 162"/>
                <a:gd name="T116" fmla="*/ 2147483646 w 312"/>
                <a:gd name="T117" fmla="*/ 2147483646 h 16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12" h="162" extrusionOk="0">
                  <a:moveTo>
                    <a:pt x="225" y="152"/>
                  </a:moveTo>
                  <a:cubicBezTo>
                    <a:pt x="221" y="155"/>
                    <a:pt x="216" y="156"/>
                    <a:pt x="211" y="157"/>
                  </a:cubicBezTo>
                  <a:cubicBezTo>
                    <a:pt x="196" y="161"/>
                    <a:pt x="180" y="162"/>
                    <a:pt x="160" y="162"/>
                  </a:cubicBezTo>
                  <a:cubicBezTo>
                    <a:pt x="140" y="162"/>
                    <a:pt x="124" y="161"/>
                    <a:pt x="109" y="157"/>
                  </a:cubicBezTo>
                  <a:cubicBezTo>
                    <a:pt x="104" y="156"/>
                    <a:pt x="99" y="155"/>
                    <a:pt x="95" y="152"/>
                  </a:cubicBezTo>
                  <a:cubicBezTo>
                    <a:pt x="81" y="146"/>
                    <a:pt x="81" y="135"/>
                    <a:pt x="89" y="128"/>
                  </a:cubicBezTo>
                  <a:cubicBezTo>
                    <a:pt x="97" y="119"/>
                    <a:pt x="107" y="114"/>
                    <a:pt x="118" y="109"/>
                  </a:cubicBezTo>
                  <a:cubicBezTo>
                    <a:pt x="122" y="107"/>
                    <a:pt x="127" y="105"/>
                    <a:pt x="132" y="103"/>
                  </a:cubicBezTo>
                  <a:cubicBezTo>
                    <a:pt x="141" y="99"/>
                    <a:pt x="144" y="90"/>
                    <a:pt x="137" y="83"/>
                  </a:cubicBezTo>
                  <a:cubicBezTo>
                    <a:pt x="123" y="70"/>
                    <a:pt x="118" y="53"/>
                    <a:pt x="119" y="35"/>
                  </a:cubicBezTo>
                  <a:cubicBezTo>
                    <a:pt x="120" y="16"/>
                    <a:pt x="131" y="5"/>
                    <a:pt x="149" y="1"/>
                  </a:cubicBezTo>
                  <a:cubicBezTo>
                    <a:pt x="153" y="0"/>
                    <a:pt x="156" y="0"/>
                    <a:pt x="160" y="0"/>
                  </a:cubicBezTo>
                  <a:cubicBezTo>
                    <a:pt x="164" y="0"/>
                    <a:pt x="167" y="0"/>
                    <a:pt x="171" y="1"/>
                  </a:cubicBezTo>
                  <a:cubicBezTo>
                    <a:pt x="189" y="5"/>
                    <a:pt x="200" y="16"/>
                    <a:pt x="201" y="35"/>
                  </a:cubicBezTo>
                  <a:cubicBezTo>
                    <a:pt x="202" y="53"/>
                    <a:pt x="197" y="70"/>
                    <a:pt x="183" y="83"/>
                  </a:cubicBezTo>
                  <a:cubicBezTo>
                    <a:pt x="176" y="90"/>
                    <a:pt x="179" y="99"/>
                    <a:pt x="188" y="103"/>
                  </a:cubicBezTo>
                  <a:cubicBezTo>
                    <a:pt x="193" y="105"/>
                    <a:pt x="198" y="107"/>
                    <a:pt x="202" y="109"/>
                  </a:cubicBezTo>
                  <a:cubicBezTo>
                    <a:pt x="213" y="114"/>
                    <a:pt x="223" y="119"/>
                    <a:pt x="231" y="128"/>
                  </a:cubicBezTo>
                  <a:cubicBezTo>
                    <a:pt x="236" y="133"/>
                    <a:pt x="239" y="146"/>
                    <a:pt x="225" y="152"/>
                  </a:cubicBezTo>
                  <a:close/>
                  <a:moveTo>
                    <a:pt x="307" y="138"/>
                  </a:moveTo>
                  <a:cubicBezTo>
                    <a:pt x="301" y="132"/>
                    <a:pt x="294" y="128"/>
                    <a:pt x="287" y="125"/>
                  </a:cubicBezTo>
                  <a:cubicBezTo>
                    <a:pt x="284" y="123"/>
                    <a:pt x="280" y="122"/>
                    <a:pt x="277" y="121"/>
                  </a:cubicBezTo>
                  <a:cubicBezTo>
                    <a:pt x="271" y="118"/>
                    <a:pt x="269" y="112"/>
                    <a:pt x="273" y="107"/>
                  </a:cubicBezTo>
                  <a:cubicBezTo>
                    <a:pt x="283" y="98"/>
                    <a:pt x="286" y="86"/>
                    <a:pt x="286" y="74"/>
                  </a:cubicBezTo>
                  <a:cubicBezTo>
                    <a:pt x="285" y="60"/>
                    <a:pt x="278" y="53"/>
                    <a:pt x="265" y="50"/>
                  </a:cubicBezTo>
                  <a:cubicBezTo>
                    <a:pt x="263" y="49"/>
                    <a:pt x="260" y="49"/>
                    <a:pt x="257" y="49"/>
                  </a:cubicBezTo>
                  <a:cubicBezTo>
                    <a:pt x="255" y="49"/>
                    <a:pt x="252" y="49"/>
                    <a:pt x="250" y="50"/>
                  </a:cubicBezTo>
                  <a:cubicBezTo>
                    <a:pt x="237" y="53"/>
                    <a:pt x="229" y="60"/>
                    <a:pt x="229" y="74"/>
                  </a:cubicBezTo>
                  <a:cubicBezTo>
                    <a:pt x="228" y="86"/>
                    <a:pt x="232" y="98"/>
                    <a:pt x="241" y="107"/>
                  </a:cubicBezTo>
                  <a:cubicBezTo>
                    <a:pt x="246" y="112"/>
                    <a:pt x="244" y="118"/>
                    <a:pt x="238" y="121"/>
                  </a:cubicBezTo>
                  <a:cubicBezTo>
                    <a:pt x="238" y="121"/>
                    <a:pt x="237" y="121"/>
                    <a:pt x="237" y="121"/>
                  </a:cubicBezTo>
                  <a:cubicBezTo>
                    <a:pt x="238" y="122"/>
                    <a:pt x="239" y="123"/>
                    <a:pt x="240" y="124"/>
                  </a:cubicBezTo>
                  <a:cubicBezTo>
                    <a:pt x="244" y="128"/>
                    <a:pt x="246" y="135"/>
                    <a:pt x="245" y="142"/>
                  </a:cubicBezTo>
                  <a:cubicBezTo>
                    <a:pt x="244" y="148"/>
                    <a:pt x="240" y="154"/>
                    <a:pt x="232" y="157"/>
                  </a:cubicBezTo>
                  <a:cubicBezTo>
                    <a:pt x="231" y="158"/>
                    <a:pt x="229" y="159"/>
                    <a:pt x="227" y="160"/>
                  </a:cubicBezTo>
                  <a:cubicBezTo>
                    <a:pt x="236" y="161"/>
                    <a:pt x="246" y="162"/>
                    <a:pt x="257" y="162"/>
                  </a:cubicBezTo>
                  <a:cubicBezTo>
                    <a:pt x="271" y="162"/>
                    <a:pt x="282" y="161"/>
                    <a:pt x="293" y="159"/>
                  </a:cubicBezTo>
                  <a:cubicBezTo>
                    <a:pt x="296" y="158"/>
                    <a:pt x="300" y="157"/>
                    <a:pt x="303" y="155"/>
                  </a:cubicBezTo>
                  <a:cubicBezTo>
                    <a:pt x="312" y="151"/>
                    <a:pt x="311" y="142"/>
                    <a:pt x="307" y="138"/>
                  </a:cubicBezTo>
                  <a:close/>
                  <a:moveTo>
                    <a:pt x="74" y="142"/>
                  </a:moveTo>
                  <a:cubicBezTo>
                    <a:pt x="73" y="135"/>
                    <a:pt x="75" y="129"/>
                    <a:pt x="80" y="124"/>
                  </a:cubicBezTo>
                  <a:cubicBezTo>
                    <a:pt x="82" y="122"/>
                    <a:pt x="84" y="120"/>
                    <a:pt x="86" y="118"/>
                  </a:cubicBezTo>
                  <a:cubicBezTo>
                    <a:pt x="85" y="117"/>
                    <a:pt x="84" y="117"/>
                    <a:pt x="82" y="116"/>
                  </a:cubicBezTo>
                  <a:cubicBezTo>
                    <a:pt x="76" y="114"/>
                    <a:pt x="73" y="107"/>
                    <a:pt x="79" y="102"/>
                  </a:cubicBezTo>
                  <a:cubicBezTo>
                    <a:pt x="89" y="91"/>
                    <a:pt x="93" y="78"/>
                    <a:pt x="93" y="64"/>
                  </a:cubicBezTo>
                  <a:cubicBezTo>
                    <a:pt x="92" y="49"/>
                    <a:pt x="83" y="41"/>
                    <a:pt x="70" y="38"/>
                  </a:cubicBezTo>
                  <a:cubicBezTo>
                    <a:pt x="67" y="37"/>
                    <a:pt x="64" y="37"/>
                    <a:pt x="61" y="37"/>
                  </a:cubicBezTo>
                  <a:cubicBezTo>
                    <a:pt x="58" y="37"/>
                    <a:pt x="55" y="37"/>
                    <a:pt x="52" y="38"/>
                  </a:cubicBezTo>
                  <a:cubicBezTo>
                    <a:pt x="39" y="41"/>
                    <a:pt x="30" y="49"/>
                    <a:pt x="29" y="64"/>
                  </a:cubicBezTo>
                  <a:cubicBezTo>
                    <a:pt x="29" y="78"/>
                    <a:pt x="33" y="91"/>
                    <a:pt x="43" y="102"/>
                  </a:cubicBezTo>
                  <a:cubicBezTo>
                    <a:pt x="48" y="107"/>
                    <a:pt x="46" y="114"/>
                    <a:pt x="39" y="116"/>
                  </a:cubicBezTo>
                  <a:cubicBezTo>
                    <a:pt x="36" y="118"/>
                    <a:pt x="32" y="119"/>
                    <a:pt x="28" y="121"/>
                  </a:cubicBezTo>
                  <a:cubicBezTo>
                    <a:pt x="20" y="125"/>
                    <a:pt x="12" y="129"/>
                    <a:pt x="6" y="136"/>
                  </a:cubicBezTo>
                  <a:cubicBezTo>
                    <a:pt x="0" y="141"/>
                    <a:pt x="0" y="150"/>
                    <a:pt x="11" y="155"/>
                  </a:cubicBezTo>
                  <a:cubicBezTo>
                    <a:pt x="14" y="156"/>
                    <a:pt x="18" y="157"/>
                    <a:pt x="21" y="158"/>
                  </a:cubicBezTo>
                  <a:cubicBezTo>
                    <a:pt x="33" y="161"/>
                    <a:pt x="46" y="162"/>
                    <a:pt x="61" y="162"/>
                  </a:cubicBezTo>
                  <a:cubicBezTo>
                    <a:pt x="73" y="162"/>
                    <a:pt x="83" y="161"/>
                    <a:pt x="93" y="160"/>
                  </a:cubicBezTo>
                  <a:cubicBezTo>
                    <a:pt x="91" y="159"/>
                    <a:pt x="89" y="158"/>
                    <a:pt x="88" y="157"/>
                  </a:cubicBezTo>
                  <a:cubicBezTo>
                    <a:pt x="80" y="154"/>
                    <a:pt x="75" y="148"/>
                    <a:pt x="74" y="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Google Shape;752;p29">
              <a:extLst>
                <a:ext uri="{FF2B5EF4-FFF2-40B4-BE49-F238E27FC236}">
                  <a16:creationId xmlns:a16="http://schemas.microsoft.com/office/drawing/2014/main" id="{FA82A405-52AD-E62A-4317-78A1EA6249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5842" y="3323274"/>
              <a:ext cx="564013" cy="566433"/>
            </a:xfrm>
            <a:custGeom>
              <a:avLst/>
              <a:gdLst>
                <a:gd name="T0" fmla="*/ 2147483646 w 191"/>
                <a:gd name="T1" fmla="*/ 2147483646 h 192"/>
                <a:gd name="T2" fmla="*/ 2147483646 w 191"/>
                <a:gd name="T3" fmla="*/ 2147483646 h 192"/>
                <a:gd name="T4" fmla="*/ 2147483646 w 191"/>
                <a:gd name="T5" fmla="*/ 2147483646 h 192"/>
                <a:gd name="T6" fmla="*/ 0 w 191"/>
                <a:gd name="T7" fmla="*/ 2147483646 h 192"/>
                <a:gd name="T8" fmla="*/ 2147483646 w 191"/>
                <a:gd name="T9" fmla="*/ 2147483646 h 192"/>
                <a:gd name="T10" fmla="*/ 2147483646 w 191"/>
                <a:gd name="T11" fmla="*/ 2147483646 h 192"/>
                <a:gd name="T12" fmla="*/ 2147483646 w 191"/>
                <a:gd name="T13" fmla="*/ 0 h 192"/>
                <a:gd name="T14" fmla="*/ 2147483646 w 191"/>
                <a:gd name="T15" fmla="*/ 2147483646 h 192"/>
                <a:gd name="T16" fmla="*/ 2147483646 w 191"/>
                <a:gd name="T17" fmla="*/ 2147483646 h 192"/>
                <a:gd name="T18" fmla="*/ 2147483646 w 191"/>
                <a:gd name="T19" fmla="*/ 0 h 1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91" h="192" extrusionOk="0">
                  <a:moveTo>
                    <a:pt x="90" y="101"/>
                  </a:moveTo>
                  <a:cubicBezTo>
                    <a:pt x="180" y="101"/>
                    <a:pt x="180" y="101"/>
                    <a:pt x="180" y="101"/>
                  </a:cubicBezTo>
                  <a:cubicBezTo>
                    <a:pt x="180" y="151"/>
                    <a:pt x="140" y="192"/>
                    <a:pt x="90" y="192"/>
                  </a:cubicBezTo>
                  <a:cubicBezTo>
                    <a:pt x="40" y="192"/>
                    <a:pt x="0" y="151"/>
                    <a:pt x="0" y="101"/>
                  </a:cubicBezTo>
                  <a:cubicBezTo>
                    <a:pt x="0" y="52"/>
                    <a:pt x="40" y="11"/>
                    <a:pt x="90" y="11"/>
                  </a:cubicBezTo>
                  <a:lnTo>
                    <a:pt x="90" y="101"/>
                  </a:lnTo>
                  <a:close/>
                  <a:moveTo>
                    <a:pt x="101" y="0"/>
                  </a:moveTo>
                  <a:cubicBezTo>
                    <a:pt x="101" y="90"/>
                    <a:pt x="101" y="90"/>
                    <a:pt x="101" y="90"/>
                  </a:cubicBezTo>
                  <a:cubicBezTo>
                    <a:pt x="191" y="90"/>
                    <a:pt x="191" y="90"/>
                    <a:pt x="191" y="90"/>
                  </a:cubicBezTo>
                  <a:cubicBezTo>
                    <a:pt x="191" y="41"/>
                    <a:pt x="151" y="0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9" name="Imagem 28">
            <a:extLst>
              <a:ext uri="{FF2B5EF4-FFF2-40B4-BE49-F238E27FC236}">
                <a16:creationId xmlns:a16="http://schemas.microsoft.com/office/drawing/2014/main" id="{4A6A8CF3-ECCE-B422-AB19-83AD1A496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2579" y="6259531"/>
            <a:ext cx="1383912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375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7DCB7-9826-4377-6C81-9434C4938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83935D-93F7-2D9C-A791-FC3EB2F82C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>
                <a:solidFill>
                  <a:srgbClr val="04547F"/>
                </a:solidFill>
              </a:rPr>
              <a:t>O </a:t>
            </a:r>
            <a:r>
              <a:rPr dirty="0" err="1">
                <a:solidFill>
                  <a:srgbClr val="04547F"/>
                </a:solidFill>
              </a:rPr>
              <a:t>que</a:t>
            </a:r>
            <a:r>
              <a:rPr dirty="0">
                <a:solidFill>
                  <a:srgbClr val="04547F"/>
                </a:solidFill>
              </a:rPr>
              <a:t> se </a:t>
            </a:r>
            <a:r>
              <a:rPr dirty="0" err="1">
                <a:solidFill>
                  <a:srgbClr val="04547F"/>
                </a:solidFill>
              </a:rPr>
              <a:t>pode</a:t>
            </a:r>
            <a:r>
              <a:rPr dirty="0">
                <a:solidFill>
                  <a:srgbClr val="04547F"/>
                </a:solidFill>
              </a:rPr>
              <a:t> </a:t>
            </a:r>
            <a:r>
              <a:rPr dirty="0" err="1">
                <a:solidFill>
                  <a:srgbClr val="04547F"/>
                </a:solidFill>
              </a:rPr>
              <a:t>fazer</a:t>
            </a:r>
            <a:r>
              <a:rPr dirty="0">
                <a:solidFill>
                  <a:srgbClr val="04547F"/>
                </a:solidFill>
              </a:rPr>
              <a:t> </a:t>
            </a:r>
            <a:r>
              <a:rPr dirty="0" err="1">
                <a:solidFill>
                  <a:srgbClr val="04547F"/>
                </a:solidFill>
              </a:rPr>
              <a:t>hoje</a:t>
            </a:r>
            <a:r>
              <a:rPr dirty="0">
                <a:solidFill>
                  <a:srgbClr val="04547F"/>
                </a:solidFill>
              </a:rPr>
              <a:t>, </a:t>
            </a:r>
            <a:r>
              <a:rPr dirty="0" err="1">
                <a:solidFill>
                  <a:srgbClr val="04547F"/>
                </a:solidFill>
              </a:rPr>
              <a:t>na</a:t>
            </a:r>
            <a:r>
              <a:rPr dirty="0">
                <a:solidFill>
                  <a:srgbClr val="04547F"/>
                </a:solidFill>
              </a:rPr>
              <a:t> </a:t>
            </a:r>
            <a:r>
              <a:rPr dirty="0" err="1">
                <a:solidFill>
                  <a:srgbClr val="04547F"/>
                </a:solidFill>
              </a:rPr>
              <a:t>escola</a:t>
            </a:r>
            <a:endParaRPr lang="en-GB" dirty="0">
              <a:solidFill>
                <a:srgbClr val="04547F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A50B8-90DC-55B9-5EB0-A743CFC738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0292" y="1296025"/>
            <a:ext cx="10636347" cy="483790"/>
          </a:xfrm>
        </p:spPr>
        <p:txBody>
          <a:bodyPr>
            <a:normAutofit/>
          </a:bodyPr>
          <a:lstStyle/>
          <a:p>
            <a:r>
              <a:rPr lang="en-GB" b="1" i="1" dirty="0" err="1">
                <a:solidFill>
                  <a:srgbClr val="2FA4A9"/>
                </a:solidFill>
                <a:latin typeface="+mj-lt"/>
              </a:rPr>
              <a:t>Comportamentos</a:t>
            </a:r>
            <a:r>
              <a:rPr lang="en-GB" b="1" i="1" dirty="0">
                <a:solidFill>
                  <a:srgbClr val="2FA4A9"/>
                </a:solidFill>
                <a:latin typeface="+mj-lt"/>
              </a:rPr>
              <a:t> </a:t>
            </a:r>
            <a:r>
              <a:rPr lang="en-GB" b="1" i="1" dirty="0" err="1">
                <a:solidFill>
                  <a:srgbClr val="2FA4A9"/>
                </a:solidFill>
                <a:latin typeface="+mj-lt"/>
              </a:rPr>
              <a:t>certos</a:t>
            </a:r>
            <a:r>
              <a:rPr lang="en-GB" b="1" i="1" dirty="0">
                <a:solidFill>
                  <a:srgbClr val="2FA4A9"/>
                </a:solidFill>
                <a:latin typeface="+mj-lt"/>
              </a:rPr>
              <a:t> e </a:t>
            </a:r>
            <a:r>
              <a:rPr lang="en-GB" b="1" i="1" dirty="0" err="1">
                <a:solidFill>
                  <a:srgbClr val="2FA4A9"/>
                </a:solidFill>
                <a:latin typeface="+mj-lt"/>
              </a:rPr>
              <a:t>corretos</a:t>
            </a:r>
            <a:endParaRPr lang="en-GB" b="1" i="1" dirty="0">
              <a:solidFill>
                <a:srgbClr val="2FA4A9"/>
              </a:solidFill>
              <a:latin typeface="+mj-lt"/>
            </a:endParaRPr>
          </a:p>
        </p:txBody>
      </p:sp>
      <p:sp>
        <p:nvSpPr>
          <p:cNvPr id="53" name="Slide Number Placeholder 52">
            <a:extLst>
              <a:ext uri="{FF2B5EF4-FFF2-40B4-BE49-F238E27FC236}">
                <a16:creationId xmlns:a16="http://schemas.microsoft.com/office/drawing/2014/main" id="{3051F29A-63D2-75D4-9E8A-7D0E2BA0D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15E8216-340B-7179-3F99-4F21E981647A}"/>
              </a:ext>
            </a:extLst>
          </p:cNvPr>
          <p:cNvSpPr/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0A7FAFA-FDA6-6081-187E-A7F048BD0C85}"/>
              </a:ext>
            </a:extLst>
          </p:cNvPr>
          <p:cNvSpPr/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7BE6F09-E677-5FBC-2D1F-46882F8C21E5}"/>
              </a:ext>
            </a:extLst>
          </p:cNvPr>
          <p:cNvSpPr/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E2BFF8F-A608-C41A-B640-C4B76850FEEA}"/>
              </a:ext>
            </a:extLst>
          </p:cNvPr>
          <p:cNvSpPr/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0A70E78-3415-BAA5-4A54-0BC9E6D52286}"/>
              </a:ext>
            </a:extLst>
          </p:cNvPr>
          <p:cNvGrpSpPr/>
          <p:nvPr/>
        </p:nvGrpSpPr>
        <p:grpSpPr>
          <a:xfrm>
            <a:off x="1179898" y="2681751"/>
            <a:ext cx="6762682" cy="2434689"/>
            <a:chOff x="659158" y="2171463"/>
            <a:chExt cx="6762682" cy="2434689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81EB26D-77AA-C99C-2531-4450E62B53FA}"/>
                </a:ext>
              </a:extLst>
            </p:cNvPr>
            <p:cNvGrpSpPr/>
            <p:nvPr/>
          </p:nvGrpSpPr>
          <p:grpSpPr>
            <a:xfrm>
              <a:off x="659158" y="2171463"/>
              <a:ext cx="2160001" cy="1013325"/>
              <a:chOff x="1114587" y="1974253"/>
              <a:chExt cx="2160001" cy="1013325"/>
            </a:xfrm>
          </p:grpSpPr>
          <p:sp>
            <p:nvSpPr>
              <p:cNvPr id="4" name="Google Shape;131;p15">
                <a:extLst>
                  <a:ext uri="{FF2B5EF4-FFF2-40B4-BE49-F238E27FC236}">
                    <a16:creationId xmlns:a16="http://schemas.microsoft.com/office/drawing/2014/main" id="{6D62C4BC-0CD3-FA18-F747-5F2CDB52FC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4588" y="2267578"/>
                <a:ext cx="2160000" cy="7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5700" rIns="90000" bIns="45700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>
                  <a:buClr>
                    <a:srgbClr val="262626"/>
                  </a:buClr>
                  <a:buSzPts val="1200"/>
                </a:pPr>
                <a:r>
                  <a:rPr lang="en-GB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Fazer o </a:t>
                </a:r>
                <a:r>
                  <a:rPr lang="en-GB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que</a:t>
                </a:r>
                <a:r>
                  <a:rPr lang="en-GB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se </a:t>
                </a:r>
                <a:r>
                  <a:rPr lang="en-GB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promete</a:t>
                </a:r>
                <a:r>
                  <a:rPr lang="en-GB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endParaRPr lang="en-US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Google Shape;146;p15">
                <a:extLst>
                  <a:ext uri="{FF2B5EF4-FFF2-40B4-BE49-F238E27FC236}">
                    <a16:creationId xmlns:a16="http://schemas.microsoft.com/office/drawing/2014/main" id="{9A1222BB-2830-2CA0-D566-951AF65489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4587" y="1974253"/>
                <a:ext cx="2160000" cy="36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0" rIns="90000" bIns="0" anchor="ctr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>
                  <a:buSzPts val="2200"/>
                </a:pPr>
                <a:r>
                  <a:rPr lang="en-GB" sz="1800" b="1">
                    <a:solidFill>
                      <a:srgbClr val="F7AB3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Cumprir promessas</a:t>
                </a:r>
                <a:endParaRPr lang="en-US" altLang="en-US" sz="1800" b="1">
                  <a:solidFill>
                    <a:srgbClr val="F7AB35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53C946A6-068B-5945-C3DD-E3691D4900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4587" y="2031403"/>
                <a:ext cx="0" cy="936000"/>
              </a:xfrm>
              <a:prstGeom prst="line">
                <a:avLst/>
              </a:prstGeom>
              <a:ln w="38100">
                <a:solidFill>
                  <a:srgbClr val="F7AB3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9BD9521-9709-C580-103F-B15565D7A2FD}"/>
                </a:ext>
              </a:extLst>
            </p:cNvPr>
            <p:cNvGrpSpPr/>
            <p:nvPr/>
          </p:nvGrpSpPr>
          <p:grpSpPr>
            <a:xfrm>
              <a:off x="2960499" y="2171463"/>
              <a:ext cx="2160001" cy="1013325"/>
              <a:chOff x="1114587" y="3353116"/>
              <a:chExt cx="2160001" cy="1013325"/>
            </a:xfrm>
          </p:grpSpPr>
          <p:sp>
            <p:nvSpPr>
              <p:cNvPr id="43" name="Google Shape;131;p15">
                <a:extLst>
                  <a:ext uri="{FF2B5EF4-FFF2-40B4-BE49-F238E27FC236}">
                    <a16:creationId xmlns:a16="http://schemas.microsoft.com/office/drawing/2014/main" id="{B0AD0D71-CA89-82AE-8930-0B24B4DF7C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4588" y="3646441"/>
                <a:ext cx="2160000" cy="7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5700" rIns="90000" bIns="45700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>
                  <a:buClr>
                    <a:srgbClr val="262626"/>
                  </a:buClr>
                  <a:buSzPts val="1200"/>
                </a:pPr>
                <a:r>
                  <a:rPr lang="en-GB"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Desportivismo, mesmo quando custa a vitória.</a:t>
                </a:r>
                <a:endParaRPr lang="en-US" altLang="en-US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Google Shape;146;p15">
                <a:extLst>
                  <a:ext uri="{FF2B5EF4-FFF2-40B4-BE49-F238E27FC236}">
                    <a16:creationId xmlns:a16="http://schemas.microsoft.com/office/drawing/2014/main" id="{2D558345-542F-BCC6-C191-58B84C5E2B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4587" y="3353116"/>
                <a:ext cx="2160000" cy="36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0" rIns="90000" bIns="0" anchor="ctr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>
                  <a:buSzPts val="2200"/>
                </a:pPr>
                <a:r>
                  <a:rPr lang="en-GB" sz="1800" b="1">
                    <a:solidFill>
                      <a:srgbClr val="E77728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Jogar limpo</a:t>
                </a:r>
                <a:endParaRPr lang="en-US" altLang="en-US" sz="1800" b="1">
                  <a:solidFill>
                    <a:srgbClr val="E7772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334302D3-9A81-1134-56E5-25EC5DDEA3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4587" y="3410266"/>
                <a:ext cx="0" cy="936000"/>
              </a:xfrm>
              <a:prstGeom prst="line">
                <a:avLst/>
              </a:prstGeom>
              <a:ln w="38100">
                <a:solidFill>
                  <a:srgbClr val="E77728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FDE61C7-EAE5-01ED-130D-CEF7A78086DC}"/>
                </a:ext>
              </a:extLst>
            </p:cNvPr>
            <p:cNvGrpSpPr/>
            <p:nvPr/>
          </p:nvGrpSpPr>
          <p:grpSpPr>
            <a:xfrm>
              <a:off x="659158" y="3481067"/>
              <a:ext cx="2160001" cy="1013325"/>
              <a:chOff x="1114587" y="4731978"/>
              <a:chExt cx="2160001" cy="1013325"/>
            </a:xfrm>
          </p:grpSpPr>
          <p:sp>
            <p:nvSpPr>
              <p:cNvPr id="46" name="Google Shape;131;p15">
                <a:extLst>
                  <a:ext uri="{FF2B5EF4-FFF2-40B4-BE49-F238E27FC236}">
                    <a16:creationId xmlns:a16="http://schemas.microsoft.com/office/drawing/2014/main" id="{7AD11611-E009-318D-8358-91C4E74730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4588" y="5025303"/>
                <a:ext cx="2160000" cy="7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5700" rIns="90000" bIns="45700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>
                  <a:buClr>
                    <a:srgbClr val="262626"/>
                  </a:buClr>
                  <a:buSzPts val="1200"/>
                </a:pPr>
                <a:r>
                  <a:rPr lang="en-GB"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Manter a calma sob pressão.</a:t>
                </a:r>
                <a:endParaRPr lang="en-US" altLang="en-US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" name="Google Shape;146;p15">
                <a:extLst>
                  <a:ext uri="{FF2B5EF4-FFF2-40B4-BE49-F238E27FC236}">
                    <a16:creationId xmlns:a16="http://schemas.microsoft.com/office/drawing/2014/main" id="{F487DE0E-75FA-964D-53D0-9E0CA4FFDCF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4587" y="4731978"/>
                <a:ext cx="2160000" cy="36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0" rIns="90000" bIns="0" anchor="ctr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>
                  <a:buSzPts val="2200"/>
                </a:pPr>
                <a:r>
                  <a:rPr lang="en-GB" sz="1800" b="1">
                    <a:solidFill>
                      <a:srgbClr val="185255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Autocontrolo</a:t>
                </a:r>
                <a:endParaRPr lang="en-US" altLang="en-US" sz="1800" b="1">
                  <a:solidFill>
                    <a:srgbClr val="185255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BAA0510B-FD4E-B27A-EE4B-7B75003AB8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4587" y="4789128"/>
                <a:ext cx="0" cy="936000"/>
              </a:xfrm>
              <a:prstGeom prst="line">
                <a:avLst/>
              </a:prstGeom>
              <a:ln w="38100">
                <a:solidFill>
                  <a:srgbClr val="18525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AEAC58A-23F2-A1DB-F47C-F28B1B5DEF0E}"/>
                </a:ext>
              </a:extLst>
            </p:cNvPr>
            <p:cNvGrpSpPr/>
            <p:nvPr/>
          </p:nvGrpSpPr>
          <p:grpSpPr>
            <a:xfrm>
              <a:off x="5261839" y="3481067"/>
              <a:ext cx="2160001" cy="1013325"/>
              <a:chOff x="8917413" y="1974253"/>
              <a:chExt cx="2160001" cy="1013325"/>
            </a:xfrm>
          </p:grpSpPr>
          <p:sp>
            <p:nvSpPr>
              <p:cNvPr id="58" name="Google Shape;131;p15">
                <a:extLst>
                  <a:ext uri="{FF2B5EF4-FFF2-40B4-BE49-F238E27FC236}">
                    <a16:creationId xmlns:a16="http://schemas.microsoft.com/office/drawing/2014/main" id="{490B0CF5-7A4A-9B3D-3805-F095E67E05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17414" y="2267578"/>
                <a:ext cx="2160000" cy="7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5700" rIns="90000" bIns="45700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>
                  <a:buClr>
                    <a:srgbClr val="262626"/>
                  </a:buClr>
                  <a:buSzPts val="1200"/>
                </a:pPr>
                <a:r>
                  <a:rPr lang="en-GB"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Reconhecer e corrigir, em vez de esconder.</a:t>
                </a:r>
                <a:endParaRPr lang="en-US" altLang="en-US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Google Shape;146;p15">
                <a:extLst>
                  <a:ext uri="{FF2B5EF4-FFF2-40B4-BE49-F238E27FC236}">
                    <a16:creationId xmlns:a16="http://schemas.microsoft.com/office/drawing/2014/main" id="{49FCCEA7-C920-6FB7-F911-007E741EB4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17413" y="1974253"/>
                <a:ext cx="2160000" cy="36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0" rIns="90000" bIns="0" anchor="ctr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>
                  <a:buSzPts val="2200"/>
                </a:pPr>
                <a:r>
                  <a:rPr lang="en-GB" sz="1800" b="1">
                    <a:solidFill>
                      <a:srgbClr val="04547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Assumir erros</a:t>
                </a:r>
                <a:endParaRPr lang="en-US" altLang="en-US" sz="1800" b="1">
                  <a:solidFill>
                    <a:srgbClr val="04547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EC3E04DC-9883-472C-3253-602A9D499F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17413" y="2031403"/>
                <a:ext cx="0" cy="936000"/>
              </a:xfrm>
              <a:prstGeom prst="line">
                <a:avLst/>
              </a:prstGeom>
              <a:ln w="38100">
                <a:solidFill>
                  <a:srgbClr val="04547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835EF98-5C44-BC97-197B-CCD7A26F5C63}"/>
                </a:ext>
              </a:extLst>
            </p:cNvPr>
            <p:cNvGrpSpPr/>
            <p:nvPr/>
          </p:nvGrpSpPr>
          <p:grpSpPr>
            <a:xfrm>
              <a:off x="5261839" y="2171463"/>
              <a:ext cx="2160001" cy="1013325"/>
              <a:chOff x="8917413" y="3353116"/>
              <a:chExt cx="2160001" cy="1013325"/>
            </a:xfrm>
          </p:grpSpPr>
          <p:sp>
            <p:nvSpPr>
              <p:cNvPr id="56" name="Google Shape;131;p15">
                <a:extLst>
                  <a:ext uri="{FF2B5EF4-FFF2-40B4-BE49-F238E27FC236}">
                    <a16:creationId xmlns:a16="http://schemas.microsoft.com/office/drawing/2014/main" id="{593D4561-7855-17E2-97D9-069033916B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17414" y="3646441"/>
                <a:ext cx="2160000" cy="7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5700" rIns="90000" bIns="45700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>
                  <a:buClr>
                    <a:srgbClr val="262626"/>
                  </a:buClr>
                  <a:buSzPts val="1200"/>
                </a:pPr>
                <a:r>
                  <a:rPr lang="en-GB"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Tratar todos com justiça, sem discriminar ninguém.</a:t>
                </a:r>
                <a:endParaRPr lang="en-US" altLang="en-US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Google Shape;146;p15">
                <a:extLst>
                  <a:ext uri="{FF2B5EF4-FFF2-40B4-BE49-F238E27FC236}">
                    <a16:creationId xmlns:a16="http://schemas.microsoft.com/office/drawing/2014/main" id="{73762458-0E6A-1300-6CF1-B3AC58FD571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17413" y="3353116"/>
                <a:ext cx="2160000" cy="36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0" rIns="90000" bIns="0" anchor="ctr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>
                  <a:buSzPts val="2200"/>
                </a:pPr>
                <a:r>
                  <a:rPr lang="en-GB" sz="1800" b="1">
                    <a:solidFill>
                      <a:srgbClr val="2FA4A9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Ser justo</a:t>
                </a:r>
                <a:endParaRPr lang="en-US" altLang="en-US" sz="1800" b="1">
                  <a:solidFill>
                    <a:srgbClr val="2FA4A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E7E5967D-7C56-B29A-B4B3-5A509460FB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17413" y="3410266"/>
                <a:ext cx="0" cy="936000"/>
              </a:xfrm>
              <a:prstGeom prst="line">
                <a:avLst/>
              </a:prstGeom>
              <a:ln w="38100">
                <a:solidFill>
                  <a:srgbClr val="2FA4A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AE3724B-2DA5-A5DD-5B57-02FF5A8C76E7}"/>
                </a:ext>
              </a:extLst>
            </p:cNvPr>
            <p:cNvGrpSpPr/>
            <p:nvPr/>
          </p:nvGrpSpPr>
          <p:grpSpPr>
            <a:xfrm>
              <a:off x="2960498" y="3481067"/>
              <a:ext cx="2160001" cy="1125085"/>
              <a:chOff x="8917413" y="4731978"/>
              <a:chExt cx="2160001" cy="1125085"/>
            </a:xfrm>
          </p:grpSpPr>
          <p:sp>
            <p:nvSpPr>
              <p:cNvPr id="54" name="Google Shape;131;p15">
                <a:extLst>
                  <a:ext uri="{FF2B5EF4-FFF2-40B4-BE49-F238E27FC236}">
                    <a16:creationId xmlns:a16="http://schemas.microsoft.com/office/drawing/2014/main" id="{D04596B3-9298-1381-2818-D0A1989337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17414" y="5137063"/>
                <a:ext cx="2160000" cy="7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5700" rIns="90000" bIns="45700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>
                  <a:buClr>
                    <a:srgbClr val="262626"/>
                  </a:buClr>
                  <a:buSzPts val="1200"/>
                </a:pPr>
                <a:r>
                  <a:rPr lang="en-GB"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Não ignorar o que está errado.</a:t>
                </a:r>
                <a:endParaRPr lang="en-US" altLang="en-US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Google Shape;146;p15">
                <a:extLst>
                  <a:ext uri="{FF2B5EF4-FFF2-40B4-BE49-F238E27FC236}">
                    <a16:creationId xmlns:a16="http://schemas.microsoft.com/office/drawing/2014/main" id="{7DA15469-018D-A86C-25FF-64465AB185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17413" y="4731978"/>
                <a:ext cx="2160000" cy="36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0" rIns="90000" bIns="0" anchor="ctr"/>
              <a:lstStyle>
                <a:lvl1pPr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>
                  <a:buSzPts val="2200"/>
                </a:pPr>
                <a:r>
                  <a:rPr lang="en-GB" sz="1800" b="1" dirty="0">
                    <a:solidFill>
                      <a:srgbClr val="258287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Dizer </a:t>
                </a:r>
                <a:r>
                  <a:rPr lang="en-GB" sz="1800" b="1" dirty="0" err="1">
                    <a:solidFill>
                      <a:srgbClr val="258287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quando</a:t>
                </a:r>
                <a:r>
                  <a:rPr lang="en-GB" sz="1800" b="1" dirty="0">
                    <a:solidFill>
                      <a:srgbClr val="258287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algo </a:t>
                </a:r>
                <a:r>
                  <a:rPr lang="en-GB" sz="1800" b="1" dirty="0" err="1">
                    <a:solidFill>
                      <a:srgbClr val="258287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está</a:t>
                </a:r>
                <a:r>
                  <a:rPr lang="en-GB" sz="1800" b="1" dirty="0">
                    <a:solidFill>
                      <a:srgbClr val="258287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1800" b="1" dirty="0" err="1">
                    <a:solidFill>
                      <a:srgbClr val="258287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errado</a:t>
                </a:r>
                <a:endParaRPr lang="en-US" altLang="en-US" sz="1800" b="1" dirty="0">
                  <a:solidFill>
                    <a:srgbClr val="25828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CDAFF033-4DD7-2873-6DD7-B6508C55EE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17413" y="4789128"/>
                <a:ext cx="0" cy="936000"/>
              </a:xfrm>
              <a:prstGeom prst="line">
                <a:avLst/>
              </a:prstGeom>
              <a:ln w="38100">
                <a:solidFill>
                  <a:srgbClr val="258287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D1DFAEE-547D-637D-CF66-4F64E54CD361}"/>
              </a:ext>
            </a:extLst>
          </p:cNvPr>
          <p:cNvGrpSpPr/>
          <p:nvPr/>
        </p:nvGrpSpPr>
        <p:grpSpPr>
          <a:xfrm>
            <a:off x="8115300" y="2024384"/>
            <a:ext cx="3384768" cy="2960121"/>
            <a:chOff x="3949484" y="2138363"/>
            <a:chExt cx="4293033" cy="3754437"/>
          </a:xfrm>
        </p:grpSpPr>
        <p:sp>
          <p:nvSpPr>
            <p:cNvPr id="5" name="Google Shape;737;p29">
              <a:extLst>
                <a:ext uri="{FF2B5EF4-FFF2-40B4-BE49-F238E27FC236}">
                  <a16:creationId xmlns:a16="http://schemas.microsoft.com/office/drawing/2014/main" id="{398AECAA-C993-1CEF-431D-912E5FFE3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9747" y="4158401"/>
              <a:ext cx="1402770" cy="1734399"/>
            </a:xfrm>
            <a:custGeom>
              <a:avLst/>
              <a:gdLst>
                <a:gd name="T0" fmla="*/ 2147483646 w 475"/>
                <a:gd name="T1" fmla="*/ 2147483646 h 587"/>
                <a:gd name="T2" fmla="*/ 2147483646 w 475"/>
                <a:gd name="T3" fmla="*/ 2147483646 h 587"/>
                <a:gd name="T4" fmla="*/ 2147483646 w 475"/>
                <a:gd name="T5" fmla="*/ 2147483646 h 587"/>
                <a:gd name="T6" fmla="*/ 0 w 475"/>
                <a:gd name="T7" fmla="*/ 2147483646 h 587"/>
                <a:gd name="T8" fmla="*/ 0 w 475"/>
                <a:gd name="T9" fmla="*/ 2147483646 h 587"/>
                <a:gd name="T10" fmla="*/ 0 w 475"/>
                <a:gd name="T11" fmla="*/ 2147483646 h 587"/>
                <a:gd name="T12" fmla="*/ 0 w 475"/>
                <a:gd name="T13" fmla="*/ 2147483646 h 587"/>
                <a:gd name="T14" fmla="*/ 0 w 475"/>
                <a:gd name="T15" fmla="*/ 2147483646 h 587"/>
                <a:gd name="T16" fmla="*/ 0 w 475"/>
                <a:gd name="T17" fmla="*/ 2147483646 h 587"/>
                <a:gd name="T18" fmla="*/ 2147483646 w 475"/>
                <a:gd name="T19" fmla="*/ 2147483646 h 587"/>
                <a:gd name="T20" fmla="*/ 2147483646 w 475"/>
                <a:gd name="T21" fmla="*/ 2147483646 h 587"/>
                <a:gd name="T22" fmla="*/ 2147483646 w 475"/>
                <a:gd name="T23" fmla="*/ 2147483646 h 587"/>
                <a:gd name="T24" fmla="*/ 2147483646 w 475"/>
                <a:gd name="T25" fmla="*/ 2147483646 h 587"/>
                <a:gd name="T26" fmla="*/ 2147483646 w 475"/>
                <a:gd name="T27" fmla="*/ 2147483646 h 587"/>
                <a:gd name="T28" fmla="*/ 2147483646 w 475"/>
                <a:gd name="T29" fmla="*/ 2147483646 h 587"/>
                <a:gd name="T30" fmla="*/ 2147483646 w 475"/>
                <a:gd name="T31" fmla="*/ 2147483646 h 587"/>
                <a:gd name="T32" fmla="*/ 2147483646 w 475"/>
                <a:gd name="T33" fmla="*/ 2147483646 h 587"/>
                <a:gd name="T34" fmla="*/ 2147483646 w 475"/>
                <a:gd name="T35" fmla="*/ 2147483646 h 58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75" h="587" extrusionOk="0">
                  <a:moveTo>
                    <a:pt x="465" y="2"/>
                  </a:moveTo>
                  <a:cubicBezTo>
                    <a:pt x="454" y="7"/>
                    <a:pt x="442" y="12"/>
                    <a:pt x="431" y="17"/>
                  </a:cubicBezTo>
                  <a:cubicBezTo>
                    <a:pt x="294" y="75"/>
                    <a:pt x="152" y="115"/>
                    <a:pt x="6" y="136"/>
                  </a:cubicBezTo>
                  <a:cubicBezTo>
                    <a:pt x="2" y="136"/>
                    <a:pt x="0" y="139"/>
                    <a:pt x="0" y="143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0" y="419"/>
                    <a:pt x="0" y="419"/>
                    <a:pt x="0" y="419"/>
                  </a:cubicBezTo>
                  <a:cubicBezTo>
                    <a:pt x="0" y="419"/>
                    <a:pt x="0" y="419"/>
                    <a:pt x="0" y="419"/>
                  </a:cubicBezTo>
                  <a:cubicBezTo>
                    <a:pt x="0" y="580"/>
                    <a:pt x="0" y="580"/>
                    <a:pt x="0" y="580"/>
                  </a:cubicBezTo>
                  <a:cubicBezTo>
                    <a:pt x="0" y="584"/>
                    <a:pt x="3" y="587"/>
                    <a:pt x="7" y="587"/>
                  </a:cubicBezTo>
                  <a:cubicBezTo>
                    <a:pt x="335" y="587"/>
                    <a:pt x="335" y="587"/>
                    <a:pt x="335" y="587"/>
                  </a:cubicBezTo>
                  <a:cubicBezTo>
                    <a:pt x="412" y="587"/>
                    <a:pt x="475" y="525"/>
                    <a:pt x="475" y="448"/>
                  </a:cubicBezTo>
                  <a:cubicBezTo>
                    <a:pt x="475" y="419"/>
                    <a:pt x="475" y="419"/>
                    <a:pt x="475" y="419"/>
                  </a:cubicBezTo>
                  <a:cubicBezTo>
                    <a:pt x="475" y="419"/>
                    <a:pt x="475" y="419"/>
                    <a:pt x="475" y="419"/>
                  </a:cubicBezTo>
                  <a:cubicBezTo>
                    <a:pt x="475" y="251"/>
                    <a:pt x="475" y="251"/>
                    <a:pt x="475" y="251"/>
                  </a:cubicBezTo>
                  <a:cubicBezTo>
                    <a:pt x="475" y="251"/>
                    <a:pt x="475" y="251"/>
                    <a:pt x="475" y="251"/>
                  </a:cubicBezTo>
                  <a:cubicBezTo>
                    <a:pt x="475" y="8"/>
                    <a:pt x="475" y="8"/>
                    <a:pt x="475" y="8"/>
                  </a:cubicBezTo>
                  <a:cubicBezTo>
                    <a:pt x="475" y="3"/>
                    <a:pt x="470" y="0"/>
                    <a:pt x="465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6" name="Google Shape;738;p29">
              <a:extLst>
                <a:ext uri="{FF2B5EF4-FFF2-40B4-BE49-F238E27FC236}">
                  <a16:creationId xmlns:a16="http://schemas.microsoft.com/office/drawing/2014/main" id="{01C01F31-2BEF-19D2-CFFC-BA8743662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9484" y="4158401"/>
              <a:ext cx="1402770" cy="1734399"/>
            </a:xfrm>
            <a:custGeom>
              <a:avLst/>
              <a:gdLst>
                <a:gd name="T0" fmla="*/ 2147483646 w 475"/>
                <a:gd name="T1" fmla="*/ 2147483646 h 587"/>
                <a:gd name="T2" fmla="*/ 2147483646 w 475"/>
                <a:gd name="T3" fmla="*/ 2147483646 h 587"/>
                <a:gd name="T4" fmla="*/ 2147483646 w 475"/>
                <a:gd name="T5" fmla="*/ 2147483646 h 587"/>
                <a:gd name="T6" fmla="*/ 0 w 475"/>
                <a:gd name="T7" fmla="*/ 2147483646 h 587"/>
                <a:gd name="T8" fmla="*/ 0 w 475"/>
                <a:gd name="T9" fmla="*/ 2147483646 h 587"/>
                <a:gd name="T10" fmla="*/ 0 w 475"/>
                <a:gd name="T11" fmla="*/ 2147483646 h 587"/>
                <a:gd name="T12" fmla="*/ 0 w 475"/>
                <a:gd name="T13" fmla="*/ 2147483646 h 587"/>
                <a:gd name="T14" fmla="*/ 0 w 475"/>
                <a:gd name="T15" fmla="*/ 2147483646 h 587"/>
                <a:gd name="T16" fmla="*/ 0 w 475"/>
                <a:gd name="T17" fmla="*/ 2147483646 h 587"/>
                <a:gd name="T18" fmla="*/ 2147483646 w 475"/>
                <a:gd name="T19" fmla="*/ 2147483646 h 587"/>
                <a:gd name="T20" fmla="*/ 2147483646 w 475"/>
                <a:gd name="T21" fmla="*/ 2147483646 h 587"/>
                <a:gd name="T22" fmla="*/ 2147483646 w 475"/>
                <a:gd name="T23" fmla="*/ 2147483646 h 587"/>
                <a:gd name="T24" fmla="*/ 2147483646 w 475"/>
                <a:gd name="T25" fmla="*/ 2147483646 h 587"/>
                <a:gd name="T26" fmla="*/ 2147483646 w 475"/>
                <a:gd name="T27" fmla="*/ 2147483646 h 587"/>
                <a:gd name="T28" fmla="*/ 2147483646 w 475"/>
                <a:gd name="T29" fmla="*/ 2147483646 h 587"/>
                <a:gd name="T30" fmla="*/ 2147483646 w 475"/>
                <a:gd name="T31" fmla="*/ 2147483646 h 587"/>
                <a:gd name="T32" fmla="*/ 2147483646 w 475"/>
                <a:gd name="T33" fmla="*/ 2147483646 h 587"/>
                <a:gd name="T34" fmla="*/ 2147483646 w 475"/>
                <a:gd name="T35" fmla="*/ 2147483646 h 58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75" h="587" extrusionOk="0">
                  <a:moveTo>
                    <a:pt x="469" y="136"/>
                  </a:moveTo>
                  <a:cubicBezTo>
                    <a:pt x="323" y="115"/>
                    <a:pt x="181" y="75"/>
                    <a:pt x="44" y="17"/>
                  </a:cubicBezTo>
                  <a:cubicBezTo>
                    <a:pt x="33" y="12"/>
                    <a:pt x="21" y="7"/>
                    <a:pt x="10" y="2"/>
                  </a:cubicBezTo>
                  <a:cubicBezTo>
                    <a:pt x="5" y="0"/>
                    <a:pt x="0" y="3"/>
                    <a:pt x="0" y="8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0" y="419"/>
                    <a:pt x="0" y="419"/>
                    <a:pt x="0" y="419"/>
                  </a:cubicBezTo>
                  <a:cubicBezTo>
                    <a:pt x="0" y="419"/>
                    <a:pt x="0" y="419"/>
                    <a:pt x="0" y="419"/>
                  </a:cubicBezTo>
                  <a:cubicBezTo>
                    <a:pt x="0" y="448"/>
                    <a:pt x="0" y="448"/>
                    <a:pt x="0" y="448"/>
                  </a:cubicBezTo>
                  <a:cubicBezTo>
                    <a:pt x="0" y="525"/>
                    <a:pt x="63" y="587"/>
                    <a:pt x="140" y="587"/>
                  </a:cubicBezTo>
                  <a:cubicBezTo>
                    <a:pt x="468" y="587"/>
                    <a:pt x="468" y="587"/>
                    <a:pt x="468" y="587"/>
                  </a:cubicBezTo>
                  <a:cubicBezTo>
                    <a:pt x="472" y="587"/>
                    <a:pt x="475" y="584"/>
                    <a:pt x="475" y="580"/>
                  </a:cubicBezTo>
                  <a:cubicBezTo>
                    <a:pt x="475" y="419"/>
                    <a:pt x="475" y="419"/>
                    <a:pt x="475" y="419"/>
                  </a:cubicBezTo>
                  <a:cubicBezTo>
                    <a:pt x="475" y="419"/>
                    <a:pt x="475" y="419"/>
                    <a:pt x="475" y="419"/>
                  </a:cubicBezTo>
                  <a:cubicBezTo>
                    <a:pt x="475" y="251"/>
                    <a:pt x="475" y="251"/>
                    <a:pt x="475" y="251"/>
                  </a:cubicBezTo>
                  <a:cubicBezTo>
                    <a:pt x="475" y="251"/>
                    <a:pt x="475" y="251"/>
                    <a:pt x="475" y="251"/>
                  </a:cubicBezTo>
                  <a:cubicBezTo>
                    <a:pt x="475" y="143"/>
                    <a:pt x="475" y="143"/>
                    <a:pt x="475" y="143"/>
                  </a:cubicBezTo>
                  <a:cubicBezTo>
                    <a:pt x="475" y="139"/>
                    <a:pt x="473" y="137"/>
                    <a:pt x="469" y="136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7" name="Google Shape;739;p29">
              <a:extLst>
                <a:ext uri="{FF2B5EF4-FFF2-40B4-BE49-F238E27FC236}">
                  <a16:creationId xmlns:a16="http://schemas.microsoft.com/office/drawing/2014/main" id="{959EFDCA-33E5-5084-AAE4-720C28B82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9747" y="2911763"/>
              <a:ext cx="1402770" cy="1541958"/>
            </a:xfrm>
            <a:custGeom>
              <a:avLst/>
              <a:gdLst>
                <a:gd name="T0" fmla="*/ 2147483646 w 475"/>
                <a:gd name="T1" fmla="*/ 0 h 522"/>
                <a:gd name="T2" fmla="*/ 2147483646 w 475"/>
                <a:gd name="T3" fmla="*/ 0 h 522"/>
                <a:gd name="T4" fmla="*/ 0 w 475"/>
                <a:gd name="T5" fmla="*/ 2147483646 h 522"/>
                <a:gd name="T6" fmla="*/ 0 w 475"/>
                <a:gd name="T7" fmla="*/ 2147483646 h 522"/>
                <a:gd name="T8" fmla="*/ 0 w 475"/>
                <a:gd name="T9" fmla="*/ 2147483646 h 522"/>
                <a:gd name="T10" fmla="*/ 0 w 475"/>
                <a:gd name="T11" fmla="*/ 2147483646 h 522"/>
                <a:gd name="T12" fmla="*/ 0 w 475"/>
                <a:gd name="T13" fmla="*/ 2147483646 h 522"/>
                <a:gd name="T14" fmla="*/ 0 w 475"/>
                <a:gd name="T15" fmla="*/ 2147483646 h 522"/>
                <a:gd name="T16" fmla="*/ 2147483646 w 475"/>
                <a:gd name="T17" fmla="*/ 2147483646 h 522"/>
                <a:gd name="T18" fmla="*/ 2147483646 w 475"/>
                <a:gd name="T19" fmla="*/ 2147483646 h 522"/>
                <a:gd name="T20" fmla="*/ 2147483646 w 475"/>
                <a:gd name="T21" fmla="*/ 2147483646 h 522"/>
                <a:gd name="T22" fmla="*/ 2147483646 w 475"/>
                <a:gd name="T23" fmla="*/ 2147483646 h 522"/>
                <a:gd name="T24" fmla="*/ 2147483646 w 475"/>
                <a:gd name="T25" fmla="*/ 2147483646 h 522"/>
                <a:gd name="T26" fmla="*/ 2147483646 w 475"/>
                <a:gd name="T27" fmla="*/ 2147483646 h 522"/>
                <a:gd name="T28" fmla="*/ 2147483646 w 475"/>
                <a:gd name="T29" fmla="*/ 2147483646 h 522"/>
                <a:gd name="T30" fmla="*/ 2147483646 w 475"/>
                <a:gd name="T31" fmla="*/ 2147483646 h 522"/>
                <a:gd name="T32" fmla="*/ 2147483646 w 475"/>
                <a:gd name="T33" fmla="*/ 0 h 52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75" h="522" extrusionOk="0">
                  <a:moveTo>
                    <a:pt x="335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515"/>
                    <a:pt x="0" y="515"/>
                    <a:pt x="0" y="515"/>
                  </a:cubicBezTo>
                  <a:cubicBezTo>
                    <a:pt x="0" y="519"/>
                    <a:pt x="3" y="522"/>
                    <a:pt x="8" y="522"/>
                  </a:cubicBezTo>
                  <a:cubicBezTo>
                    <a:pt x="171" y="497"/>
                    <a:pt x="326" y="449"/>
                    <a:pt x="471" y="382"/>
                  </a:cubicBezTo>
                  <a:cubicBezTo>
                    <a:pt x="473" y="381"/>
                    <a:pt x="475" y="378"/>
                    <a:pt x="475" y="375"/>
                  </a:cubicBezTo>
                  <a:cubicBezTo>
                    <a:pt x="475" y="308"/>
                    <a:pt x="475" y="308"/>
                    <a:pt x="475" y="308"/>
                  </a:cubicBezTo>
                  <a:cubicBezTo>
                    <a:pt x="475" y="307"/>
                    <a:pt x="475" y="307"/>
                    <a:pt x="475" y="307"/>
                  </a:cubicBezTo>
                  <a:cubicBezTo>
                    <a:pt x="475" y="144"/>
                    <a:pt x="475" y="144"/>
                    <a:pt x="475" y="144"/>
                  </a:cubicBezTo>
                  <a:cubicBezTo>
                    <a:pt x="475" y="144"/>
                    <a:pt x="475" y="144"/>
                    <a:pt x="475" y="144"/>
                  </a:cubicBezTo>
                  <a:cubicBezTo>
                    <a:pt x="475" y="139"/>
                    <a:pt x="475" y="139"/>
                    <a:pt x="475" y="139"/>
                  </a:cubicBezTo>
                  <a:cubicBezTo>
                    <a:pt x="475" y="62"/>
                    <a:pt x="412" y="0"/>
                    <a:pt x="3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8" name="Google Shape;740;p29">
              <a:extLst>
                <a:ext uri="{FF2B5EF4-FFF2-40B4-BE49-F238E27FC236}">
                  <a16:creationId xmlns:a16="http://schemas.microsoft.com/office/drawing/2014/main" id="{D292681E-5964-CB9C-3CBC-6BF8AB91F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929" y="2911763"/>
              <a:ext cx="1376142" cy="1586739"/>
            </a:xfrm>
            <a:custGeom>
              <a:avLst/>
              <a:gdLst>
                <a:gd name="T0" fmla="*/ 2147483646 w 466"/>
                <a:gd name="T1" fmla="*/ 0 h 537"/>
                <a:gd name="T2" fmla="*/ 2147483646 w 466"/>
                <a:gd name="T3" fmla="*/ 0 h 537"/>
                <a:gd name="T4" fmla="*/ 0 w 466"/>
                <a:gd name="T5" fmla="*/ 2147483646 h 537"/>
                <a:gd name="T6" fmla="*/ 0 w 466"/>
                <a:gd name="T7" fmla="*/ 2147483646 h 537"/>
                <a:gd name="T8" fmla="*/ 0 w 466"/>
                <a:gd name="T9" fmla="*/ 2147483646 h 537"/>
                <a:gd name="T10" fmla="*/ 0 w 466"/>
                <a:gd name="T11" fmla="*/ 2147483646 h 537"/>
                <a:gd name="T12" fmla="*/ 0 w 466"/>
                <a:gd name="T13" fmla="*/ 2147483646 h 537"/>
                <a:gd name="T14" fmla="*/ 0 w 466"/>
                <a:gd name="T15" fmla="*/ 2147483646 h 537"/>
                <a:gd name="T16" fmla="*/ 2147483646 w 466"/>
                <a:gd name="T17" fmla="*/ 2147483646 h 537"/>
                <a:gd name="T18" fmla="*/ 2147483646 w 466"/>
                <a:gd name="T19" fmla="*/ 2147483646 h 537"/>
                <a:gd name="T20" fmla="*/ 2147483646 w 466"/>
                <a:gd name="T21" fmla="*/ 2147483646 h 537"/>
                <a:gd name="T22" fmla="*/ 2147483646 w 466"/>
                <a:gd name="T23" fmla="*/ 2147483646 h 537"/>
                <a:gd name="T24" fmla="*/ 2147483646 w 466"/>
                <a:gd name="T25" fmla="*/ 2147483646 h 537"/>
                <a:gd name="T26" fmla="*/ 2147483646 w 466"/>
                <a:gd name="T27" fmla="*/ 2147483646 h 537"/>
                <a:gd name="T28" fmla="*/ 2147483646 w 466"/>
                <a:gd name="T29" fmla="*/ 2147483646 h 537"/>
                <a:gd name="T30" fmla="*/ 2147483646 w 466"/>
                <a:gd name="T31" fmla="*/ 2147483646 h 537"/>
                <a:gd name="T32" fmla="*/ 2147483646 w 466"/>
                <a:gd name="T33" fmla="*/ 2147483646 h 537"/>
                <a:gd name="T34" fmla="*/ 2147483646 w 466"/>
                <a:gd name="T35" fmla="*/ 2147483646 h 537"/>
                <a:gd name="T36" fmla="*/ 2147483646 w 466"/>
                <a:gd name="T37" fmla="*/ 2147483646 h 537"/>
                <a:gd name="T38" fmla="*/ 2147483646 w 466"/>
                <a:gd name="T39" fmla="*/ 2147483646 h 537"/>
                <a:gd name="T40" fmla="*/ 2147483646 w 466"/>
                <a:gd name="T41" fmla="*/ 2147483646 h 537"/>
                <a:gd name="T42" fmla="*/ 2147483646 w 466"/>
                <a:gd name="T43" fmla="*/ 2147483646 h 537"/>
                <a:gd name="T44" fmla="*/ 2147483646 w 466"/>
                <a:gd name="T45" fmla="*/ 2147483646 h 537"/>
                <a:gd name="T46" fmla="*/ 2147483646 w 466"/>
                <a:gd name="T47" fmla="*/ 2147483646 h 537"/>
                <a:gd name="T48" fmla="*/ 2147483646 w 466"/>
                <a:gd name="T49" fmla="*/ 0 h 53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66" h="537" extrusionOk="0">
                  <a:moveTo>
                    <a:pt x="45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519"/>
                    <a:pt x="0" y="519"/>
                    <a:pt x="0" y="519"/>
                  </a:cubicBezTo>
                  <a:cubicBezTo>
                    <a:pt x="0" y="523"/>
                    <a:pt x="3" y="526"/>
                    <a:pt x="6" y="526"/>
                  </a:cubicBezTo>
                  <a:cubicBezTo>
                    <a:pt x="40" y="531"/>
                    <a:pt x="75" y="534"/>
                    <a:pt x="109" y="537"/>
                  </a:cubicBezTo>
                  <a:cubicBezTo>
                    <a:pt x="114" y="537"/>
                    <a:pt x="117" y="534"/>
                    <a:pt x="117" y="530"/>
                  </a:cubicBezTo>
                  <a:cubicBezTo>
                    <a:pt x="117" y="492"/>
                    <a:pt x="117" y="492"/>
                    <a:pt x="117" y="492"/>
                  </a:cubicBezTo>
                  <a:cubicBezTo>
                    <a:pt x="117" y="464"/>
                    <a:pt x="140" y="441"/>
                    <a:pt x="168" y="441"/>
                  </a:cubicBezTo>
                  <a:cubicBezTo>
                    <a:pt x="298" y="441"/>
                    <a:pt x="298" y="441"/>
                    <a:pt x="298" y="441"/>
                  </a:cubicBezTo>
                  <a:cubicBezTo>
                    <a:pt x="326" y="441"/>
                    <a:pt x="349" y="464"/>
                    <a:pt x="349" y="492"/>
                  </a:cubicBezTo>
                  <a:cubicBezTo>
                    <a:pt x="349" y="530"/>
                    <a:pt x="349" y="530"/>
                    <a:pt x="349" y="530"/>
                  </a:cubicBezTo>
                  <a:cubicBezTo>
                    <a:pt x="349" y="534"/>
                    <a:pt x="352" y="537"/>
                    <a:pt x="357" y="537"/>
                  </a:cubicBezTo>
                  <a:cubicBezTo>
                    <a:pt x="391" y="534"/>
                    <a:pt x="426" y="531"/>
                    <a:pt x="460" y="526"/>
                  </a:cubicBezTo>
                  <a:cubicBezTo>
                    <a:pt x="463" y="526"/>
                    <a:pt x="466" y="523"/>
                    <a:pt x="466" y="519"/>
                  </a:cubicBezTo>
                  <a:cubicBezTo>
                    <a:pt x="466" y="308"/>
                    <a:pt x="466" y="308"/>
                    <a:pt x="466" y="308"/>
                  </a:cubicBezTo>
                  <a:cubicBezTo>
                    <a:pt x="466" y="307"/>
                    <a:pt x="466" y="307"/>
                    <a:pt x="466" y="307"/>
                  </a:cubicBezTo>
                  <a:cubicBezTo>
                    <a:pt x="466" y="144"/>
                    <a:pt x="466" y="144"/>
                    <a:pt x="466" y="144"/>
                  </a:cubicBezTo>
                  <a:cubicBezTo>
                    <a:pt x="466" y="144"/>
                    <a:pt x="466" y="144"/>
                    <a:pt x="466" y="144"/>
                  </a:cubicBezTo>
                  <a:cubicBezTo>
                    <a:pt x="466" y="7"/>
                    <a:pt x="466" y="7"/>
                    <a:pt x="466" y="7"/>
                  </a:cubicBezTo>
                  <a:cubicBezTo>
                    <a:pt x="466" y="3"/>
                    <a:pt x="463" y="0"/>
                    <a:pt x="4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9" name="Google Shape;741;p29">
              <a:extLst>
                <a:ext uri="{FF2B5EF4-FFF2-40B4-BE49-F238E27FC236}">
                  <a16:creationId xmlns:a16="http://schemas.microsoft.com/office/drawing/2014/main" id="{388A713F-AC44-B867-8F93-62B371619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9484" y="2911763"/>
              <a:ext cx="1402770" cy="1541958"/>
            </a:xfrm>
            <a:custGeom>
              <a:avLst/>
              <a:gdLst>
                <a:gd name="T0" fmla="*/ 2147483646 w 475"/>
                <a:gd name="T1" fmla="*/ 0 h 522"/>
                <a:gd name="T2" fmla="*/ 2147483646 w 475"/>
                <a:gd name="T3" fmla="*/ 0 h 522"/>
                <a:gd name="T4" fmla="*/ 0 w 475"/>
                <a:gd name="T5" fmla="*/ 2147483646 h 522"/>
                <a:gd name="T6" fmla="*/ 0 w 475"/>
                <a:gd name="T7" fmla="*/ 2147483646 h 522"/>
                <a:gd name="T8" fmla="*/ 0 w 475"/>
                <a:gd name="T9" fmla="*/ 2147483646 h 522"/>
                <a:gd name="T10" fmla="*/ 0 w 475"/>
                <a:gd name="T11" fmla="*/ 2147483646 h 522"/>
                <a:gd name="T12" fmla="*/ 0 w 475"/>
                <a:gd name="T13" fmla="*/ 2147483646 h 522"/>
                <a:gd name="T14" fmla="*/ 0 w 475"/>
                <a:gd name="T15" fmla="*/ 2147483646 h 522"/>
                <a:gd name="T16" fmla="*/ 2147483646 w 475"/>
                <a:gd name="T17" fmla="*/ 2147483646 h 522"/>
                <a:gd name="T18" fmla="*/ 2147483646 w 475"/>
                <a:gd name="T19" fmla="*/ 2147483646 h 522"/>
                <a:gd name="T20" fmla="*/ 2147483646 w 475"/>
                <a:gd name="T21" fmla="*/ 2147483646 h 522"/>
                <a:gd name="T22" fmla="*/ 2147483646 w 475"/>
                <a:gd name="T23" fmla="*/ 2147483646 h 522"/>
                <a:gd name="T24" fmla="*/ 2147483646 w 475"/>
                <a:gd name="T25" fmla="*/ 2147483646 h 522"/>
                <a:gd name="T26" fmla="*/ 2147483646 w 475"/>
                <a:gd name="T27" fmla="*/ 2147483646 h 522"/>
                <a:gd name="T28" fmla="*/ 2147483646 w 475"/>
                <a:gd name="T29" fmla="*/ 2147483646 h 522"/>
                <a:gd name="T30" fmla="*/ 2147483646 w 475"/>
                <a:gd name="T31" fmla="*/ 2147483646 h 522"/>
                <a:gd name="T32" fmla="*/ 2147483646 w 475"/>
                <a:gd name="T33" fmla="*/ 0 h 52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75" h="522" extrusionOk="0">
                  <a:moveTo>
                    <a:pt x="468" y="0"/>
                  </a:moveTo>
                  <a:cubicBezTo>
                    <a:pt x="140" y="0"/>
                    <a:pt x="140" y="0"/>
                    <a:pt x="140" y="0"/>
                  </a:cubicBezTo>
                  <a:cubicBezTo>
                    <a:pt x="63" y="0"/>
                    <a:pt x="0" y="62"/>
                    <a:pt x="0" y="139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75"/>
                    <a:pt x="0" y="375"/>
                    <a:pt x="0" y="375"/>
                  </a:cubicBezTo>
                  <a:cubicBezTo>
                    <a:pt x="0" y="378"/>
                    <a:pt x="2" y="381"/>
                    <a:pt x="4" y="382"/>
                  </a:cubicBezTo>
                  <a:cubicBezTo>
                    <a:pt x="149" y="449"/>
                    <a:pt x="304" y="497"/>
                    <a:pt x="467" y="522"/>
                  </a:cubicBezTo>
                  <a:cubicBezTo>
                    <a:pt x="472" y="522"/>
                    <a:pt x="475" y="519"/>
                    <a:pt x="475" y="515"/>
                  </a:cubicBezTo>
                  <a:cubicBezTo>
                    <a:pt x="475" y="308"/>
                    <a:pt x="475" y="308"/>
                    <a:pt x="475" y="308"/>
                  </a:cubicBezTo>
                  <a:cubicBezTo>
                    <a:pt x="475" y="307"/>
                    <a:pt x="475" y="307"/>
                    <a:pt x="475" y="307"/>
                  </a:cubicBezTo>
                  <a:cubicBezTo>
                    <a:pt x="475" y="144"/>
                    <a:pt x="475" y="144"/>
                    <a:pt x="475" y="144"/>
                  </a:cubicBezTo>
                  <a:cubicBezTo>
                    <a:pt x="475" y="144"/>
                    <a:pt x="475" y="144"/>
                    <a:pt x="475" y="144"/>
                  </a:cubicBezTo>
                  <a:cubicBezTo>
                    <a:pt x="475" y="7"/>
                    <a:pt x="475" y="7"/>
                    <a:pt x="475" y="7"/>
                  </a:cubicBezTo>
                  <a:cubicBezTo>
                    <a:pt x="475" y="3"/>
                    <a:pt x="472" y="0"/>
                    <a:pt x="4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10" name="Google Shape;742;p29">
              <a:extLst>
                <a:ext uri="{FF2B5EF4-FFF2-40B4-BE49-F238E27FC236}">
                  <a16:creationId xmlns:a16="http://schemas.microsoft.com/office/drawing/2014/main" id="{8021F36E-1B37-9524-B16F-367C61400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929" y="4572333"/>
              <a:ext cx="1376142" cy="1320467"/>
            </a:xfrm>
            <a:custGeom>
              <a:avLst/>
              <a:gdLst>
                <a:gd name="T0" fmla="*/ 2147483646 w 466"/>
                <a:gd name="T1" fmla="*/ 0 h 447"/>
                <a:gd name="T2" fmla="*/ 2147483646 w 466"/>
                <a:gd name="T3" fmla="*/ 2147483646 h 447"/>
                <a:gd name="T4" fmla="*/ 2147483646 w 466"/>
                <a:gd name="T5" fmla="*/ 2147483646 h 447"/>
                <a:gd name="T6" fmla="*/ 2147483646 w 466"/>
                <a:gd name="T7" fmla="*/ 2147483646 h 447"/>
                <a:gd name="T8" fmla="*/ 2147483646 w 466"/>
                <a:gd name="T9" fmla="*/ 2147483646 h 447"/>
                <a:gd name="T10" fmla="*/ 2147483646 w 466"/>
                <a:gd name="T11" fmla="*/ 2147483646 h 447"/>
                <a:gd name="T12" fmla="*/ 2147483646 w 466"/>
                <a:gd name="T13" fmla="*/ 2147483646 h 447"/>
                <a:gd name="T14" fmla="*/ 2147483646 w 466"/>
                <a:gd name="T15" fmla="*/ 2147483646 h 447"/>
                <a:gd name="T16" fmla="*/ 2147483646 w 466"/>
                <a:gd name="T17" fmla="*/ 2147483646 h 447"/>
                <a:gd name="T18" fmla="*/ 2147483646 w 466"/>
                <a:gd name="T19" fmla="*/ 2147483646 h 447"/>
                <a:gd name="T20" fmla="*/ 2147483646 w 466"/>
                <a:gd name="T21" fmla="*/ 2147483646 h 447"/>
                <a:gd name="T22" fmla="*/ 2147483646 w 466"/>
                <a:gd name="T23" fmla="*/ 0 h 447"/>
                <a:gd name="T24" fmla="*/ 0 w 466"/>
                <a:gd name="T25" fmla="*/ 2147483646 h 447"/>
                <a:gd name="T26" fmla="*/ 0 w 466"/>
                <a:gd name="T27" fmla="*/ 2147483646 h 447"/>
                <a:gd name="T28" fmla="*/ 0 w 466"/>
                <a:gd name="T29" fmla="*/ 2147483646 h 447"/>
                <a:gd name="T30" fmla="*/ 0 w 466"/>
                <a:gd name="T31" fmla="*/ 2147483646 h 447"/>
                <a:gd name="T32" fmla="*/ 0 w 466"/>
                <a:gd name="T33" fmla="*/ 2147483646 h 447"/>
                <a:gd name="T34" fmla="*/ 0 w 466"/>
                <a:gd name="T35" fmla="*/ 2147483646 h 447"/>
                <a:gd name="T36" fmla="*/ 2147483646 w 466"/>
                <a:gd name="T37" fmla="*/ 2147483646 h 447"/>
                <a:gd name="T38" fmla="*/ 2147483646 w 466"/>
                <a:gd name="T39" fmla="*/ 2147483646 h 447"/>
                <a:gd name="T40" fmla="*/ 2147483646 w 466"/>
                <a:gd name="T41" fmla="*/ 2147483646 h 447"/>
                <a:gd name="T42" fmla="*/ 2147483646 w 466"/>
                <a:gd name="T43" fmla="*/ 2147483646 h 447"/>
                <a:gd name="T44" fmla="*/ 2147483646 w 466"/>
                <a:gd name="T45" fmla="*/ 2147483646 h 447"/>
                <a:gd name="T46" fmla="*/ 2147483646 w 466"/>
                <a:gd name="T47" fmla="*/ 2147483646 h 447"/>
                <a:gd name="T48" fmla="*/ 2147483646 w 466"/>
                <a:gd name="T49" fmla="*/ 2147483646 h 447"/>
                <a:gd name="T50" fmla="*/ 2147483646 w 466"/>
                <a:gd name="T51" fmla="*/ 2147483646 h 447"/>
                <a:gd name="T52" fmla="*/ 2147483646 w 466"/>
                <a:gd name="T53" fmla="*/ 0 h 44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466" h="447" extrusionOk="0">
                  <a:moveTo>
                    <a:pt x="458" y="0"/>
                  </a:moveTo>
                  <a:cubicBezTo>
                    <a:pt x="424" y="5"/>
                    <a:pt x="390" y="8"/>
                    <a:pt x="356" y="11"/>
                  </a:cubicBezTo>
                  <a:cubicBezTo>
                    <a:pt x="352" y="11"/>
                    <a:pt x="349" y="14"/>
                    <a:pt x="349" y="18"/>
                  </a:cubicBezTo>
                  <a:cubicBezTo>
                    <a:pt x="349" y="61"/>
                    <a:pt x="349" y="61"/>
                    <a:pt x="349" y="61"/>
                  </a:cubicBezTo>
                  <a:cubicBezTo>
                    <a:pt x="349" y="88"/>
                    <a:pt x="327" y="111"/>
                    <a:pt x="299" y="111"/>
                  </a:cubicBezTo>
                  <a:cubicBezTo>
                    <a:pt x="298" y="111"/>
                    <a:pt x="298" y="111"/>
                    <a:pt x="298" y="111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67" y="111"/>
                    <a:pt x="167" y="111"/>
                    <a:pt x="167" y="111"/>
                  </a:cubicBezTo>
                  <a:cubicBezTo>
                    <a:pt x="139" y="111"/>
                    <a:pt x="117" y="88"/>
                    <a:pt x="117" y="61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4"/>
                    <a:pt x="114" y="11"/>
                    <a:pt x="110" y="11"/>
                  </a:cubicBezTo>
                  <a:cubicBezTo>
                    <a:pt x="76" y="8"/>
                    <a:pt x="42" y="5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0" y="440"/>
                    <a:pt x="0" y="440"/>
                    <a:pt x="0" y="440"/>
                  </a:cubicBezTo>
                  <a:cubicBezTo>
                    <a:pt x="0" y="444"/>
                    <a:pt x="3" y="447"/>
                    <a:pt x="7" y="447"/>
                  </a:cubicBezTo>
                  <a:cubicBezTo>
                    <a:pt x="459" y="447"/>
                    <a:pt x="459" y="447"/>
                    <a:pt x="459" y="447"/>
                  </a:cubicBezTo>
                  <a:cubicBezTo>
                    <a:pt x="463" y="447"/>
                    <a:pt x="466" y="444"/>
                    <a:pt x="466" y="440"/>
                  </a:cubicBezTo>
                  <a:cubicBezTo>
                    <a:pt x="466" y="279"/>
                    <a:pt x="466" y="279"/>
                    <a:pt x="466" y="279"/>
                  </a:cubicBezTo>
                  <a:cubicBezTo>
                    <a:pt x="466" y="279"/>
                    <a:pt x="466" y="279"/>
                    <a:pt x="466" y="279"/>
                  </a:cubicBezTo>
                  <a:cubicBezTo>
                    <a:pt x="466" y="111"/>
                    <a:pt x="466" y="111"/>
                    <a:pt x="466" y="111"/>
                  </a:cubicBezTo>
                  <a:cubicBezTo>
                    <a:pt x="466" y="111"/>
                    <a:pt x="466" y="111"/>
                    <a:pt x="466" y="111"/>
                  </a:cubicBezTo>
                  <a:cubicBezTo>
                    <a:pt x="466" y="7"/>
                    <a:pt x="466" y="7"/>
                    <a:pt x="466" y="7"/>
                  </a:cubicBezTo>
                  <a:cubicBezTo>
                    <a:pt x="466" y="3"/>
                    <a:pt x="462" y="0"/>
                    <a:pt x="4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11" name="Google Shape;743;p29">
              <a:extLst>
                <a:ext uri="{FF2B5EF4-FFF2-40B4-BE49-F238E27FC236}">
                  <a16:creationId xmlns:a16="http://schemas.microsoft.com/office/drawing/2014/main" id="{A7CF8DF4-DDC7-681F-D34D-F69F1B25D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9758" y="4270961"/>
              <a:ext cx="572485" cy="576116"/>
            </a:xfrm>
            <a:custGeom>
              <a:avLst/>
              <a:gdLst>
                <a:gd name="T0" fmla="*/ 2147483646 w 194"/>
                <a:gd name="T1" fmla="*/ 0 h 195"/>
                <a:gd name="T2" fmla="*/ 2147483646 w 194"/>
                <a:gd name="T3" fmla="*/ 0 h 195"/>
                <a:gd name="T4" fmla="*/ 0 w 194"/>
                <a:gd name="T5" fmla="*/ 2147483646 h 195"/>
                <a:gd name="T6" fmla="*/ 0 w 194"/>
                <a:gd name="T7" fmla="*/ 2147483646 h 195"/>
                <a:gd name="T8" fmla="*/ 0 w 194"/>
                <a:gd name="T9" fmla="*/ 2147483646 h 195"/>
                <a:gd name="T10" fmla="*/ 0 w 194"/>
                <a:gd name="T11" fmla="*/ 2147483646 h 195"/>
                <a:gd name="T12" fmla="*/ 0 w 194"/>
                <a:gd name="T13" fmla="*/ 2147483646 h 195"/>
                <a:gd name="T14" fmla="*/ 0 w 194"/>
                <a:gd name="T15" fmla="*/ 2147483646 h 195"/>
                <a:gd name="T16" fmla="*/ 2147483646 w 194"/>
                <a:gd name="T17" fmla="*/ 2147483646 h 195"/>
                <a:gd name="T18" fmla="*/ 2147483646 w 194"/>
                <a:gd name="T19" fmla="*/ 2147483646 h 195"/>
                <a:gd name="T20" fmla="*/ 2147483646 w 194"/>
                <a:gd name="T21" fmla="*/ 2147483646 h 195"/>
                <a:gd name="T22" fmla="*/ 2147483646 w 194"/>
                <a:gd name="T23" fmla="*/ 2147483646 h 195"/>
                <a:gd name="T24" fmla="*/ 2147483646 w 194"/>
                <a:gd name="T25" fmla="*/ 2147483646 h 195"/>
                <a:gd name="T26" fmla="*/ 2147483646 w 194"/>
                <a:gd name="T27" fmla="*/ 2147483646 h 195"/>
                <a:gd name="T28" fmla="*/ 2147483646 w 194"/>
                <a:gd name="T29" fmla="*/ 2147483646 h 195"/>
                <a:gd name="T30" fmla="*/ 2147483646 w 194"/>
                <a:gd name="T31" fmla="*/ 2147483646 h 195"/>
                <a:gd name="T32" fmla="*/ 2147483646 w 194"/>
                <a:gd name="T33" fmla="*/ 0 h 19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94" h="195" extrusionOk="0">
                  <a:moveTo>
                    <a:pt x="152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76"/>
                    <a:pt x="19" y="195"/>
                    <a:pt x="42" y="195"/>
                  </a:cubicBezTo>
                  <a:cubicBezTo>
                    <a:pt x="152" y="195"/>
                    <a:pt x="152" y="195"/>
                    <a:pt x="152" y="195"/>
                  </a:cubicBezTo>
                  <a:cubicBezTo>
                    <a:pt x="175" y="195"/>
                    <a:pt x="194" y="176"/>
                    <a:pt x="194" y="152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65"/>
                    <a:pt x="194" y="65"/>
                    <a:pt x="194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43"/>
                    <a:pt x="194" y="43"/>
                    <a:pt x="194" y="43"/>
                  </a:cubicBezTo>
                  <a:cubicBezTo>
                    <a:pt x="194" y="19"/>
                    <a:pt x="175" y="0"/>
                    <a:pt x="15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12" name="Google Shape;744;p29">
              <a:extLst>
                <a:ext uri="{FF2B5EF4-FFF2-40B4-BE49-F238E27FC236}">
                  <a16:creationId xmlns:a16="http://schemas.microsoft.com/office/drawing/2014/main" id="{8B1073E1-062F-4FDE-425E-5B554C626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1221" y="2138363"/>
              <a:ext cx="1729558" cy="623319"/>
            </a:xfrm>
            <a:custGeom>
              <a:avLst/>
              <a:gdLst>
                <a:gd name="T0" fmla="*/ 2147483646 w 586"/>
                <a:gd name="T1" fmla="*/ 2147483646 h 211"/>
                <a:gd name="T2" fmla="*/ 2147483646 w 586"/>
                <a:gd name="T3" fmla="*/ 2147483646 h 211"/>
                <a:gd name="T4" fmla="*/ 2147483646 w 586"/>
                <a:gd name="T5" fmla="*/ 2147483646 h 211"/>
                <a:gd name="T6" fmla="*/ 2147483646 w 586"/>
                <a:gd name="T7" fmla="*/ 2147483646 h 211"/>
                <a:gd name="T8" fmla="*/ 2147483646 w 586"/>
                <a:gd name="T9" fmla="*/ 2147483646 h 211"/>
                <a:gd name="T10" fmla="*/ 2147483646 w 586"/>
                <a:gd name="T11" fmla="*/ 2147483646 h 211"/>
                <a:gd name="T12" fmla="*/ 2147483646 w 586"/>
                <a:gd name="T13" fmla="*/ 2147483646 h 211"/>
                <a:gd name="T14" fmla="*/ 2147483646 w 586"/>
                <a:gd name="T15" fmla="*/ 2147483646 h 211"/>
                <a:gd name="T16" fmla="*/ 2147483646 w 586"/>
                <a:gd name="T17" fmla="*/ 2147483646 h 211"/>
                <a:gd name="T18" fmla="*/ 2147483646 w 586"/>
                <a:gd name="T19" fmla="*/ 0 h 211"/>
                <a:gd name="T20" fmla="*/ 2147483646 w 586"/>
                <a:gd name="T21" fmla="*/ 2147483646 h 211"/>
                <a:gd name="T22" fmla="*/ 0 w 586"/>
                <a:gd name="T23" fmla="*/ 2147483646 h 211"/>
                <a:gd name="T24" fmla="*/ 2147483646 w 586"/>
                <a:gd name="T25" fmla="*/ 2147483646 h 21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86" h="211" extrusionOk="0">
                  <a:moveTo>
                    <a:pt x="5" y="211"/>
                  </a:moveTo>
                  <a:cubicBezTo>
                    <a:pt x="79" y="211"/>
                    <a:pt x="79" y="211"/>
                    <a:pt x="79" y="211"/>
                  </a:cubicBezTo>
                  <a:cubicBezTo>
                    <a:pt x="82" y="211"/>
                    <a:pt x="84" y="209"/>
                    <a:pt x="84" y="207"/>
                  </a:cubicBezTo>
                  <a:cubicBezTo>
                    <a:pt x="98" y="138"/>
                    <a:pt x="188" y="79"/>
                    <a:pt x="293" y="79"/>
                  </a:cubicBezTo>
                  <a:cubicBezTo>
                    <a:pt x="398" y="79"/>
                    <a:pt x="488" y="138"/>
                    <a:pt x="502" y="207"/>
                  </a:cubicBezTo>
                  <a:cubicBezTo>
                    <a:pt x="502" y="209"/>
                    <a:pt x="504" y="211"/>
                    <a:pt x="507" y="211"/>
                  </a:cubicBezTo>
                  <a:cubicBezTo>
                    <a:pt x="581" y="211"/>
                    <a:pt x="581" y="211"/>
                    <a:pt x="581" y="211"/>
                  </a:cubicBezTo>
                  <a:cubicBezTo>
                    <a:pt x="584" y="211"/>
                    <a:pt x="586" y="209"/>
                    <a:pt x="586" y="206"/>
                  </a:cubicBezTo>
                  <a:cubicBezTo>
                    <a:pt x="580" y="150"/>
                    <a:pt x="549" y="100"/>
                    <a:pt x="496" y="61"/>
                  </a:cubicBezTo>
                  <a:cubicBezTo>
                    <a:pt x="441" y="22"/>
                    <a:pt x="369" y="0"/>
                    <a:pt x="293" y="0"/>
                  </a:cubicBezTo>
                  <a:cubicBezTo>
                    <a:pt x="217" y="0"/>
                    <a:pt x="145" y="22"/>
                    <a:pt x="90" y="61"/>
                  </a:cubicBezTo>
                  <a:cubicBezTo>
                    <a:pt x="37" y="100"/>
                    <a:pt x="6" y="150"/>
                    <a:pt x="0" y="206"/>
                  </a:cubicBezTo>
                  <a:cubicBezTo>
                    <a:pt x="0" y="209"/>
                    <a:pt x="2" y="211"/>
                    <a:pt x="5" y="21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13" name="Google Shape;745;p29">
              <a:extLst>
                <a:ext uri="{FF2B5EF4-FFF2-40B4-BE49-F238E27FC236}">
                  <a16:creationId xmlns:a16="http://schemas.microsoft.com/office/drawing/2014/main" id="{1CE30523-8B56-1FC8-2280-4CE1ACAE79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0479" y="2802833"/>
              <a:ext cx="580957" cy="71409"/>
            </a:xfrm>
            <a:custGeom>
              <a:avLst/>
              <a:gdLst>
                <a:gd name="T0" fmla="*/ 2147483646 w 197"/>
                <a:gd name="T1" fmla="*/ 0 h 24"/>
                <a:gd name="T2" fmla="*/ 2147483646 w 197"/>
                <a:gd name="T3" fmla="*/ 0 h 24"/>
                <a:gd name="T4" fmla="*/ 0 w 197"/>
                <a:gd name="T5" fmla="*/ 2147483646 h 24"/>
                <a:gd name="T6" fmla="*/ 0 w 197"/>
                <a:gd name="T7" fmla="*/ 2147483646 h 24"/>
                <a:gd name="T8" fmla="*/ 2147483646 w 197"/>
                <a:gd name="T9" fmla="*/ 2147483646 h 24"/>
                <a:gd name="T10" fmla="*/ 2147483646 w 197"/>
                <a:gd name="T11" fmla="*/ 2147483646 h 24"/>
                <a:gd name="T12" fmla="*/ 2147483646 w 197"/>
                <a:gd name="T13" fmla="*/ 2147483646 h 24"/>
                <a:gd name="T14" fmla="*/ 2147483646 w 197"/>
                <a:gd name="T15" fmla="*/ 2147483646 h 24"/>
                <a:gd name="T16" fmla="*/ 2147483646 w 197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7" h="24" extrusionOk="0">
                  <a:moveTo>
                    <a:pt x="19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2" y="24"/>
                    <a:pt x="4" y="24"/>
                  </a:cubicBezTo>
                  <a:cubicBezTo>
                    <a:pt x="192" y="24"/>
                    <a:pt x="192" y="24"/>
                    <a:pt x="192" y="24"/>
                  </a:cubicBezTo>
                  <a:cubicBezTo>
                    <a:pt x="195" y="24"/>
                    <a:pt x="197" y="22"/>
                    <a:pt x="197" y="19"/>
                  </a:cubicBezTo>
                  <a:cubicBezTo>
                    <a:pt x="197" y="6"/>
                    <a:pt x="197" y="6"/>
                    <a:pt x="197" y="6"/>
                  </a:cubicBezTo>
                  <a:cubicBezTo>
                    <a:pt x="197" y="3"/>
                    <a:pt x="195" y="0"/>
                    <a:pt x="19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14" name="Google Shape;746;p29">
              <a:extLst>
                <a:ext uri="{FF2B5EF4-FFF2-40B4-BE49-F238E27FC236}">
                  <a16:creationId xmlns:a16="http://schemas.microsoft.com/office/drawing/2014/main" id="{A43E1401-9CC6-8A0C-AE79-6089491E0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9355" y="2802833"/>
              <a:ext cx="582167" cy="71409"/>
            </a:xfrm>
            <a:custGeom>
              <a:avLst/>
              <a:gdLst>
                <a:gd name="T0" fmla="*/ 2147483646 w 197"/>
                <a:gd name="T1" fmla="*/ 0 h 24"/>
                <a:gd name="T2" fmla="*/ 2147483646 w 197"/>
                <a:gd name="T3" fmla="*/ 0 h 24"/>
                <a:gd name="T4" fmla="*/ 0 w 197"/>
                <a:gd name="T5" fmla="*/ 2147483646 h 24"/>
                <a:gd name="T6" fmla="*/ 0 w 197"/>
                <a:gd name="T7" fmla="*/ 2147483646 h 24"/>
                <a:gd name="T8" fmla="*/ 2147483646 w 197"/>
                <a:gd name="T9" fmla="*/ 2147483646 h 24"/>
                <a:gd name="T10" fmla="*/ 2147483646 w 197"/>
                <a:gd name="T11" fmla="*/ 2147483646 h 24"/>
                <a:gd name="T12" fmla="*/ 2147483646 w 197"/>
                <a:gd name="T13" fmla="*/ 2147483646 h 24"/>
                <a:gd name="T14" fmla="*/ 2147483646 w 197"/>
                <a:gd name="T15" fmla="*/ 2147483646 h 24"/>
                <a:gd name="T16" fmla="*/ 2147483646 w 197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7" h="24" extrusionOk="0">
                  <a:moveTo>
                    <a:pt x="193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2" y="24"/>
                    <a:pt x="5" y="24"/>
                  </a:cubicBezTo>
                  <a:cubicBezTo>
                    <a:pt x="193" y="24"/>
                    <a:pt x="193" y="24"/>
                    <a:pt x="193" y="24"/>
                  </a:cubicBezTo>
                  <a:cubicBezTo>
                    <a:pt x="195" y="24"/>
                    <a:pt x="197" y="22"/>
                    <a:pt x="197" y="19"/>
                  </a:cubicBezTo>
                  <a:cubicBezTo>
                    <a:pt x="197" y="6"/>
                    <a:pt x="197" y="6"/>
                    <a:pt x="197" y="6"/>
                  </a:cubicBezTo>
                  <a:cubicBezTo>
                    <a:pt x="197" y="3"/>
                    <a:pt x="195" y="0"/>
                    <a:pt x="193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15" name="Google Shape;747;p29">
              <a:extLst>
                <a:ext uri="{FF2B5EF4-FFF2-40B4-BE49-F238E27FC236}">
                  <a16:creationId xmlns:a16="http://schemas.microsoft.com/office/drawing/2014/main" id="{5B2119A5-6B87-B8C2-C049-D818226DC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7682" y="4861601"/>
              <a:ext cx="649946" cy="543438"/>
            </a:xfrm>
            <a:custGeom>
              <a:avLst/>
              <a:gdLst>
                <a:gd name="T0" fmla="*/ 2147483646 w 220"/>
                <a:gd name="T1" fmla="*/ 2147483646 h 184"/>
                <a:gd name="T2" fmla="*/ 2147483646 w 220"/>
                <a:gd name="T3" fmla="*/ 2147483646 h 184"/>
                <a:gd name="T4" fmla="*/ 2147483646 w 220"/>
                <a:gd name="T5" fmla="*/ 2147483646 h 184"/>
                <a:gd name="T6" fmla="*/ 2147483646 w 220"/>
                <a:gd name="T7" fmla="*/ 2147483646 h 184"/>
                <a:gd name="T8" fmla="*/ 2147483646 w 220"/>
                <a:gd name="T9" fmla="*/ 2147483646 h 184"/>
                <a:gd name="T10" fmla="*/ 2147483646 w 220"/>
                <a:gd name="T11" fmla="*/ 2147483646 h 184"/>
                <a:gd name="T12" fmla="*/ 2147483646 w 220"/>
                <a:gd name="T13" fmla="*/ 2147483646 h 184"/>
                <a:gd name="T14" fmla="*/ 2147483646 w 220"/>
                <a:gd name="T15" fmla="*/ 2147483646 h 184"/>
                <a:gd name="T16" fmla="*/ 2147483646 w 220"/>
                <a:gd name="T17" fmla="*/ 2147483646 h 184"/>
                <a:gd name="T18" fmla="*/ 2147483646 w 220"/>
                <a:gd name="T19" fmla="*/ 2147483646 h 184"/>
                <a:gd name="T20" fmla="*/ 2147483646 w 220"/>
                <a:gd name="T21" fmla="*/ 2147483646 h 184"/>
                <a:gd name="T22" fmla="*/ 2147483646 w 220"/>
                <a:gd name="T23" fmla="*/ 2147483646 h 184"/>
                <a:gd name="T24" fmla="*/ 2147483646 w 220"/>
                <a:gd name="T25" fmla="*/ 2147483646 h 184"/>
                <a:gd name="T26" fmla="*/ 2147483646 w 220"/>
                <a:gd name="T27" fmla="*/ 2147483646 h 184"/>
                <a:gd name="T28" fmla="*/ 2147483646 w 220"/>
                <a:gd name="T29" fmla="*/ 2147483646 h 184"/>
                <a:gd name="T30" fmla="*/ 2147483646 w 220"/>
                <a:gd name="T31" fmla="*/ 2147483646 h 184"/>
                <a:gd name="T32" fmla="*/ 2147483646 w 220"/>
                <a:gd name="T33" fmla="*/ 2147483646 h 184"/>
                <a:gd name="T34" fmla="*/ 2147483646 w 220"/>
                <a:gd name="T35" fmla="*/ 2147483646 h 184"/>
                <a:gd name="T36" fmla="*/ 2147483646 w 220"/>
                <a:gd name="T37" fmla="*/ 2147483646 h 184"/>
                <a:gd name="T38" fmla="*/ 2147483646 w 220"/>
                <a:gd name="T39" fmla="*/ 2147483646 h 184"/>
                <a:gd name="T40" fmla="*/ 2147483646 w 220"/>
                <a:gd name="T41" fmla="*/ 2147483646 h 184"/>
                <a:gd name="T42" fmla="*/ 2147483646 w 220"/>
                <a:gd name="T43" fmla="*/ 2147483646 h 184"/>
                <a:gd name="T44" fmla="*/ 2147483646 w 220"/>
                <a:gd name="T45" fmla="*/ 2147483646 h 184"/>
                <a:gd name="T46" fmla="*/ 2147483646 w 220"/>
                <a:gd name="T47" fmla="*/ 2147483646 h 184"/>
                <a:gd name="T48" fmla="*/ 2147483646 w 220"/>
                <a:gd name="T49" fmla="*/ 2147483646 h 184"/>
                <a:gd name="T50" fmla="*/ 2147483646 w 220"/>
                <a:gd name="T51" fmla="*/ 2147483646 h 184"/>
                <a:gd name="T52" fmla="*/ 2147483646 w 220"/>
                <a:gd name="T53" fmla="*/ 2147483646 h 184"/>
                <a:gd name="T54" fmla="*/ 2147483646 w 220"/>
                <a:gd name="T55" fmla="*/ 2147483646 h 184"/>
                <a:gd name="T56" fmla="*/ 2147483646 w 220"/>
                <a:gd name="T57" fmla="*/ 2147483646 h 184"/>
                <a:gd name="T58" fmla="*/ 2147483646 w 220"/>
                <a:gd name="T59" fmla="*/ 2147483646 h 184"/>
                <a:gd name="T60" fmla="*/ 2147483646 w 220"/>
                <a:gd name="T61" fmla="*/ 2147483646 h 184"/>
                <a:gd name="T62" fmla="*/ 2147483646 w 220"/>
                <a:gd name="T63" fmla="*/ 2147483646 h 184"/>
                <a:gd name="T64" fmla="*/ 2147483646 w 220"/>
                <a:gd name="T65" fmla="*/ 2147483646 h 184"/>
                <a:gd name="T66" fmla="*/ 2147483646 w 220"/>
                <a:gd name="T67" fmla="*/ 2147483646 h 184"/>
                <a:gd name="T68" fmla="*/ 2147483646 w 220"/>
                <a:gd name="T69" fmla="*/ 2147483646 h 184"/>
                <a:gd name="T70" fmla="*/ 2147483646 w 220"/>
                <a:gd name="T71" fmla="*/ 2147483646 h 184"/>
                <a:gd name="T72" fmla="*/ 2147483646 w 220"/>
                <a:gd name="T73" fmla="*/ 2147483646 h 184"/>
                <a:gd name="T74" fmla="*/ 2147483646 w 220"/>
                <a:gd name="T75" fmla="*/ 2147483646 h 184"/>
                <a:gd name="T76" fmla="*/ 2147483646 w 220"/>
                <a:gd name="T77" fmla="*/ 2147483646 h 184"/>
                <a:gd name="T78" fmla="*/ 2147483646 w 220"/>
                <a:gd name="T79" fmla="*/ 2147483646 h 184"/>
                <a:gd name="T80" fmla="*/ 2147483646 w 220"/>
                <a:gd name="T81" fmla="*/ 2147483646 h 184"/>
                <a:gd name="T82" fmla="*/ 2147483646 w 220"/>
                <a:gd name="T83" fmla="*/ 2147483646 h 184"/>
                <a:gd name="T84" fmla="*/ 2147483646 w 220"/>
                <a:gd name="T85" fmla="*/ 2147483646 h 184"/>
                <a:gd name="T86" fmla="*/ 2147483646 w 220"/>
                <a:gd name="T87" fmla="*/ 2147483646 h 184"/>
                <a:gd name="T88" fmla="*/ 2147483646 w 220"/>
                <a:gd name="T89" fmla="*/ 2147483646 h 184"/>
                <a:gd name="T90" fmla="*/ 2147483646 w 220"/>
                <a:gd name="T91" fmla="*/ 2147483646 h 184"/>
                <a:gd name="T92" fmla="*/ 2147483646 w 220"/>
                <a:gd name="T93" fmla="*/ 2147483646 h 184"/>
                <a:gd name="T94" fmla="*/ 2147483646 w 220"/>
                <a:gd name="T95" fmla="*/ 2147483646 h 184"/>
                <a:gd name="T96" fmla="*/ 2147483646 w 220"/>
                <a:gd name="T97" fmla="*/ 2147483646 h 184"/>
                <a:gd name="T98" fmla="*/ 2147483646 w 220"/>
                <a:gd name="T99" fmla="*/ 2147483646 h 184"/>
                <a:gd name="T100" fmla="*/ 2147483646 w 220"/>
                <a:gd name="T101" fmla="*/ 0 h 184"/>
                <a:gd name="T102" fmla="*/ 0 w 220"/>
                <a:gd name="T103" fmla="*/ 2147483646 h 184"/>
                <a:gd name="T104" fmla="*/ 2147483646 w 220"/>
                <a:gd name="T105" fmla="*/ 2147483646 h 184"/>
                <a:gd name="T106" fmla="*/ 2147483646 w 220"/>
                <a:gd name="T107" fmla="*/ 2147483646 h 184"/>
                <a:gd name="T108" fmla="*/ 2147483646 w 220"/>
                <a:gd name="T109" fmla="*/ 2147483646 h 184"/>
                <a:gd name="T110" fmla="*/ 2147483646 w 220"/>
                <a:gd name="T111" fmla="*/ 2147483646 h 184"/>
                <a:gd name="T112" fmla="*/ 2147483646 w 220"/>
                <a:gd name="T113" fmla="*/ 2147483646 h 184"/>
                <a:gd name="T114" fmla="*/ 2147483646 w 220"/>
                <a:gd name="T115" fmla="*/ 2147483646 h 184"/>
                <a:gd name="T116" fmla="*/ 2147483646 w 220"/>
                <a:gd name="T117" fmla="*/ 2147483646 h 18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20" h="184" extrusionOk="0">
                  <a:moveTo>
                    <a:pt x="30" y="150"/>
                  </a:moveTo>
                  <a:cubicBezTo>
                    <a:pt x="30" y="100"/>
                    <a:pt x="30" y="100"/>
                    <a:pt x="30" y="100"/>
                  </a:cubicBezTo>
                  <a:cubicBezTo>
                    <a:pt x="30" y="96"/>
                    <a:pt x="33" y="93"/>
                    <a:pt x="37" y="93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53" y="93"/>
                    <a:pt x="57" y="96"/>
                    <a:pt x="57" y="100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7" y="154"/>
                    <a:pt x="53" y="157"/>
                    <a:pt x="49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3" y="157"/>
                    <a:pt x="30" y="154"/>
                    <a:pt x="30" y="150"/>
                  </a:cubicBezTo>
                  <a:close/>
                  <a:moveTo>
                    <a:pt x="81" y="75"/>
                  </a:moveTo>
                  <a:cubicBezTo>
                    <a:pt x="77" y="75"/>
                    <a:pt x="74" y="79"/>
                    <a:pt x="74" y="83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4"/>
                    <a:pt x="77" y="157"/>
                    <a:pt x="81" y="157"/>
                  </a:cubicBezTo>
                  <a:cubicBezTo>
                    <a:pt x="93" y="157"/>
                    <a:pt x="93" y="157"/>
                    <a:pt x="93" y="157"/>
                  </a:cubicBezTo>
                  <a:cubicBezTo>
                    <a:pt x="97" y="157"/>
                    <a:pt x="101" y="154"/>
                    <a:pt x="101" y="150"/>
                  </a:cubicBezTo>
                  <a:cubicBezTo>
                    <a:pt x="101" y="83"/>
                    <a:pt x="101" y="83"/>
                    <a:pt x="101" y="83"/>
                  </a:cubicBezTo>
                  <a:cubicBezTo>
                    <a:pt x="101" y="79"/>
                    <a:pt x="97" y="75"/>
                    <a:pt x="93" y="75"/>
                  </a:cubicBezTo>
                  <a:lnTo>
                    <a:pt x="81" y="75"/>
                  </a:lnTo>
                  <a:close/>
                  <a:moveTo>
                    <a:pt x="125" y="60"/>
                  </a:moveTo>
                  <a:cubicBezTo>
                    <a:pt x="121" y="60"/>
                    <a:pt x="118" y="64"/>
                    <a:pt x="118" y="67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4"/>
                    <a:pt x="121" y="157"/>
                    <a:pt x="125" y="157"/>
                  </a:cubicBezTo>
                  <a:cubicBezTo>
                    <a:pt x="137" y="157"/>
                    <a:pt x="137" y="157"/>
                    <a:pt x="137" y="157"/>
                  </a:cubicBezTo>
                  <a:cubicBezTo>
                    <a:pt x="141" y="157"/>
                    <a:pt x="144" y="154"/>
                    <a:pt x="144" y="150"/>
                  </a:cubicBezTo>
                  <a:cubicBezTo>
                    <a:pt x="144" y="67"/>
                    <a:pt x="144" y="67"/>
                    <a:pt x="144" y="67"/>
                  </a:cubicBezTo>
                  <a:cubicBezTo>
                    <a:pt x="144" y="64"/>
                    <a:pt x="141" y="60"/>
                    <a:pt x="137" y="60"/>
                  </a:cubicBezTo>
                  <a:lnTo>
                    <a:pt x="125" y="60"/>
                  </a:lnTo>
                  <a:close/>
                  <a:moveTo>
                    <a:pt x="169" y="45"/>
                  </a:moveTo>
                  <a:cubicBezTo>
                    <a:pt x="165" y="45"/>
                    <a:pt x="162" y="48"/>
                    <a:pt x="162" y="52"/>
                  </a:cubicBezTo>
                  <a:cubicBezTo>
                    <a:pt x="162" y="150"/>
                    <a:pt x="162" y="150"/>
                    <a:pt x="162" y="150"/>
                  </a:cubicBezTo>
                  <a:cubicBezTo>
                    <a:pt x="162" y="154"/>
                    <a:pt x="165" y="157"/>
                    <a:pt x="169" y="157"/>
                  </a:cubicBezTo>
                  <a:cubicBezTo>
                    <a:pt x="181" y="157"/>
                    <a:pt x="181" y="157"/>
                    <a:pt x="181" y="157"/>
                  </a:cubicBezTo>
                  <a:cubicBezTo>
                    <a:pt x="185" y="157"/>
                    <a:pt x="189" y="154"/>
                    <a:pt x="189" y="150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89" y="48"/>
                    <a:pt x="185" y="45"/>
                    <a:pt x="181" y="45"/>
                  </a:cubicBezTo>
                  <a:lnTo>
                    <a:pt x="169" y="45"/>
                  </a:lnTo>
                  <a:close/>
                  <a:moveTo>
                    <a:pt x="33" y="74"/>
                  </a:moveTo>
                  <a:cubicBezTo>
                    <a:pt x="80" y="65"/>
                    <a:pt x="124" y="48"/>
                    <a:pt x="164" y="25"/>
                  </a:cubicBezTo>
                  <a:cubicBezTo>
                    <a:pt x="167" y="32"/>
                    <a:pt x="167" y="32"/>
                    <a:pt x="167" y="32"/>
                  </a:cubicBezTo>
                  <a:cubicBezTo>
                    <a:pt x="181" y="10"/>
                    <a:pt x="181" y="10"/>
                    <a:pt x="181" y="10"/>
                  </a:cubicBezTo>
                  <a:cubicBezTo>
                    <a:pt x="155" y="9"/>
                    <a:pt x="155" y="9"/>
                    <a:pt x="155" y="9"/>
                  </a:cubicBezTo>
                  <a:cubicBezTo>
                    <a:pt x="159" y="16"/>
                    <a:pt x="159" y="16"/>
                    <a:pt x="159" y="16"/>
                  </a:cubicBezTo>
                  <a:cubicBezTo>
                    <a:pt x="121" y="39"/>
                    <a:pt x="78" y="56"/>
                    <a:pt x="32" y="64"/>
                  </a:cubicBezTo>
                  <a:lnTo>
                    <a:pt x="33" y="74"/>
                  </a:lnTo>
                  <a:close/>
                  <a:moveTo>
                    <a:pt x="220" y="171"/>
                  </a:moveTo>
                  <a:cubicBezTo>
                    <a:pt x="198" y="158"/>
                    <a:pt x="198" y="158"/>
                    <a:pt x="198" y="158"/>
                  </a:cubicBezTo>
                  <a:cubicBezTo>
                    <a:pt x="198" y="166"/>
                    <a:pt x="198" y="166"/>
                    <a:pt x="198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166"/>
                    <a:pt x="9" y="166"/>
                    <a:pt x="9" y="166"/>
                  </a:cubicBezTo>
                  <a:cubicBezTo>
                    <a:pt x="9" y="171"/>
                    <a:pt x="9" y="171"/>
                    <a:pt x="9" y="171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198" y="176"/>
                    <a:pt x="198" y="176"/>
                    <a:pt x="198" y="176"/>
                  </a:cubicBezTo>
                  <a:cubicBezTo>
                    <a:pt x="198" y="184"/>
                    <a:pt x="198" y="184"/>
                    <a:pt x="198" y="184"/>
                  </a:cubicBezTo>
                  <a:lnTo>
                    <a:pt x="220" y="1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16" name="Google Shape;748;p29">
              <a:extLst>
                <a:ext uri="{FF2B5EF4-FFF2-40B4-BE49-F238E27FC236}">
                  <a16:creationId xmlns:a16="http://schemas.microsoft.com/office/drawing/2014/main" id="{834D50FD-B8B2-7C94-E41E-510C76B28C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1457" y="4855549"/>
              <a:ext cx="421194" cy="617267"/>
            </a:xfrm>
            <a:custGeom>
              <a:avLst/>
              <a:gdLst>
                <a:gd name="T0" fmla="*/ 2147483646 w 143"/>
                <a:gd name="T1" fmla="*/ 2147483646 h 209"/>
                <a:gd name="T2" fmla="*/ 2147483646 w 143"/>
                <a:gd name="T3" fmla="*/ 2147483646 h 209"/>
                <a:gd name="T4" fmla="*/ 2147483646 w 143"/>
                <a:gd name="T5" fmla="*/ 2147483646 h 209"/>
                <a:gd name="T6" fmla="*/ 2147483646 w 143"/>
                <a:gd name="T7" fmla="*/ 2147483646 h 209"/>
                <a:gd name="T8" fmla="*/ 2147483646 w 143"/>
                <a:gd name="T9" fmla="*/ 2147483646 h 209"/>
                <a:gd name="T10" fmla="*/ 2147483646 w 143"/>
                <a:gd name="T11" fmla="*/ 2147483646 h 209"/>
                <a:gd name="T12" fmla="*/ 2147483646 w 143"/>
                <a:gd name="T13" fmla="*/ 2147483646 h 209"/>
                <a:gd name="T14" fmla="*/ 2147483646 w 143"/>
                <a:gd name="T15" fmla="*/ 2147483646 h 209"/>
                <a:gd name="T16" fmla="*/ 2147483646 w 143"/>
                <a:gd name="T17" fmla="*/ 2147483646 h 209"/>
                <a:gd name="T18" fmla="*/ 2147483646 w 143"/>
                <a:gd name="T19" fmla="*/ 2147483646 h 209"/>
                <a:gd name="T20" fmla="*/ 2147483646 w 143"/>
                <a:gd name="T21" fmla="*/ 0 h 209"/>
                <a:gd name="T22" fmla="*/ 2147483646 w 143"/>
                <a:gd name="T23" fmla="*/ 0 h 209"/>
                <a:gd name="T24" fmla="*/ 2147483646 w 143"/>
                <a:gd name="T25" fmla="*/ 2147483646 h 209"/>
                <a:gd name="T26" fmla="*/ 2147483646 w 143"/>
                <a:gd name="T27" fmla="*/ 2147483646 h 209"/>
                <a:gd name="T28" fmla="*/ 0 w 143"/>
                <a:gd name="T29" fmla="*/ 2147483646 h 209"/>
                <a:gd name="T30" fmla="*/ 2147483646 w 143"/>
                <a:gd name="T31" fmla="*/ 2147483646 h 209"/>
                <a:gd name="T32" fmla="*/ 2147483646 w 143"/>
                <a:gd name="T33" fmla="*/ 2147483646 h 209"/>
                <a:gd name="T34" fmla="*/ 2147483646 w 143"/>
                <a:gd name="T35" fmla="*/ 2147483646 h 209"/>
                <a:gd name="T36" fmla="*/ 2147483646 w 143"/>
                <a:gd name="T37" fmla="*/ 2147483646 h 209"/>
                <a:gd name="T38" fmla="*/ 2147483646 w 143"/>
                <a:gd name="T39" fmla="*/ 2147483646 h 209"/>
                <a:gd name="T40" fmla="*/ 2147483646 w 143"/>
                <a:gd name="T41" fmla="*/ 2147483646 h 209"/>
                <a:gd name="T42" fmla="*/ 2147483646 w 143"/>
                <a:gd name="T43" fmla="*/ 2147483646 h 209"/>
                <a:gd name="T44" fmla="*/ 2147483646 w 143"/>
                <a:gd name="T45" fmla="*/ 2147483646 h 209"/>
                <a:gd name="T46" fmla="*/ 2147483646 w 143"/>
                <a:gd name="T47" fmla="*/ 2147483646 h 209"/>
                <a:gd name="T48" fmla="*/ 2147483646 w 143"/>
                <a:gd name="T49" fmla="*/ 2147483646 h 209"/>
                <a:gd name="T50" fmla="*/ 2147483646 w 143"/>
                <a:gd name="T51" fmla="*/ 2147483646 h 209"/>
                <a:gd name="T52" fmla="*/ 2147483646 w 143"/>
                <a:gd name="T53" fmla="*/ 2147483646 h 209"/>
                <a:gd name="T54" fmla="*/ 2147483646 w 143"/>
                <a:gd name="T55" fmla="*/ 2147483646 h 209"/>
                <a:gd name="T56" fmla="*/ 2147483646 w 143"/>
                <a:gd name="T57" fmla="*/ 2147483646 h 20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43" h="209" extrusionOk="0">
                  <a:moveTo>
                    <a:pt x="143" y="139"/>
                  </a:moveTo>
                  <a:cubicBezTo>
                    <a:pt x="143" y="117"/>
                    <a:pt x="127" y="100"/>
                    <a:pt x="93" y="92"/>
                  </a:cubicBezTo>
                  <a:cubicBezTo>
                    <a:pt x="90" y="91"/>
                    <a:pt x="71" y="86"/>
                    <a:pt x="68" y="85"/>
                  </a:cubicBezTo>
                  <a:cubicBezTo>
                    <a:pt x="42" y="79"/>
                    <a:pt x="34" y="75"/>
                    <a:pt x="34" y="68"/>
                  </a:cubicBezTo>
                  <a:cubicBezTo>
                    <a:pt x="34" y="60"/>
                    <a:pt x="44" y="52"/>
                    <a:pt x="70" y="52"/>
                  </a:cubicBezTo>
                  <a:cubicBezTo>
                    <a:pt x="89" y="52"/>
                    <a:pt x="107" y="66"/>
                    <a:pt x="107" y="66"/>
                  </a:cubicBezTo>
                  <a:cubicBezTo>
                    <a:pt x="114" y="71"/>
                    <a:pt x="119" y="71"/>
                    <a:pt x="125" y="65"/>
                  </a:cubicBezTo>
                  <a:cubicBezTo>
                    <a:pt x="125" y="65"/>
                    <a:pt x="133" y="58"/>
                    <a:pt x="133" y="52"/>
                  </a:cubicBezTo>
                  <a:cubicBezTo>
                    <a:pt x="133" y="42"/>
                    <a:pt x="110" y="29"/>
                    <a:pt x="87" y="24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7" y="3"/>
                    <a:pt x="82" y="0"/>
                    <a:pt x="7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1" y="0"/>
                    <a:pt x="57" y="3"/>
                    <a:pt x="57" y="8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20" y="27"/>
                    <a:pt x="0" y="46"/>
                    <a:pt x="0" y="69"/>
                  </a:cubicBezTo>
                  <a:cubicBezTo>
                    <a:pt x="0" y="96"/>
                    <a:pt x="26" y="106"/>
                    <a:pt x="54" y="114"/>
                  </a:cubicBezTo>
                  <a:cubicBezTo>
                    <a:pt x="58" y="115"/>
                    <a:pt x="80" y="120"/>
                    <a:pt x="84" y="121"/>
                  </a:cubicBezTo>
                  <a:cubicBezTo>
                    <a:pt x="105" y="126"/>
                    <a:pt x="109" y="134"/>
                    <a:pt x="109" y="139"/>
                  </a:cubicBezTo>
                  <a:cubicBezTo>
                    <a:pt x="109" y="148"/>
                    <a:pt x="100" y="156"/>
                    <a:pt x="74" y="156"/>
                  </a:cubicBezTo>
                  <a:cubicBezTo>
                    <a:pt x="55" y="156"/>
                    <a:pt x="30" y="141"/>
                    <a:pt x="30" y="141"/>
                  </a:cubicBezTo>
                  <a:cubicBezTo>
                    <a:pt x="23" y="136"/>
                    <a:pt x="16" y="138"/>
                    <a:pt x="10" y="144"/>
                  </a:cubicBezTo>
                  <a:cubicBezTo>
                    <a:pt x="10" y="144"/>
                    <a:pt x="6" y="150"/>
                    <a:pt x="6" y="157"/>
                  </a:cubicBezTo>
                  <a:cubicBezTo>
                    <a:pt x="6" y="167"/>
                    <a:pt x="32" y="180"/>
                    <a:pt x="57" y="185"/>
                  </a:cubicBezTo>
                  <a:cubicBezTo>
                    <a:pt x="57" y="201"/>
                    <a:pt x="57" y="201"/>
                    <a:pt x="57" y="201"/>
                  </a:cubicBezTo>
                  <a:cubicBezTo>
                    <a:pt x="57" y="205"/>
                    <a:pt x="61" y="209"/>
                    <a:pt x="66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82" y="209"/>
                    <a:pt x="87" y="205"/>
                    <a:pt x="87" y="201"/>
                  </a:cubicBezTo>
                  <a:cubicBezTo>
                    <a:pt x="87" y="185"/>
                    <a:pt x="87" y="185"/>
                    <a:pt x="87" y="185"/>
                  </a:cubicBezTo>
                  <a:cubicBezTo>
                    <a:pt x="126" y="181"/>
                    <a:pt x="143" y="161"/>
                    <a:pt x="143" y="1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17" name="Google Shape;749;p29">
              <a:extLst>
                <a:ext uri="{FF2B5EF4-FFF2-40B4-BE49-F238E27FC236}">
                  <a16:creationId xmlns:a16="http://schemas.microsoft.com/office/drawing/2014/main" id="{E0CF0B33-CF93-449D-7EDA-3AD0020DA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8833" y="3266389"/>
              <a:ext cx="557961" cy="668101"/>
            </a:xfrm>
            <a:custGeom>
              <a:avLst/>
              <a:gdLst>
                <a:gd name="T0" fmla="*/ 2147483646 w 189"/>
                <a:gd name="T1" fmla="*/ 2147483646 h 226"/>
                <a:gd name="T2" fmla="*/ 2147483646 w 189"/>
                <a:gd name="T3" fmla="*/ 2147483646 h 226"/>
                <a:gd name="T4" fmla="*/ 2147483646 w 189"/>
                <a:gd name="T5" fmla="*/ 2147483646 h 226"/>
                <a:gd name="T6" fmla="*/ 2147483646 w 189"/>
                <a:gd name="T7" fmla="*/ 2147483646 h 226"/>
                <a:gd name="T8" fmla="*/ 2147483646 w 189"/>
                <a:gd name="T9" fmla="*/ 2147483646 h 226"/>
                <a:gd name="T10" fmla="*/ 2147483646 w 189"/>
                <a:gd name="T11" fmla="*/ 2147483646 h 226"/>
                <a:gd name="T12" fmla="*/ 2147483646 w 189"/>
                <a:gd name="T13" fmla="*/ 2147483646 h 226"/>
                <a:gd name="T14" fmla="*/ 2147483646 w 189"/>
                <a:gd name="T15" fmla="*/ 2147483646 h 226"/>
                <a:gd name="T16" fmla="*/ 2147483646 w 189"/>
                <a:gd name="T17" fmla="*/ 2147483646 h 226"/>
                <a:gd name="T18" fmla="*/ 2147483646 w 189"/>
                <a:gd name="T19" fmla="*/ 2147483646 h 226"/>
                <a:gd name="T20" fmla="*/ 2147483646 w 189"/>
                <a:gd name="T21" fmla="*/ 2147483646 h 226"/>
                <a:gd name="T22" fmla="*/ 2147483646 w 189"/>
                <a:gd name="T23" fmla="*/ 2147483646 h 226"/>
                <a:gd name="T24" fmla="*/ 2147483646 w 189"/>
                <a:gd name="T25" fmla="*/ 2147483646 h 226"/>
                <a:gd name="T26" fmla="*/ 2147483646 w 189"/>
                <a:gd name="T27" fmla="*/ 2147483646 h 226"/>
                <a:gd name="T28" fmla="*/ 2147483646 w 189"/>
                <a:gd name="T29" fmla="*/ 2147483646 h 226"/>
                <a:gd name="T30" fmla="*/ 2147483646 w 189"/>
                <a:gd name="T31" fmla="*/ 2147483646 h 226"/>
                <a:gd name="T32" fmla="*/ 2147483646 w 189"/>
                <a:gd name="T33" fmla="*/ 2147483646 h 226"/>
                <a:gd name="T34" fmla="*/ 2147483646 w 189"/>
                <a:gd name="T35" fmla="*/ 2147483646 h 226"/>
                <a:gd name="T36" fmla="*/ 2147483646 w 189"/>
                <a:gd name="T37" fmla="*/ 2147483646 h 226"/>
                <a:gd name="T38" fmla="*/ 2147483646 w 189"/>
                <a:gd name="T39" fmla="*/ 2147483646 h 226"/>
                <a:gd name="T40" fmla="*/ 2147483646 w 189"/>
                <a:gd name="T41" fmla="*/ 2147483646 h 226"/>
                <a:gd name="T42" fmla="*/ 2147483646 w 189"/>
                <a:gd name="T43" fmla="*/ 2147483646 h 226"/>
                <a:gd name="T44" fmla="*/ 2147483646 w 189"/>
                <a:gd name="T45" fmla="*/ 2147483646 h 226"/>
                <a:gd name="T46" fmla="*/ 2147483646 w 189"/>
                <a:gd name="T47" fmla="*/ 2147483646 h 226"/>
                <a:gd name="T48" fmla="*/ 2147483646 w 189"/>
                <a:gd name="T49" fmla="*/ 0 h 226"/>
                <a:gd name="T50" fmla="*/ 2147483646 w 189"/>
                <a:gd name="T51" fmla="*/ 2147483646 h 226"/>
                <a:gd name="T52" fmla="*/ 2147483646 w 189"/>
                <a:gd name="T53" fmla="*/ 2147483646 h 226"/>
                <a:gd name="T54" fmla="*/ 2147483646 w 189"/>
                <a:gd name="T55" fmla="*/ 2147483646 h 226"/>
                <a:gd name="T56" fmla="*/ 2147483646 w 189"/>
                <a:gd name="T57" fmla="*/ 2147483646 h 226"/>
                <a:gd name="T58" fmla="*/ 2147483646 w 189"/>
                <a:gd name="T59" fmla="*/ 2147483646 h 226"/>
                <a:gd name="T60" fmla="*/ 2147483646 w 189"/>
                <a:gd name="T61" fmla="*/ 2147483646 h 226"/>
                <a:gd name="T62" fmla="*/ 2147483646 w 189"/>
                <a:gd name="T63" fmla="*/ 2147483646 h 226"/>
                <a:gd name="T64" fmla="*/ 2147483646 w 189"/>
                <a:gd name="T65" fmla="*/ 2147483646 h 226"/>
                <a:gd name="T66" fmla="*/ 2147483646 w 189"/>
                <a:gd name="T67" fmla="*/ 2147483646 h 226"/>
                <a:gd name="T68" fmla="*/ 2147483646 w 189"/>
                <a:gd name="T69" fmla="*/ 2147483646 h 226"/>
                <a:gd name="T70" fmla="*/ 2147483646 w 189"/>
                <a:gd name="T71" fmla="*/ 2147483646 h 226"/>
                <a:gd name="T72" fmla="*/ 2147483646 w 189"/>
                <a:gd name="T73" fmla="*/ 2147483646 h 226"/>
                <a:gd name="T74" fmla="*/ 2147483646 w 189"/>
                <a:gd name="T75" fmla="*/ 2147483646 h 226"/>
                <a:gd name="T76" fmla="*/ 2147483646 w 189"/>
                <a:gd name="T77" fmla="*/ 2147483646 h 226"/>
                <a:gd name="T78" fmla="*/ 2147483646 w 189"/>
                <a:gd name="T79" fmla="*/ 2147483646 h 226"/>
                <a:gd name="T80" fmla="*/ 2147483646 w 189"/>
                <a:gd name="T81" fmla="*/ 2147483646 h 226"/>
                <a:gd name="T82" fmla="*/ 2147483646 w 189"/>
                <a:gd name="T83" fmla="*/ 2147483646 h 226"/>
                <a:gd name="T84" fmla="*/ 2147483646 w 189"/>
                <a:gd name="T85" fmla="*/ 2147483646 h 226"/>
                <a:gd name="T86" fmla="*/ 2147483646 w 189"/>
                <a:gd name="T87" fmla="*/ 2147483646 h 226"/>
                <a:gd name="T88" fmla="*/ 2147483646 w 189"/>
                <a:gd name="T89" fmla="*/ 2147483646 h 226"/>
                <a:gd name="T90" fmla="*/ 2147483646 w 189"/>
                <a:gd name="T91" fmla="*/ 2147483646 h 226"/>
                <a:gd name="T92" fmla="*/ 2147483646 w 189"/>
                <a:gd name="T93" fmla="*/ 2147483646 h 226"/>
                <a:gd name="T94" fmla="*/ 2147483646 w 189"/>
                <a:gd name="T95" fmla="*/ 2147483646 h 226"/>
                <a:gd name="T96" fmla="*/ 2147483646 w 189"/>
                <a:gd name="T97" fmla="*/ 2147483646 h 226"/>
                <a:gd name="T98" fmla="*/ 2147483646 w 189"/>
                <a:gd name="T99" fmla="*/ 2147483646 h 226"/>
                <a:gd name="T100" fmla="*/ 2147483646 w 189"/>
                <a:gd name="T101" fmla="*/ 2147483646 h 22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89" h="226" extrusionOk="0">
                  <a:moveTo>
                    <a:pt x="127" y="218"/>
                  </a:moveTo>
                  <a:cubicBezTo>
                    <a:pt x="127" y="222"/>
                    <a:pt x="123" y="226"/>
                    <a:pt x="119" y="226"/>
                  </a:cubicBezTo>
                  <a:cubicBezTo>
                    <a:pt x="71" y="226"/>
                    <a:pt x="71" y="226"/>
                    <a:pt x="71" y="226"/>
                  </a:cubicBezTo>
                  <a:cubicBezTo>
                    <a:pt x="67" y="226"/>
                    <a:pt x="63" y="222"/>
                    <a:pt x="63" y="218"/>
                  </a:cubicBezTo>
                  <a:cubicBezTo>
                    <a:pt x="63" y="218"/>
                    <a:pt x="63" y="218"/>
                    <a:pt x="63" y="218"/>
                  </a:cubicBezTo>
                  <a:cubicBezTo>
                    <a:pt x="63" y="214"/>
                    <a:pt x="67" y="210"/>
                    <a:pt x="71" y="210"/>
                  </a:cubicBezTo>
                  <a:cubicBezTo>
                    <a:pt x="119" y="210"/>
                    <a:pt x="119" y="210"/>
                    <a:pt x="119" y="210"/>
                  </a:cubicBezTo>
                  <a:cubicBezTo>
                    <a:pt x="123" y="210"/>
                    <a:pt x="127" y="214"/>
                    <a:pt x="127" y="218"/>
                  </a:cubicBezTo>
                  <a:close/>
                  <a:moveTo>
                    <a:pt x="127" y="198"/>
                  </a:moveTo>
                  <a:cubicBezTo>
                    <a:pt x="127" y="193"/>
                    <a:pt x="123" y="190"/>
                    <a:pt x="119" y="190"/>
                  </a:cubicBezTo>
                  <a:cubicBezTo>
                    <a:pt x="71" y="190"/>
                    <a:pt x="71" y="190"/>
                    <a:pt x="71" y="190"/>
                  </a:cubicBezTo>
                  <a:cubicBezTo>
                    <a:pt x="67" y="190"/>
                    <a:pt x="63" y="193"/>
                    <a:pt x="63" y="198"/>
                  </a:cubicBezTo>
                  <a:cubicBezTo>
                    <a:pt x="63" y="198"/>
                    <a:pt x="63" y="198"/>
                    <a:pt x="63" y="198"/>
                  </a:cubicBezTo>
                  <a:cubicBezTo>
                    <a:pt x="63" y="202"/>
                    <a:pt x="67" y="205"/>
                    <a:pt x="71" y="205"/>
                  </a:cubicBezTo>
                  <a:cubicBezTo>
                    <a:pt x="119" y="205"/>
                    <a:pt x="119" y="205"/>
                    <a:pt x="119" y="205"/>
                  </a:cubicBezTo>
                  <a:cubicBezTo>
                    <a:pt x="123" y="205"/>
                    <a:pt x="127" y="202"/>
                    <a:pt x="127" y="198"/>
                  </a:cubicBezTo>
                  <a:close/>
                  <a:moveTo>
                    <a:pt x="103" y="111"/>
                  </a:moveTo>
                  <a:cubicBezTo>
                    <a:pt x="93" y="111"/>
                    <a:pt x="93" y="111"/>
                    <a:pt x="93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85"/>
                    <a:pt x="88" y="185"/>
                    <a:pt x="88" y="185"/>
                  </a:cubicBezTo>
                  <a:cubicBezTo>
                    <a:pt x="90" y="185"/>
                    <a:pt x="92" y="185"/>
                    <a:pt x="95" y="185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8" y="185"/>
                    <a:pt x="100" y="185"/>
                    <a:pt x="103" y="185"/>
                  </a:cubicBezTo>
                  <a:lnTo>
                    <a:pt x="103" y="111"/>
                  </a:lnTo>
                  <a:close/>
                  <a:moveTo>
                    <a:pt x="69" y="81"/>
                  </a:moveTo>
                  <a:cubicBezTo>
                    <a:pt x="63" y="81"/>
                    <a:pt x="58" y="87"/>
                    <a:pt x="58" y="93"/>
                  </a:cubicBezTo>
                  <a:cubicBezTo>
                    <a:pt x="58" y="99"/>
                    <a:pt x="63" y="104"/>
                    <a:pt x="69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0" y="93"/>
                    <a:pt x="80" y="93"/>
                    <a:pt x="80" y="93"/>
                  </a:cubicBezTo>
                  <a:cubicBezTo>
                    <a:pt x="80" y="87"/>
                    <a:pt x="75" y="81"/>
                    <a:pt x="69" y="81"/>
                  </a:cubicBezTo>
                  <a:close/>
                  <a:moveTo>
                    <a:pt x="133" y="93"/>
                  </a:moveTo>
                  <a:cubicBezTo>
                    <a:pt x="133" y="87"/>
                    <a:pt x="127" y="81"/>
                    <a:pt x="121" y="81"/>
                  </a:cubicBezTo>
                  <a:cubicBezTo>
                    <a:pt x="115" y="81"/>
                    <a:pt x="110" y="87"/>
                    <a:pt x="110" y="93"/>
                  </a:cubicBezTo>
                  <a:cubicBezTo>
                    <a:pt x="110" y="104"/>
                    <a:pt x="110" y="104"/>
                    <a:pt x="11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7" y="104"/>
                    <a:pt x="133" y="99"/>
                    <a:pt x="133" y="93"/>
                  </a:cubicBezTo>
                  <a:close/>
                  <a:moveTo>
                    <a:pt x="157" y="72"/>
                  </a:moveTo>
                  <a:cubicBezTo>
                    <a:pt x="152" y="52"/>
                    <a:pt x="128" y="31"/>
                    <a:pt x="95" y="31"/>
                  </a:cubicBezTo>
                  <a:cubicBezTo>
                    <a:pt x="62" y="31"/>
                    <a:pt x="38" y="52"/>
                    <a:pt x="33" y="72"/>
                  </a:cubicBezTo>
                  <a:cubicBezTo>
                    <a:pt x="29" y="88"/>
                    <a:pt x="32" y="102"/>
                    <a:pt x="40" y="116"/>
                  </a:cubicBezTo>
                  <a:cubicBezTo>
                    <a:pt x="46" y="129"/>
                    <a:pt x="53" y="139"/>
                    <a:pt x="59" y="152"/>
                  </a:cubicBezTo>
                  <a:cubicBezTo>
                    <a:pt x="62" y="160"/>
                    <a:pt x="63" y="169"/>
                    <a:pt x="65" y="177"/>
                  </a:cubicBezTo>
                  <a:cubicBezTo>
                    <a:pt x="66" y="183"/>
                    <a:pt x="68" y="185"/>
                    <a:pt x="76" y="185"/>
                  </a:cubicBezTo>
                  <a:cubicBezTo>
                    <a:pt x="77" y="185"/>
                    <a:pt x="79" y="185"/>
                    <a:pt x="80" y="185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64" y="111"/>
                    <a:pt x="59" y="110"/>
                    <a:pt x="56" y="106"/>
                  </a:cubicBezTo>
                  <a:cubicBezTo>
                    <a:pt x="52" y="102"/>
                    <a:pt x="50" y="98"/>
                    <a:pt x="50" y="93"/>
                  </a:cubicBezTo>
                  <a:cubicBezTo>
                    <a:pt x="50" y="88"/>
                    <a:pt x="52" y="83"/>
                    <a:pt x="56" y="80"/>
                  </a:cubicBezTo>
                  <a:cubicBezTo>
                    <a:pt x="59" y="76"/>
                    <a:pt x="64" y="74"/>
                    <a:pt x="69" y="74"/>
                  </a:cubicBezTo>
                  <a:cubicBezTo>
                    <a:pt x="79" y="74"/>
                    <a:pt x="87" y="82"/>
                    <a:pt x="88" y="93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103" y="93"/>
                    <a:pt x="103" y="93"/>
                    <a:pt x="103" y="93"/>
                  </a:cubicBezTo>
                  <a:cubicBezTo>
                    <a:pt x="103" y="93"/>
                    <a:pt x="103" y="93"/>
                    <a:pt x="103" y="93"/>
                  </a:cubicBezTo>
                  <a:cubicBezTo>
                    <a:pt x="103" y="88"/>
                    <a:pt x="105" y="83"/>
                    <a:pt x="108" y="80"/>
                  </a:cubicBezTo>
                  <a:cubicBezTo>
                    <a:pt x="112" y="76"/>
                    <a:pt x="116" y="74"/>
                    <a:pt x="121" y="74"/>
                  </a:cubicBezTo>
                  <a:cubicBezTo>
                    <a:pt x="126" y="74"/>
                    <a:pt x="131" y="76"/>
                    <a:pt x="134" y="80"/>
                  </a:cubicBezTo>
                  <a:cubicBezTo>
                    <a:pt x="138" y="83"/>
                    <a:pt x="140" y="88"/>
                    <a:pt x="140" y="93"/>
                  </a:cubicBezTo>
                  <a:cubicBezTo>
                    <a:pt x="140" y="98"/>
                    <a:pt x="138" y="102"/>
                    <a:pt x="134" y="106"/>
                  </a:cubicBezTo>
                  <a:cubicBezTo>
                    <a:pt x="131" y="110"/>
                    <a:pt x="126" y="111"/>
                    <a:pt x="121" y="111"/>
                  </a:cubicBezTo>
                  <a:cubicBezTo>
                    <a:pt x="110" y="111"/>
                    <a:pt x="110" y="111"/>
                    <a:pt x="110" y="111"/>
                  </a:cubicBezTo>
                  <a:cubicBezTo>
                    <a:pt x="110" y="185"/>
                    <a:pt x="110" y="185"/>
                    <a:pt x="110" y="185"/>
                  </a:cubicBezTo>
                  <a:cubicBezTo>
                    <a:pt x="111" y="185"/>
                    <a:pt x="113" y="185"/>
                    <a:pt x="114" y="185"/>
                  </a:cubicBezTo>
                  <a:cubicBezTo>
                    <a:pt x="122" y="185"/>
                    <a:pt x="124" y="183"/>
                    <a:pt x="125" y="177"/>
                  </a:cubicBezTo>
                  <a:cubicBezTo>
                    <a:pt x="127" y="169"/>
                    <a:pt x="128" y="160"/>
                    <a:pt x="131" y="152"/>
                  </a:cubicBezTo>
                  <a:cubicBezTo>
                    <a:pt x="137" y="139"/>
                    <a:pt x="144" y="129"/>
                    <a:pt x="151" y="116"/>
                  </a:cubicBezTo>
                  <a:cubicBezTo>
                    <a:pt x="158" y="102"/>
                    <a:pt x="161" y="88"/>
                    <a:pt x="157" y="72"/>
                  </a:cubicBezTo>
                  <a:close/>
                  <a:moveTo>
                    <a:pt x="102" y="7"/>
                  </a:moveTo>
                  <a:cubicBezTo>
                    <a:pt x="102" y="3"/>
                    <a:pt x="99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1" y="0"/>
                    <a:pt x="88" y="3"/>
                    <a:pt x="88" y="7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4"/>
                    <a:pt x="91" y="27"/>
                    <a:pt x="95" y="27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9" y="27"/>
                    <a:pt x="102" y="24"/>
                    <a:pt x="102" y="20"/>
                  </a:cubicBezTo>
                  <a:lnTo>
                    <a:pt x="102" y="7"/>
                  </a:lnTo>
                  <a:close/>
                  <a:moveTo>
                    <a:pt x="140" y="18"/>
                  </a:moveTo>
                  <a:cubicBezTo>
                    <a:pt x="142" y="15"/>
                    <a:pt x="141" y="11"/>
                    <a:pt x="137" y="9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4" y="7"/>
                    <a:pt x="130" y="9"/>
                    <a:pt x="128" y="12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20" y="26"/>
                    <a:pt x="121" y="31"/>
                    <a:pt x="125" y="32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8" y="34"/>
                    <a:pt x="132" y="33"/>
                    <a:pt x="134" y="30"/>
                  </a:cubicBezTo>
                  <a:lnTo>
                    <a:pt x="140" y="18"/>
                  </a:lnTo>
                  <a:close/>
                  <a:moveTo>
                    <a:pt x="168" y="41"/>
                  </a:moveTo>
                  <a:cubicBezTo>
                    <a:pt x="171" y="38"/>
                    <a:pt x="171" y="34"/>
                    <a:pt x="169" y="31"/>
                  </a:cubicBezTo>
                  <a:cubicBezTo>
                    <a:pt x="169" y="31"/>
                    <a:pt x="169" y="31"/>
                    <a:pt x="169" y="31"/>
                  </a:cubicBezTo>
                  <a:cubicBezTo>
                    <a:pt x="166" y="28"/>
                    <a:pt x="162" y="28"/>
                    <a:pt x="159" y="30"/>
                  </a:cubicBezTo>
                  <a:cubicBezTo>
                    <a:pt x="149" y="39"/>
                    <a:pt x="149" y="39"/>
                    <a:pt x="149" y="39"/>
                  </a:cubicBezTo>
                  <a:cubicBezTo>
                    <a:pt x="147" y="41"/>
                    <a:pt x="146" y="46"/>
                    <a:pt x="149" y="48"/>
                  </a:cubicBezTo>
                  <a:cubicBezTo>
                    <a:pt x="149" y="48"/>
                    <a:pt x="149" y="48"/>
                    <a:pt x="149" y="48"/>
                  </a:cubicBezTo>
                  <a:cubicBezTo>
                    <a:pt x="151" y="51"/>
                    <a:pt x="156" y="52"/>
                    <a:pt x="159" y="49"/>
                  </a:cubicBezTo>
                  <a:lnTo>
                    <a:pt x="168" y="41"/>
                  </a:lnTo>
                  <a:close/>
                  <a:moveTo>
                    <a:pt x="183" y="74"/>
                  </a:moveTo>
                  <a:cubicBezTo>
                    <a:pt x="187" y="74"/>
                    <a:pt x="189" y="70"/>
                    <a:pt x="188" y="66"/>
                  </a:cubicBezTo>
                  <a:cubicBezTo>
                    <a:pt x="188" y="66"/>
                    <a:pt x="188" y="66"/>
                    <a:pt x="188" y="66"/>
                  </a:cubicBezTo>
                  <a:cubicBezTo>
                    <a:pt x="188" y="63"/>
                    <a:pt x="184" y="60"/>
                    <a:pt x="180" y="61"/>
                  </a:cubicBezTo>
                  <a:cubicBezTo>
                    <a:pt x="168" y="63"/>
                    <a:pt x="168" y="63"/>
                    <a:pt x="168" y="63"/>
                  </a:cubicBezTo>
                  <a:cubicBezTo>
                    <a:pt x="164" y="64"/>
                    <a:pt x="162" y="67"/>
                    <a:pt x="162" y="71"/>
                  </a:cubicBezTo>
                  <a:cubicBezTo>
                    <a:pt x="162" y="71"/>
                    <a:pt x="162" y="71"/>
                    <a:pt x="162" y="71"/>
                  </a:cubicBezTo>
                  <a:cubicBezTo>
                    <a:pt x="163" y="75"/>
                    <a:pt x="167" y="77"/>
                    <a:pt x="170" y="77"/>
                  </a:cubicBezTo>
                  <a:lnTo>
                    <a:pt x="183" y="74"/>
                  </a:lnTo>
                  <a:close/>
                  <a:moveTo>
                    <a:pt x="180" y="111"/>
                  </a:moveTo>
                  <a:cubicBezTo>
                    <a:pt x="184" y="112"/>
                    <a:pt x="187" y="109"/>
                    <a:pt x="188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9" y="102"/>
                    <a:pt x="186" y="98"/>
                    <a:pt x="183" y="98"/>
                  </a:cubicBezTo>
                  <a:cubicBezTo>
                    <a:pt x="170" y="95"/>
                    <a:pt x="170" y="95"/>
                    <a:pt x="170" y="95"/>
                  </a:cubicBezTo>
                  <a:cubicBezTo>
                    <a:pt x="166" y="94"/>
                    <a:pt x="163" y="97"/>
                    <a:pt x="162" y="100"/>
                  </a:cubicBezTo>
                  <a:cubicBezTo>
                    <a:pt x="162" y="100"/>
                    <a:pt x="162" y="100"/>
                    <a:pt x="162" y="100"/>
                  </a:cubicBezTo>
                  <a:cubicBezTo>
                    <a:pt x="161" y="104"/>
                    <a:pt x="164" y="108"/>
                    <a:pt x="167" y="109"/>
                  </a:cubicBezTo>
                  <a:lnTo>
                    <a:pt x="180" y="111"/>
                  </a:lnTo>
                  <a:close/>
                  <a:moveTo>
                    <a:pt x="55" y="30"/>
                  </a:moveTo>
                  <a:cubicBezTo>
                    <a:pt x="57" y="33"/>
                    <a:pt x="61" y="34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8" y="31"/>
                    <a:pt x="69" y="26"/>
                    <a:pt x="67" y="23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9"/>
                    <a:pt x="55" y="7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9" y="11"/>
                    <a:pt x="47" y="15"/>
                    <a:pt x="49" y="18"/>
                  </a:cubicBezTo>
                  <a:lnTo>
                    <a:pt x="55" y="30"/>
                  </a:lnTo>
                  <a:close/>
                  <a:moveTo>
                    <a:pt x="31" y="49"/>
                  </a:moveTo>
                  <a:cubicBezTo>
                    <a:pt x="33" y="52"/>
                    <a:pt x="38" y="51"/>
                    <a:pt x="40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3" y="46"/>
                    <a:pt x="43" y="41"/>
                    <a:pt x="40" y="39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7" y="28"/>
                    <a:pt x="23" y="28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8" y="34"/>
                    <a:pt x="18" y="38"/>
                    <a:pt x="21" y="41"/>
                  </a:cubicBezTo>
                  <a:lnTo>
                    <a:pt x="31" y="49"/>
                  </a:lnTo>
                  <a:close/>
                  <a:moveTo>
                    <a:pt x="19" y="77"/>
                  </a:moveTo>
                  <a:cubicBezTo>
                    <a:pt x="23" y="77"/>
                    <a:pt x="26" y="75"/>
                    <a:pt x="27" y="71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7" y="67"/>
                    <a:pt x="25" y="64"/>
                    <a:pt x="21" y="63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5" y="60"/>
                    <a:pt x="1" y="63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0" y="70"/>
                    <a:pt x="3" y="74"/>
                    <a:pt x="6" y="74"/>
                  </a:cubicBezTo>
                  <a:lnTo>
                    <a:pt x="19" y="77"/>
                  </a:lnTo>
                  <a:close/>
                  <a:moveTo>
                    <a:pt x="22" y="109"/>
                  </a:moveTo>
                  <a:cubicBezTo>
                    <a:pt x="26" y="108"/>
                    <a:pt x="28" y="104"/>
                    <a:pt x="27" y="100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97"/>
                    <a:pt x="23" y="94"/>
                    <a:pt x="19" y="95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3" y="98"/>
                    <a:pt x="1" y="102"/>
                    <a:pt x="1" y="106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2" y="109"/>
                    <a:pt x="6" y="112"/>
                    <a:pt x="9" y="111"/>
                  </a:cubicBezTo>
                  <a:lnTo>
                    <a:pt x="22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18" name="Google Shape;750;p29">
              <a:extLst>
                <a:ext uri="{FF2B5EF4-FFF2-40B4-BE49-F238E27FC236}">
                  <a16:creationId xmlns:a16="http://schemas.microsoft.com/office/drawing/2014/main" id="{6C395A78-53DB-94E4-C958-77C52795A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8348" y="5139976"/>
              <a:ext cx="785503" cy="521652"/>
            </a:xfrm>
            <a:custGeom>
              <a:avLst/>
              <a:gdLst>
                <a:gd name="T0" fmla="*/ 2147483646 w 266"/>
                <a:gd name="T1" fmla="*/ 2147483646 h 177"/>
                <a:gd name="T2" fmla="*/ 2147483646 w 266"/>
                <a:gd name="T3" fmla="*/ 2147483646 h 177"/>
                <a:gd name="T4" fmla="*/ 2147483646 w 266"/>
                <a:gd name="T5" fmla="*/ 2147483646 h 177"/>
                <a:gd name="T6" fmla="*/ 2147483646 w 266"/>
                <a:gd name="T7" fmla="*/ 2147483646 h 177"/>
                <a:gd name="T8" fmla="*/ 2147483646 w 266"/>
                <a:gd name="T9" fmla="*/ 2147483646 h 177"/>
                <a:gd name="T10" fmla="*/ 2147483646 w 266"/>
                <a:gd name="T11" fmla="*/ 2147483646 h 177"/>
                <a:gd name="T12" fmla="*/ 2147483646 w 266"/>
                <a:gd name="T13" fmla="*/ 2147483646 h 177"/>
                <a:gd name="T14" fmla="*/ 2147483646 w 266"/>
                <a:gd name="T15" fmla="*/ 0 h 177"/>
                <a:gd name="T16" fmla="*/ 2147483646 w 266"/>
                <a:gd name="T17" fmla="*/ 2147483646 h 177"/>
                <a:gd name="T18" fmla="*/ 2147483646 w 266"/>
                <a:gd name="T19" fmla="*/ 2147483646 h 177"/>
                <a:gd name="T20" fmla="*/ 2147483646 w 266"/>
                <a:gd name="T21" fmla="*/ 2147483646 h 177"/>
                <a:gd name="T22" fmla="*/ 0 w 266"/>
                <a:gd name="T23" fmla="*/ 2147483646 h 177"/>
                <a:gd name="T24" fmla="*/ 2147483646 w 266"/>
                <a:gd name="T25" fmla="*/ 2147483646 h 177"/>
                <a:gd name="T26" fmla="*/ 2147483646 w 266"/>
                <a:gd name="T27" fmla="*/ 2147483646 h 177"/>
                <a:gd name="T28" fmla="*/ 2147483646 w 266"/>
                <a:gd name="T29" fmla="*/ 2147483646 h 177"/>
                <a:gd name="T30" fmla="*/ 2147483646 w 266"/>
                <a:gd name="T31" fmla="*/ 2147483646 h 177"/>
                <a:gd name="T32" fmla="*/ 2147483646 w 266"/>
                <a:gd name="T33" fmla="*/ 2147483646 h 177"/>
                <a:gd name="T34" fmla="*/ 2147483646 w 266"/>
                <a:gd name="T35" fmla="*/ 2147483646 h 177"/>
                <a:gd name="T36" fmla="*/ 2147483646 w 266"/>
                <a:gd name="T37" fmla="*/ 2147483646 h 177"/>
                <a:gd name="T38" fmla="*/ 2147483646 w 266"/>
                <a:gd name="T39" fmla="*/ 2147483646 h 177"/>
                <a:gd name="T40" fmla="*/ 2147483646 w 266"/>
                <a:gd name="T41" fmla="*/ 2147483646 h 177"/>
                <a:gd name="T42" fmla="*/ 2147483646 w 266"/>
                <a:gd name="T43" fmla="*/ 2147483646 h 177"/>
                <a:gd name="T44" fmla="*/ 2147483646 w 266"/>
                <a:gd name="T45" fmla="*/ 2147483646 h 177"/>
                <a:gd name="T46" fmla="*/ 2147483646 w 266"/>
                <a:gd name="T47" fmla="*/ 2147483646 h 177"/>
                <a:gd name="T48" fmla="*/ 2147483646 w 266"/>
                <a:gd name="T49" fmla="*/ 2147483646 h 177"/>
                <a:gd name="T50" fmla="*/ 2147483646 w 266"/>
                <a:gd name="T51" fmla="*/ 2147483646 h 177"/>
                <a:gd name="T52" fmla="*/ 2147483646 w 266"/>
                <a:gd name="T53" fmla="*/ 2147483646 h 177"/>
                <a:gd name="T54" fmla="*/ 2147483646 w 266"/>
                <a:gd name="T55" fmla="*/ 2147483646 h 177"/>
                <a:gd name="T56" fmla="*/ 2147483646 w 266"/>
                <a:gd name="T57" fmla="*/ 2147483646 h 177"/>
                <a:gd name="T58" fmla="*/ 2147483646 w 266"/>
                <a:gd name="T59" fmla="*/ 2147483646 h 177"/>
                <a:gd name="T60" fmla="*/ 2147483646 w 266"/>
                <a:gd name="T61" fmla="*/ 2147483646 h 177"/>
                <a:gd name="T62" fmla="*/ 2147483646 w 266"/>
                <a:gd name="T63" fmla="*/ 2147483646 h 177"/>
                <a:gd name="T64" fmla="*/ 2147483646 w 266"/>
                <a:gd name="T65" fmla="*/ 2147483646 h 177"/>
                <a:gd name="T66" fmla="*/ 2147483646 w 266"/>
                <a:gd name="T67" fmla="*/ 2147483646 h 177"/>
                <a:gd name="T68" fmla="*/ 2147483646 w 266"/>
                <a:gd name="T69" fmla="*/ 2147483646 h 177"/>
                <a:gd name="T70" fmla="*/ 2147483646 w 266"/>
                <a:gd name="T71" fmla="*/ 2147483646 h 177"/>
                <a:gd name="T72" fmla="*/ 2147483646 w 266"/>
                <a:gd name="T73" fmla="*/ 2147483646 h 177"/>
                <a:gd name="T74" fmla="*/ 2147483646 w 266"/>
                <a:gd name="T75" fmla="*/ 2147483646 h 177"/>
                <a:gd name="T76" fmla="*/ 2147483646 w 266"/>
                <a:gd name="T77" fmla="*/ 2147483646 h 177"/>
                <a:gd name="T78" fmla="*/ 2147483646 w 266"/>
                <a:gd name="T79" fmla="*/ 2147483646 h 177"/>
                <a:gd name="T80" fmla="*/ 2147483646 w 266"/>
                <a:gd name="T81" fmla="*/ 2147483646 h 177"/>
                <a:gd name="T82" fmla="*/ 2147483646 w 266"/>
                <a:gd name="T83" fmla="*/ 2147483646 h 177"/>
                <a:gd name="T84" fmla="*/ 2147483646 w 266"/>
                <a:gd name="T85" fmla="*/ 2147483646 h 177"/>
                <a:gd name="T86" fmla="*/ 2147483646 w 266"/>
                <a:gd name="T87" fmla="*/ 2147483646 h 177"/>
                <a:gd name="T88" fmla="*/ 2147483646 w 266"/>
                <a:gd name="T89" fmla="*/ 2147483646 h 177"/>
                <a:gd name="T90" fmla="*/ 2147483646 w 266"/>
                <a:gd name="T91" fmla="*/ 2147483646 h 17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66" h="177" extrusionOk="0">
                  <a:moveTo>
                    <a:pt x="211" y="17"/>
                  </a:moveTo>
                  <a:cubicBezTo>
                    <a:pt x="236" y="79"/>
                    <a:pt x="236" y="79"/>
                    <a:pt x="236" y="79"/>
                  </a:cubicBezTo>
                  <a:cubicBezTo>
                    <a:pt x="205" y="92"/>
                    <a:pt x="205" y="92"/>
                    <a:pt x="205" y="92"/>
                  </a:cubicBezTo>
                  <a:cubicBezTo>
                    <a:pt x="189" y="78"/>
                    <a:pt x="139" y="35"/>
                    <a:pt x="135" y="34"/>
                  </a:cubicBezTo>
                  <a:cubicBezTo>
                    <a:pt x="131" y="34"/>
                    <a:pt x="116" y="40"/>
                    <a:pt x="114" y="40"/>
                  </a:cubicBezTo>
                  <a:cubicBezTo>
                    <a:pt x="114" y="41"/>
                    <a:pt x="105" y="43"/>
                    <a:pt x="96" y="43"/>
                  </a:cubicBezTo>
                  <a:cubicBezTo>
                    <a:pt x="92" y="43"/>
                    <a:pt x="89" y="43"/>
                    <a:pt x="88" y="41"/>
                  </a:cubicBezTo>
                  <a:cubicBezTo>
                    <a:pt x="86" y="40"/>
                    <a:pt x="85" y="39"/>
                    <a:pt x="85" y="37"/>
                  </a:cubicBezTo>
                  <a:cubicBezTo>
                    <a:pt x="85" y="34"/>
                    <a:pt x="88" y="31"/>
                    <a:pt x="90" y="30"/>
                  </a:cubicBezTo>
                  <a:cubicBezTo>
                    <a:pt x="103" y="22"/>
                    <a:pt x="139" y="9"/>
                    <a:pt x="142" y="9"/>
                  </a:cubicBezTo>
                  <a:cubicBezTo>
                    <a:pt x="142" y="9"/>
                    <a:pt x="142" y="9"/>
                    <a:pt x="143" y="9"/>
                  </a:cubicBezTo>
                  <a:cubicBezTo>
                    <a:pt x="151" y="9"/>
                    <a:pt x="205" y="16"/>
                    <a:pt x="211" y="17"/>
                  </a:cubicBezTo>
                  <a:close/>
                  <a:moveTo>
                    <a:pt x="233" y="0"/>
                  </a:moveTo>
                  <a:cubicBezTo>
                    <a:pt x="232" y="0"/>
                    <a:pt x="231" y="0"/>
                    <a:pt x="231" y="0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19" y="5"/>
                    <a:pt x="217" y="6"/>
                    <a:pt x="217" y="8"/>
                  </a:cubicBezTo>
                  <a:cubicBezTo>
                    <a:pt x="216" y="10"/>
                    <a:pt x="216" y="12"/>
                    <a:pt x="217" y="13"/>
                  </a:cubicBezTo>
                  <a:cubicBezTo>
                    <a:pt x="242" y="78"/>
                    <a:pt x="242" y="78"/>
                    <a:pt x="242" y="78"/>
                  </a:cubicBezTo>
                  <a:cubicBezTo>
                    <a:pt x="244" y="81"/>
                    <a:pt x="248" y="83"/>
                    <a:pt x="251" y="82"/>
                  </a:cubicBezTo>
                  <a:cubicBezTo>
                    <a:pt x="261" y="78"/>
                    <a:pt x="261" y="78"/>
                    <a:pt x="261" y="78"/>
                  </a:cubicBezTo>
                  <a:cubicBezTo>
                    <a:pt x="263" y="77"/>
                    <a:pt x="264" y="76"/>
                    <a:pt x="265" y="74"/>
                  </a:cubicBezTo>
                  <a:cubicBezTo>
                    <a:pt x="266" y="72"/>
                    <a:pt x="266" y="71"/>
                    <a:pt x="265" y="69"/>
                  </a:cubicBezTo>
                  <a:cubicBezTo>
                    <a:pt x="240" y="4"/>
                    <a:pt x="240" y="4"/>
                    <a:pt x="240" y="4"/>
                  </a:cubicBezTo>
                  <a:cubicBezTo>
                    <a:pt x="239" y="2"/>
                    <a:pt x="236" y="0"/>
                    <a:pt x="233" y="0"/>
                  </a:cubicBezTo>
                  <a:close/>
                  <a:moveTo>
                    <a:pt x="0" y="89"/>
                  </a:moveTo>
                  <a:cubicBezTo>
                    <a:pt x="0" y="90"/>
                    <a:pt x="0" y="92"/>
                    <a:pt x="2" y="94"/>
                  </a:cubicBezTo>
                  <a:cubicBezTo>
                    <a:pt x="3" y="95"/>
                    <a:pt x="4" y="96"/>
                    <a:pt x="6" y="96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21" y="97"/>
                    <a:pt x="24" y="94"/>
                    <a:pt x="25" y="90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6"/>
                    <a:pt x="30" y="14"/>
                    <a:pt x="28" y="13"/>
                  </a:cubicBezTo>
                  <a:cubicBezTo>
                    <a:pt x="27" y="11"/>
                    <a:pt x="26" y="10"/>
                    <a:pt x="2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2" y="9"/>
                    <a:pt x="12" y="9"/>
                  </a:cubicBezTo>
                  <a:cubicBezTo>
                    <a:pt x="9" y="9"/>
                    <a:pt x="6" y="12"/>
                    <a:pt x="5" y="16"/>
                  </a:cubicBezTo>
                  <a:lnTo>
                    <a:pt x="0" y="89"/>
                  </a:lnTo>
                  <a:close/>
                  <a:moveTo>
                    <a:pt x="109" y="153"/>
                  </a:moveTo>
                  <a:cubicBezTo>
                    <a:pt x="109" y="151"/>
                    <a:pt x="107" y="149"/>
                    <a:pt x="105" y="147"/>
                  </a:cubicBezTo>
                  <a:cubicBezTo>
                    <a:pt x="100" y="143"/>
                    <a:pt x="96" y="144"/>
                    <a:pt x="91" y="149"/>
                  </a:cubicBezTo>
                  <a:cubicBezTo>
                    <a:pt x="86" y="155"/>
                    <a:pt x="86" y="155"/>
                    <a:pt x="86" y="155"/>
                  </a:cubicBezTo>
                  <a:cubicBezTo>
                    <a:pt x="86" y="155"/>
                    <a:pt x="86" y="155"/>
                    <a:pt x="86" y="155"/>
                  </a:cubicBezTo>
                  <a:cubicBezTo>
                    <a:pt x="82" y="161"/>
                    <a:pt x="82" y="161"/>
                    <a:pt x="82" y="161"/>
                  </a:cubicBezTo>
                  <a:cubicBezTo>
                    <a:pt x="76" y="168"/>
                    <a:pt x="81" y="173"/>
                    <a:pt x="83" y="175"/>
                  </a:cubicBezTo>
                  <a:cubicBezTo>
                    <a:pt x="85" y="177"/>
                    <a:pt x="87" y="177"/>
                    <a:pt x="89" y="177"/>
                  </a:cubicBezTo>
                  <a:cubicBezTo>
                    <a:pt x="92" y="177"/>
                    <a:pt x="94" y="176"/>
                    <a:pt x="97" y="173"/>
                  </a:cubicBezTo>
                  <a:cubicBezTo>
                    <a:pt x="104" y="164"/>
                    <a:pt x="104" y="164"/>
                    <a:pt x="104" y="164"/>
                  </a:cubicBezTo>
                  <a:cubicBezTo>
                    <a:pt x="104" y="164"/>
                    <a:pt x="104" y="164"/>
                    <a:pt x="104" y="164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9" y="159"/>
                    <a:pt x="110" y="156"/>
                    <a:pt x="109" y="153"/>
                  </a:cubicBezTo>
                  <a:close/>
                  <a:moveTo>
                    <a:pt x="57" y="149"/>
                  </a:moveTo>
                  <a:cubicBezTo>
                    <a:pt x="54" y="153"/>
                    <a:pt x="55" y="157"/>
                    <a:pt x="60" y="162"/>
                  </a:cubicBezTo>
                  <a:cubicBezTo>
                    <a:pt x="65" y="166"/>
                    <a:pt x="70" y="165"/>
                    <a:pt x="74" y="160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92" y="138"/>
                    <a:pt x="87" y="132"/>
                    <a:pt x="85" y="131"/>
                  </a:cubicBezTo>
                  <a:cubicBezTo>
                    <a:pt x="80" y="127"/>
                    <a:pt x="75" y="128"/>
                    <a:pt x="71" y="13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64" y="142"/>
                    <a:pt x="64" y="142"/>
                    <a:pt x="64" y="142"/>
                  </a:cubicBezTo>
                  <a:lnTo>
                    <a:pt x="57" y="149"/>
                  </a:lnTo>
                  <a:close/>
                  <a:moveTo>
                    <a:pt x="39" y="131"/>
                  </a:moveTo>
                  <a:cubicBezTo>
                    <a:pt x="37" y="133"/>
                    <a:pt x="36" y="136"/>
                    <a:pt x="37" y="139"/>
                  </a:cubicBezTo>
                  <a:cubicBezTo>
                    <a:pt x="37" y="141"/>
                    <a:pt x="38" y="143"/>
                    <a:pt x="41" y="145"/>
                  </a:cubicBezTo>
                  <a:cubicBezTo>
                    <a:pt x="45" y="149"/>
                    <a:pt x="50" y="148"/>
                    <a:pt x="54" y="143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70" y="124"/>
                    <a:pt x="71" y="122"/>
                    <a:pt x="71" y="119"/>
                  </a:cubicBezTo>
                  <a:cubicBezTo>
                    <a:pt x="70" y="117"/>
                    <a:pt x="69" y="114"/>
                    <a:pt x="66" y="112"/>
                  </a:cubicBezTo>
                  <a:cubicBezTo>
                    <a:pt x="62" y="109"/>
                    <a:pt x="57" y="109"/>
                    <a:pt x="53" y="114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5" y="123"/>
                    <a:pt x="45" y="123"/>
                    <a:pt x="45" y="123"/>
                  </a:cubicBezTo>
                  <a:lnTo>
                    <a:pt x="39" y="131"/>
                  </a:lnTo>
                  <a:close/>
                  <a:moveTo>
                    <a:pt x="36" y="125"/>
                  </a:moveTo>
                  <a:cubicBezTo>
                    <a:pt x="50" y="108"/>
                    <a:pt x="50" y="108"/>
                    <a:pt x="50" y="108"/>
                  </a:cubicBezTo>
                  <a:cubicBezTo>
                    <a:pt x="56" y="101"/>
                    <a:pt x="50" y="96"/>
                    <a:pt x="48" y="94"/>
                  </a:cubicBezTo>
                  <a:cubicBezTo>
                    <a:pt x="43" y="90"/>
                    <a:pt x="39" y="91"/>
                    <a:pt x="35" y="96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23" y="110"/>
                    <a:pt x="23" y="110"/>
                    <a:pt x="23" y="110"/>
                  </a:cubicBezTo>
                  <a:cubicBezTo>
                    <a:pt x="21" y="113"/>
                    <a:pt x="20" y="115"/>
                    <a:pt x="20" y="118"/>
                  </a:cubicBezTo>
                  <a:cubicBezTo>
                    <a:pt x="20" y="121"/>
                    <a:pt x="22" y="122"/>
                    <a:pt x="23" y="123"/>
                  </a:cubicBezTo>
                  <a:cubicBezTo>
                    <a:pt x="25" y="125"/>
                    <a:pt x="28" y="127"/>
                    <a:pt x="31" y="127"/>
                  </a:cubicBezTo>
                  <a:cubicBezTo>
                    <a:pt x="33" y="127"/>
                    <a:pt x="34" y="126"/>
                    <a:pt x="36" y="125"/>
                  </a:cubicBezTo>
                  <a:close/>
                  <a:moveTo>
                    <a:pt x="201" y="111"/>
                  </a:moveTo>
                  <a:cubicBezTo>
                    <a:pt x="204" y="107"/>
                    <a:pt x="206" y="101"/>
                    <a:pt x="200" y="96"/>
                  </a:cubicBezTo>
                  <a:cubicBezTo>
                    <a:pt x="195" y="92"/>
                    <a:pt x="195" y="92"/>
                    <a:pt x="195" y="92"/>
                  </a:cubicBezTo>
                  <a:cubicBezTo>
                    <a:pt x="170" y="70"/>
                    <a:pt x="141" y="45"/>
                    <a:pt x="134" y="41"/>
                  </a:cubicBezTo>
                  <a:cubicBezTo>
                    <a:pt x="131" y="42"/>
                    <a:pt x="123" y="44"/>
                    <a:pt x="116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5" y="47"/>
                    <a:pt x="105" y="50"/>
                    <a:pt x="96" y="50"/>
                  </a:cubicBezTo>
                  <a:cubicBezTo>
                    <a:pt x="91" y="50"/>
                    <a:pt x="87" y="49"/>
                    <a:pt x="84" y="47"/>
                  </a:cubicBezTo>
                  <a:cubicBezTo>
                    <a:pt x="79" y="43"/>
                    <a:pt x="78" y="39"/>
                    <a:pt x="78" y="37"/>
                  </a:cubicBezTo>
                  <a:cubicBezTo>
                    <a:pt x="78" y="31"/>
                    <a:pt x="83" y="26"/>
                    <a:pt x="87" y="24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35" y="86"/>
                    <a:pt x="39" y="85"/>
                    <a:pt x="42" y="85"/>
                  </a:cubicBezTo>
                  <a:cubicBezTo>
                    <a:pt x="46" y="85"/>
                    <a:pt x="49" y="87"/>
                    <a:pt x="52" y="89"/>
                  </a:cubicBezTo>
                  <a:cubicBezTo>
                    <a:pt x="57" y="93"/>
                    <a:pt x="59" y="99"/>
                    <a:pt x="58" y="104"/>
                  </a:cubicBezTo>
                  <a:cubicBezTo>
                    <a:pt x="63" y="103"/>
                    <a:pt x="67" y="105"/>
                    <a:pt x="70" y="108"/>
                  </a:cubicBezTo>
                  <a:cubicBezTo>
                    <a:pt x="75" y="112"/>
                    <a:pt x="78" y="117"/>
                    <a:pt x="77" y="122"/>
                  </a:cubicBezTo>
                  <a:cubicBezTo>
                    <a:pt x="81" y="122"/>
                    <a:pt x="85" y="123"/>
                    <a:pt x="89" y="126"/>
                  </a:cubicBezTo>
                  <a:cubicBezTo>
                    <a:pt x="93" y="129"/>
                    <a:pt x="95" y="134"/>
                    <a:pt x="95" y="139"/>
                  </a:cubicBezTo>
                  <a:cubicBezTo>
                    <a:pt x="100" y="137"/>
                    <a:pt x="105" y="139"/>
                    <a:pt x="109" y="142"/>
                  </a:cubicBezTo>
                  <a:cubicBezTo>
                    <a:pt x="115" y="147"/>
                    <a:pt x="117" y="153"/>
                    <a:pt x="115" y="160"/>
                  </a:cubicBezTo>
                  <a:cubicBezTo>
                    <a:pt x="119" y="163"/>
                    <a:pt x="119" y="163"/>
                    <a:pt x="119" y="163"/>
                  </a:cubicBezTo>
                  <a:cubicBezTo>
                    <a:pt x="119" y="164"/>
                    <a:pt x="120" y="164"/>
                    <a:pt x="120" y="164"/>
                  </a:cubicBezTo>
                  <a:cubicBezTo>
                    <a:pt x="120" y="164"/>
                    <a:pt x="120" y="164"/>
                    <a:pt x="120" y="164"/>
                  </a:cubicBezTo>
                  <a:cubicBezTo>
                    <a:pt x="122" y="165"/>
                    <a:pt x="124" y="166"/>
                    <a:pt x="125" y="166"/>
                  </a:cubicBezTo>
                  <a:cubicBezTo>
                    <a:pt x="129" y="166"/>
                    <a:pt x="131" y="164"/>
                    <a:pt x="132" y="162"/>
                  </a:cubicBezTo>
                  <a:cubicBezTo>
                    <a:pt x="135" y="158"/>
                    <a:pt x="137" y="155"/>
                    <a:pt x="133" y="152"/>
                  </a:cubicBezTo>
                  <a:cubicBezTo>
                    <a:pt x="133" y="151"/>
                    <a:pt x="133" y="151"/>
                    <a:pt x="133" y="151"/>
                  </a:cubicBezTo>
                  <a:cubicBezTo>
                    <a:pt x="111" y="132"/>
                    <a:pt x="111" y="132"/>
                    <a:pt x="111" y="132"/>
                  </a:cubicBezTo>
                  <a:cubicBezTo>
                    <a:pt x="110" y="132"/>
                    <a:pt x="109" y="131"/>
                    <a:pt x="109" y="130"/>
                  </a:cubicBezTo>
                  <a:cubicBezTo>
                    <a:pt x="109" y="129"/>
                    <a:pt x="109" y="128"/>
                    <a:pt x="110" y="127"/>
                  </a:cubicBezTo>
                  <a:cubicBezTo>
                    <a:pt x="111" y="126"/>
                    <a:pt x="114" y="125"/>
                    <a:pt x="115" y="127"/>
                  </a:cubicBezTo>
                  <a:cubicBezTo>
                    <a:pt x="145" y="152"/>
                    <a:pt x="145" y="152"/>
                    <a:pt x="145" y="152"/>
                  </a:cubicBezTo>
                  <a:cubicBezTo>
                    <a:pt x="146" y="152"/>
                    <a:pt x="148" y="153"/>
                    <a:pt x="150" y="153"/>
                  </a:cubicBezTo>
                  <a:cubicBezTo>
                    <a:pt x="153" y="153"/>
                    <a:pt x="155" y="151"/>
                    <a:pt x="158" y="149"/>
                  </a:cubicBezTo>
                  <a:cubicBezTo>
                    <a:pt x="159" y="147"/>
                    <a:pt x="160" y="144"/>
                    <a:pt x="160" y="142"/>
                  </a:cubicBezTo>
                  <a:cubicBezTo>
                    <a:pt x="160" y="139"/>
                    <a:pt x="158" y="137"/>
                    <a:pt x="156" y="135"/>
                  </a:cubicBezTo>
                  <a:cubicBezTo>
                    <a:pt x="152" y="132"/>
                    <a:pt x="152" y="132"/>
                    <a:pt x="152" y="132"/>
                  </a:cubicBezTo>
                  <a:cubicBezTo>
                    <a:pt x="152" y="132"/>
                    <a:pt x="152" y="132"/>
                    <a:pt x="152" y="132"/>
                  </a:cubicBezTo>
                  <a:cubicBezTo>
                    <a:pt x="136" y="118"/>
                    <a:pt x="136" y="118"/>
                    <a:pt x="136" y="118"/>
                  </a:cubicBezTo>
                  <a:cubicBezTo>
                    <a:pt x="135" y="118"/>
                    <a:pt x="135" y="117"/>
                    <a:pt x="135" y="116"/>
                  </a:cubicBezTo>
                  <a:cubicBezTo>
                    <a:pt x="134" y="115"/>
                    <a:pt x="135" y="114"/>
                    <a:pt x="135" y="113"/>
                  </a:cubicBezTo>
                  <a:cubicBezTo>
                    <a:pt x="137" y="112"/>
                    <a:pt x="139" y="112"/>
                    <a:pt x="140" y="113"/>
                  </a:cubicBezTo>
                  <a:cubicBezTo>
                    <a:pt x="167" y="135"/>
                    <a:pt x="167" y="135"/>
                    <a:pt x="167" y="135"/>
                  </a:cubicBezTo>
                  <a:cubicBezTo>
                    <a:pt x="169" y="136"/>
                    <a:pt x="171" y="137"/>
                    <a:pt x="174" y="137"/>
                  </a:cubicBezTo>
                  <a:cubicBezTo>
                    <a:pt x="177" y="137"/>
                    <a:pt x="180" y="135"/>
                    <a:pt x="183" y="132"/>
                  </a:cubicBezTo>
                  <a:cubicBezTo>
                    <a:pt x="184" y="130"/>
                    <a:pt x="185" y="127"/>
                    <a:pt x="185" y="125"/>
                  </a:cubicBezTo>
                  <a:cubicBezTo>
                    <a:pt x="185" y="122"/>
                    <a:pt x="184" y="120"/>
                    <a:pt x="181" y="118"/>
                  </a:cubicBezTo>
                  <a:cubicBezTo>
                    <a:pt x="173" y="112"/>
                    <a:pt x="173" y="112"/>
                    <a:pt x="173" y="112"/>
                  </a:cubicBezTo>
                  <a:cubicBezTo>
                    <a:pt x="173" y="111"/>
                    <a:pt x="173" y="111"/>
                    <a:pt x="173" y="111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57" y="99"/>
                    <a:pt x="157" y="97"/>
                    <a:pt x="158" y="95"/>
                  </a:cubicBezTo>
                  <a:cubicBezTo>
                    <a:pt x="160" y="94"/>
                    <a:pt x="162" y="93"/>
                    <a:pt x="164" y="94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91" y="117"/>
                    <a:pt x="197" y="116"/>
                    <a:pt x="201" y="1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20" name="Google Shape;751;p29">
              <a:extLst>
                <a:ext uri="{FF2B5EF4-FFF2-40B4-BE49-F238E27FC236}">
                  <a16:creationId xmlns:a16="http://schemas.microsoft.com/office/drawing/2014/main" id="{12679644-D397-AC65-0DE9-F6745A246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3943" y="3325695"/>
              <a:ext cx="921060" cy="478079"/>
            </a:xfrm>
            <a:custGeom>
              <a:avLst/>
              <a:gdLst>
                <a:gd name="T0" fmla="*/ 2147483646 w 312"/>
                <a:gd name="T1" fmla="*/ 2147483646 h 162"/>
                <a:gd name="T2" fmla="*/ 2147483646 w 312"/>
                <a:gd name="T3" fmla="*/ 2147483646 h 162"/>
                <a:gd name="T4" fmla="*/ 2147483646 w 312"/>
                <a:gd name="T5" fmla="*/ 2147483646 h 162"/>
                <a:gd name="T6" fmla="*/ 2147483646 w 312"/>
                <a:gd name="T7" fmla="*/ 2147483646 h 162"/>
                <a:gd name="T8" fmla="*/ 2147483646 w 312"/>
                <a:gd name="T9" fmla="*/ 2147483646 h 162"/>
                <a:gd name="T10" fmla="*/ 2147483646 w 312"/>
                <a:gd name="T11" fmla="*/ 2147483646 h 162"/>
                <a:gd name="T12" fmla="*/ 2147483646 w 312"/>
                <a:gd name="T13" fmla="*/ 2147483646 h 162"/>
                <a:gd name="T14" fmla="*/ 2147483646 w 312"/>
                <a:gd name="T15" fmla="*/ 2147483646 h 162"/>
                <a:gd name="T16" fmla="*/ 2147483646 w 312"/>
                <a:gd name="T17" fmla="*/ 2147483646 h 162"/>
                <a:gd name="T18" fmla="*/ 2147483646 w 312"/>
                <a:gd name="T19" fmla="*/ 2147483646 h 162"/>
                <a:gd name="T20" fmla="*/ 2147483646 w 312"/>
                <a:gd name="T21" fmla="*/ 2147483646 h 162"/>
                <a:gd name="T22" fmla="*/ 2147483646 w 312"/>
                <a:gd name="T23" fmla="*/ 0 h 162"/>
                <a:gd name="T24" fmla="*/ 2147483646 w 312"/>
                <a:gd name="T25" fmla="*/ 2147483646 h 162"/>
                <a:gd name="T26" fmla="*/ 2147483646 w 312"/>
                <a:gd name="T27" fmla="*/ 2147483646 h 162"/>
                <a:gd name="T28" fmla="*/ 2147483646 w 312"/>
                <a:gd name="T29" fmla="*/ 2147483646 h 162"/>
                <a:gd name="T30" fmla="*/ 2147483646 w 312"/>
                <a:gd name="T31" fmla="*/ 2147483646 h 162"/>
                <a:gd name="T32" fmla="*/ 2147483646 w 312"/>
                <a:gd name="T33" fmla="*/ 2147483646 h 162"/>
                <a:gd name="T34" fmla="*/ 2147483646 w 312"/>
                <a:gd name="T35" fmla="*/ 2147483646 h 162"/>
                <a:gd name="T36" fmla="*/ 2147483646 w 312"/>
                <a:gd name="T37" fmla="*/ 2147483646 h 162"/>
                <a:gd name="T38" fmla="*/ 2147483646 w 312"/>
                <a:gd name="T39" fmla="*/ 2147483646 h 162"/>
                <a:gd name="T40" fmla="*/ 2147483646 w 312"/>
                <a:gd name="T41" fmla="*/ 2147483646 h 162"/>
                <a:gd name="T42" fmla="*/ 2147483646 w 312"/>
                <a:gd name="T43" fmla="*/ 2147483646 h 162"/>
                <a:gd name="T44" fmla="*/ 2147483646 w 312"/>
                <a:gd name="T45" fmla="*/ 2147483646 h 162"/>
                <a:gd name="T46" fmla="*/ 2147483646 w 312"/>
                <a:gd name="T47" fmla="*/ 2147483646 h 162"/>
                <a:gd name="T48" fmla="*/ 2147483646 w 312"/>
                <a:gd name="T49" fmla="*/ 2147483646 h 162"/>
                <a:gd name="T50" fmla="*/ 2147483646 w 312"/>
                <a:gd name="T51" fmla="*/ 2147483646 h 162"/>
                <a:gd name="T52" fmla="*/ 2147483646 w 312"/>
                <a:gd name="T53" fmla="*/ 2147483646 h 162"/>
                <a:gd name="T54" fmla="*/ 2147483646 w 312"/>
                <a:gd name="T55" fmla="*/ 2147483646 h 162"/>
                <a:gd name="T56" fmla="*/ 2147483646 w 312"/>
                <a:gd name="T57" fmla="*/ 2147483646 h 162"/>
                <a:gd name="T58" fmla="*/ 2147483646 w 312"/>
                <a:gd name="T59" fmla="*/ 2147483646 h 162"/>
                <a:gd name="T60" fmla="*/ 2147483646 w 312"/>
                <a:gd name="T61" fmla="*/ 2147483646 h 162"/>
                <a:gd name="T62" fmla="*/ 2147483646 w 312"/>
                <a:gd name="T63" fmla="*/ 2147483646 h 162"/>
                <a:gd name="T64" fmla="*/ 2147483646 w 312"/>
                <a:gd name="T65" fmla="*/ 2147483646 h 162"/>
                <a:gd name="T66" fmla="*/ 2147483646 w 312"/>
                <a:gd name="T67" fmla="*/ 2147483646 h 162"/>
                <a:gd name="T68" fmla="*/ 2147483646 w 312"/>
                <a:gd name="T69" fmla="*/ 2147483646 h 162"/>
                <a:gd name="T70" fmla="*/ 2147483646 w 312"/>
                <a:gd name="T71" fmla="*/ 2147483646 h 162"/>
                <a:gd name="T72" fmla="*/ 2147483646 w 312"/>
                <a:gd name="T73" fmla="*/ 2147483646 h 162"/>
                <a:gd name="T74" fmla="*/ 2147483646 w 312"/>
                <a:gd name="T75" fmla="*/ 2147483646 h 162"/>
                <a:gd name="T76" fmla="*/ 2147483646 w 312"/>
                <a:gd name="T77" fmla="*/ 2147483646 h 162"/>
                <a:gd name="T78" fmla="*/ 2147483646 w 312"/>
                <a:gd name="T79" fmla="*/ 2147483646 h 162"/>
                <a:gd name="T80" fmla="*/ 2147483646 w 312"/>
                <a:gd name="T81" fmla="*/ 2147483646 h 162"/>
                <a:gd name="T82" fmla="*/ 2147483646 w 312"/>
                <a:gd name="T83" fmla="*/ 2147483646 h 162"/>
                <a:gd name="T84" fmla="*/ 2147483646 w 312"/>
                <a:gd name="T85" fmla="*/ 2147483646 h 162"/>
                <a:gd name="T86" fmla="*/ 2147483646 w 312"/>
                <a:gd name="T87" fmla="*/ 2147483646 h 162"/>
                <a:gd name="T88" fmla="*/ 2147483646 w 312"/>
                <a:gd name="T89" fmla="*/ 2147483646 h 162"/>
                <a:gd name="T90" fmla="*/ 2147483646 w 312"/>
                <a:gd name="T91" fmla="*/ 2147483646 h 162"/>
                <a:gd name="T92" fmla="*/ 2147483646 w 312"/>
                <a:gd name="T93" fmla="*/ 2147483646 h 162"/>
                <a:gd name="T94" fmla="*/ 2147483646 w 312"/>
                <a:gd name="T95" fmla="*/ 2147483646 h 162"/>
                <a:gd name="T96" fmla="*/ 2147483646 w 312"/>
                <a:gd name="T97" fmla="*/ 2147483646 h 162"/>
                <a:gd name="T98" fmla="*/ 2147483646 w 312"/>
                <a:gd name="T99" fmla="*/ 2147483646 h 162"/>
                <a:gd name="T100" fmla="*/ 2147483646 w 312"/>
                <a:gd name="T101" fmla="*/ 2147483646 h 162"/>
                <a:gd name="T102" fmla="*/ 2147483646 w 312"/>
                <a:gd name="T103" fmla="*/ 2147483646 h 162"/>
                <a:gd name="T104" fmla="*/ 2147483646 w 312"/>
                <a:gd name="T105" fmla="*/ 2147483646 h 162"/>
                <a:gd name="T106" fmla="*/ 2147483646 w 312"/>
                <a:gd name="T107" fmla="*/ 2147483646 h 162"/>
                <a:gd name="T108" fmla="*/ 2147483646 w 312"/>
                <a:gd name="T109" fmla="*/ 2147483646 h 162"/>
                <a:gd name="T110" fmla="*/ 2147483646 w 312"/>
                <a:gd name="T111" fmla="*/ 2147483646 h 162"/>
                <a:gd name="T112" fmla="*/ 2147483646 w 312"/>
                <a:gd name="T113" fmla="*/ 2147483646 h 162"/>
                <a:gd name="T114" fmla="*/ 2147483646 w 312"/>
                <a:gd name="T115" fmla="*/ 2147483646 h 162"/>
                <a:gd name="T116" fmla="*/ 2147483646 w 312"/>
                <a:gd name="T117" fmla="*/ 2147483646 h 16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12" h="162" extrusionOk="0">
                  <a:moveTo>
                    <a:pt x="225" y="152"/>
                  </a:moveTo>
                  <a:cubicBezTo>
                    <a:pt x="221" y="155"/>
                    <a:pt x="216" y="156"/>
                    <a:pt x="211" y="157"/>
                  </a:cubicBezTo>
                  <a:cubicBezTo>
                    <a:pt x="196" y="161"/>
                    <a:pt x="180" y="162"/>
                    <a:pt x="160" y="162"/>
                  </a:cubicBezTo>
                  <a:cubicBezTo>
                    <a:pt x="140" y="162"/>
                    <a:pt x="124" y="161"/>
                    <a:pt x="109" y="157"/>
                  </a:cubicBezTo>
                  <a:cubicBezTo>
                    <a:pt x="104" y="156"/>
                    <a:pt x="99" y="155"/>
                    <a:pt x="95" y="152"/>
                  </a:cubicBezTo>
                  <a:cubicBezTo>
                    <a:pt x="81" y="146"/>
                    <a:pt x="81" y="135"/>
                    <a:pt x="89" y="128"/>
                  </a:cubicBezTo>
                  <a:cubicBezTo>
                    <a:pt x="97" y="119"/>
                    <a:pt x="107" y="114"/>
                    <a:pt x="118" y="109"/>
                  </a:cubicBezTo>
                  <a:cubicBezTo>
                    <a:pt x="122" y="107"/>
                    <a:pt x="127" y="105"/>
                    <a:pt x="132" y="103"/>
                  </a:cubicBezTo>
                  <a:cubicBezTo>
                    <a:pt x="141" y="99"/>
                    <a:pt x="144" y="90"/>
                    <a:pt x="137" y="83"/>
                  </a:cubicBezTo>
                  <a:cubicBezTo>
                    <a:pt x="123" y="70"/>
                    <a:pt x="118" y="53"/>
                    <a:pt x="119" y="35"/>
                  </a:cubicBezTo>
                  <a:cubicBezTo>
                    <a:pt x="120" y="16"/>
                    <a:pt x="131" y="5"/>
                    <a:pt x="149" y="1"/>
                  </a:cubicBezTo>
                  <a:cubicBezTo>
                    <a:pt x="153" y="0"/>
                    <a:pt x="156" y="0"/>
                    <a:pt x="160" y="0"/>
                  </a:cubicBezTo>
                  <a:cubicBezTo>
                    <a:pt x="164" y="0"/>
                    <a:pt x="167" y="0"/>
                    <a:pt x="171" y="1"/>
                  </a:cubicBezTo>
                  <a:cubicBezTo>
                    <a:pt x="189" y="5"/>
                    <a:pt x="200" y="16"/>
                    <a:pt x="201" y="35"/>
                  </a:cubicBezTo>
                  <a:cubicBezTo>
                    <a:pt x="202" y="53"/>
                    <a:pt x="197" y="70"/>
                    <a:pt x="183" y="83"/>
                  </a:cubicBezTo>
                  <a:cubicBezTo>
                    <a:pt x="176" y="90"/>
                    <a:pt x="179" y="99"/>
                    <a:pt x="188" y="103"/>
                  </a:cubicBezTo>
                  <a:cubicBezTo>
                    <a:pt x="193" y="105"/>
                    <a:pt x="198" y="107"/>
                    <a:pt x="202" y="109"/>
                  </a:cubicBezTo>
                  <a:cubicBezTo>
                    <a:pt x="213" y="114"/>
                    <a:pt x="223" y="119"/>
                    <a:pt x="231" y="128"/>
                  </a:cubicBezTo>
                  <a:cubicBezTo>
                    <a:pt x="236" y="133"/>
                    <a:pt x="239" y="146"/>
                    <a:pt x="225" y="152"/>
                  </a:cubicBezTo>
                  <a:close/>
                  <a:moveTo>
                    <a:pt x="307" y="138"/>
                  </a:moveTo>
                  <a:cubicBezTo>
                    <a:pt x="301" y="132"/>
                    <a:pt x="294" y="128"/>
                    <a:pt x="287" y="125"/>
                  </a:cubicBezTo>
                  <a:cubicBezTo>
                    <a:pt x="284" y="123"/>
                    <a:pt x="280" y="122"/>
                    <a:pt x="277" y="121"/>
                  </a:cubicBezTo>
                  <a:cubicBezTo>
                    <a:pt x="271" y="118"/>
                    <a:pt x="269" y="112"/>
                    <a:pt x="273" y="107"/>
                  </a:cubicBezTo>
                  <a:cubicBezTo>
                    <a:pt x="283" y="98"/>
                    <a:pt x="286" y="86"/>
                    <a:pt x="286" y="74"/>
                  </a:cubicBezTo>
                  <a:cubicBezTo>
                    <a:pt x="285" y="60"/>
                    <a:pt x="278" y="53"/>
                    <a:pt x="265" y="50"/>
                  </a:cubicBezTo>
                  <a:cubicBezTo>
                    <a:pt x="263" y="49"/>
                    <a:pt x="260" y="49"/>
                    <a:pt x="257" y="49"/>
                  </a:cubicBezTo>
                  <a:cubicBezTo>
                    <a:pt x="255" y="49"/>
                    <a:pt x="252" y="49"/>
                    <a:pt x="250" y="50"/>
                  </a:cubicBezTo>
                  <a:cubicBezTo>
                    <a:pt x="237" y="53"/>
                    <a:pt x="229" y="60"/>
                    <a:pt x="229" y="74"/>
                  </a:cubicBezTo>
                  <a:cubicBezTo>
                    <a:pt x="228" y="86"/>
                    <a:pt x="232" y="98"/>
                    <a:pt x="241" y="107"/>
                  </a:cubicBezTo>
                  <a:cubicBezTo>
                    <a:pt x="246" y="112"/>
                    <a:pt x="244" y="118"/>
                    <a:pt x="238" y="121"/>
                  </a:cubicBezTo>
                  <a:cubicBezTo>
                    <a:pt x="238" y="121"/>
                    <a:pt x="237" y="121"/>
                    <a:pt x="237" y="121"/>
                  </a:cubicBezTo>
                  <a:cubicBezTo>
                    <a:pt x="238" y="122"/>
                    <a:pt x="239" y="123"/>
                    <a:pt x="240" y="124"/>
                  </a:cubicBezTo>
                  <a:cubicBezTo>
                    <a:pt x="244" y="128"/>
                    <a:pt x="246" y="135"/>
                    <a:pt x="245" y="142"/>
                  </a:cubicBezTo>
                  <a:cubicBezTo>
                    <a:pt x="244" y="148"/>
                    <a:pt x="240" y="154"/>
                    <a:pt x="232" y="157"/>
                  </a:cubicBezTo>
                  <a:cubicBezTo>
                    <a:pt x="231" y="158"/>
                    <a:pt x="229" y="159"/>
                    <a:pt x="227" y="160"/>
                  </a:cubicBezTo>
                  <a:cubicBezTo>
                    <a:pt x="236" y="161"/>
                    <a:pt x="246" y="162"/>
                    <a:pt x="257" y="162"/>
                  </a:cubicBezTo>
                  <a:cubicBezTo>
                    <a:pt x="271" y="162"/>
                    <a:pt x="282" y="161"/>
                    <a:pt x="293" y="159"/>
                  </a:cubicBezTo>
                  <a:cubicBezTo>
                    <a:pt x="296" y="158"/>
                    <a:pt x="300" y="157"/>
                    <a:pt x="303" y="155"/>
                  </a:cubicBezTo>
                  <a:cubicBezTo>
                    <a:pt x="312" y="151"/>
                    <a:pt x="311" y="142"/>
                    <a:pt x="307" y="138"/>
                  </a:cubicBezTo>
                  <a:close/>
                  <a:moveTo>
                    <a:pt x="74" y="142"/>
                  </a:moveTo>
                  <a:cubicBezTo>
                    <a:pt x="73" y="135"/>
                    <a:pt x="75" y="129"/>
                    <a:pt x="80" y="124"/>
                  </a:cubicBezTo>
                  <a:cubicBezTo>
                    <a:pt x="82" y="122"/>
                    <a:pt x="84" y="120"/>
                    <a:pt x="86" y="118"/>
                  </a:cubicBezTo>
                  <a:cubicBezTo>
                    <a:pt x="85" y="117"/>
                    <a:pt x="84" y="117"/>
                    <a:pt x="82" y="116"/>
                  </a:cubicBezTo>
                  <a:cubicBezTo>
                    <a:pt x="76" y="114"/>
                    <a:pt x="73" y="107"/>
                    <a:pt x="79" y="102"/>
                  </a:cubicBezTo>
                  <a:cubicBezTo>
                    <a:pt x="89" y="91"/>
                    <a:pt x="93" y="78"/>
                    <a:pt x="93" y="64"/>
                  </a:cubicBezTo>
                  <a:cubicBezTo>
                    <a:pt x="92" y="49"/>
                    <a:pt x="83" y="41"/>
                    <a:pt x="70" y="38"/>
                  </a:cubicBezTo>
                  <a:cubicBezTo>
                    <a:pt x="67" y="37"/>
                    <a:pt x="64" y="37"/>
                    <a:pt x="61" y="37"/>
                  </a:cubicBezTo>
                  <a:cubicBezTo>
                    <a:pt x="58" y="37"/>
                    <a:pt x="55" y="37"/>
                    <a:pt x="52" y="38"/>
                  </a:cubicBezTo>
                  <a:cubicBezTo>
                    <a:pt x="39" y="41"/>
                    <a:pt x="30" y="49"/>
                    <a:pt x="29" y="64"/>
                  </a:cubicBezTo>
                  <a:cubicBezTo>
                    <a:pt x="29" y="78"/>
                    <a:pt x="33" y="91"/>
                    <a:pt x="43" y="102"/>
                  </a:cubicBezTo>
                  <a:cubicBezTo>
                    <a:pt x="48" y="107"/>
                    <a:pt x="46" y="114"/>
                    <a:pt x="39" y="116"/>
                  </a:cubicBezTo>
                  <a:cubicBezTo>
                    <a:pt x="36" y="118"/>
                    <a:pt x="32" y="119"/>
                    <a:pt x="28" y="121"/>
                  </a:cubicBezTo>
                  <a:cubicBezTo>
                    <a:pt x="20" y="125"/>
                    <a:pt x="12" y="129"/>
                    <a:pt x="6" y="136"/>
                  </a:cubicBezTo>
                  <a:cubicBezTo>
                    <a:pt x="0" y="141"/>
                    <a:pt x="0" y="150"/>
                    <a:pt x="11" y="155"/>
                  </a:cubicBezTo>
                  <a:cubicBezTo>
                    <a:pt x="14" y="156"/>
                    <a:pt x="18" y="157"/>
                    <a:pt x="21" y="158"/>
                  </a:cubicBezTo>
                  <a:cubicBezTo>
                    <a:pt x="33" y="161"/>
                    <a:pt x="46" y="162"/>
                    <a:pt x="61" y="162"/>
                  </a:cubicBezTo>
                  <a:cubicBezTo>
                    <a:pt x="73" y="162"/>
                    <a:pt x="83" y="161"/>
                    <a:pt x="93" y="160"/>
                  </a:cubicBezTo>
                  <a:cubicBezTo>
                    <a:pt x="91" y="159"/>
                    <a:pt x="89" y="158"/>
                    <a:pt x="88" y="157"/>
                  </a:cubicBezTo>
                  <a:cubicBezTo>
                    <a:pt x="80" y="154"/>
                    <a:pt x="75" y="148"/>
                    <a:pt x="74" y="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21" name="Google Shape;752;p29">
              <a:extLst>
                <a:ext uri="{FF2B5EF4-FFF2-40B4-BE49-F238E27FC236}">
                  <a16:creationId xmlns:a16="http://schemas.microsoft.com/office/drawing/2014/main" id="{FA82A405-52AD-E62A-4317-78A1EA6249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5842" y="3323274"/>
              <a:ext cx="564013" cy="566433"/>
            </a:xfrm>
            <a:custGeom>
              <a:avLst/>
              <a:gdLst>
                <a:gd name="T0" fmla="*/ 2147483646 w 191"/>
                <a:gd name="T1" fmla="*/ 2147483646 h 192"/>
                <a:gd name="T2" fmla="*/ 2147483646 w 191"/>
                <a:gd name="T3" fmla="*/ 2147483646 h 192"/>
                <a:gd name="T4" fmla="*/ 2147483646 w 191"/>
                <a:gd name="T5" fmla="*/ 2147483646 h 192"/>
                <a:gd name="T6" fmla="*/ 0 w 191"/>
                <a:gd name="T7" fmla="*/ 2147483646 h 192"/>
                <a:gd name="T8" fmla="*/ 2147483646 w 191"/>
                <a:gd name="T9" fmla="*/ 2147483646 h 192"/>
                <a:gd name="T10" fmla="*/ 2147483646 w 191"/>
                <a:gd name="T11" fmla="*/ 2147483646 h 192"/>
                <a:gd name="T12" fmla="*/ 2147483646 w 191"/>
                <a:gd name="T13" fmla="*/ 0 h 192"/>
                <a:gd name="T14" fmla="*/ 2147483646 w 191"/>
                <a:gd name="T15" fmla="*/ 2147483646 h 192"/>
                <a:gd name="T16" fmla="*/ 2147483646 w 191"/>
                <a:gd name="T17" fmla="*/ 2147483646 h 192"/>
                <a:gd name="T18" fmla="*/ 2147483646 w 191"/>
                <a:gd name="T19" fmla="*/ 0 h 1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91" h="192" extrusionOk="0">
                  <a:moveTo>
                    <a:pt x="90" y="101"/>
                  </a:moveTo>
                  <a:cubicBezTo>
                    <a:pt x="180" y="101"/>
                    <a:pt x="180" y="101"/>
                    <a:pt x="180" y="101"/>
                  </a:cubicBezTo>
                  <a:cubicBezTo>
                    <a:pt x="180" y="151"/>
                    <a:pt x="140" y="192"/>
                    <a:pt x="90" y="192"/>
                  </a:cubicBezTo>
                  <a:cubicBezTo>
                    <a:pt x="40" y="192"/>
                    <a:pt x="0" y="151"/>
                    <a:pt x="0" y="101"/>
                  </a:cubicBezTo>
                  <a:cubicBezTo>
                    <a:pt x="0" y="52"/>
                    <a:pt x="40" y="11"/>
                    <a:pt x="90" y="11"/>
                  </a:cubicBezTo>
                  <a:lnTo>
                    <a:pt x="90" y="101"/>
                  </a:lnTo>
                  <a:close/>
                  <a:moveTo>
                    <a:pt x="101" y="0"/>
                  </a:moveTo>
                  <a:cubicBezTo>
                    <a:pt x="101" y="90"/>
                    <a:pt x="101" y="90"/>
                    <a:pt x="101" y="90"/>
                  </a:cubicBezTo>
                  <a:cubicBezTo>
                    <a:pt x="191" y="90"/>
                    <a:pt x="191" y="90"/>
                    <a:pt x="191" y="90"/>
                  </a:cubicBezTo>
                  <a:cubicBezTo>
                    <a:pt x="191" y="41"/>
                    <a:pt x="151" y="0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</p:grpSp>
      <p:pic>
        <p:nvPicPr>
          <p:cNvPr id="29" name="Imagem 28">
            <a:extLst>
              <a:ext uri="{FF2B5EF4-FFF2-40B4-BE49-F238E27FC236}">
                <a16:creationId xmlns:a16="http://schemas.microsoft.com/office/drawing/2014/main" id="{8AD17D73-33C6-40AD-0D08-661070AEA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6295" y="6247046"/>
            <a:ext cx="1383912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4098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2</a:t>
            </a:r>
            <a:r>
              <a:rPr lang="pt-PT" dirty="0"/>
              <a:t>.</a:t>
            </a:r>
            <a:r>
              <a:rPr dirty="0"/>
              <a:t> </a:t>
            </a:r>
            <a:r>
              <a:rPr dirty="0" err="1"/>
              <a:t>Identificar</a:t>
            </a:r>
            <a:r>
              <a:rPr dirty="0"/>
              <a:t> </a:t>
            </a:r>
            <a:r>
              <a:rPr dirty="0" err="1"/>
              <a:t>comportamentos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Reconhecer, na prática, integridade e corrupção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200276"/>
            <a:ext cx="6720840" cy="361021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b="1" i="0" dirty="0">
                <a:solidFill>
                  <a:srgbClr val="0E2841"/>
                </a:solidFill>
              </a:rPr>
              <a:t>CASOS PARA DISCUTIR</a:t>
            </a:r>
            <a:endParaRPr lang="pt-PT" b="1" i="0" dirty="0">
              <a:solidFill>
                <a:srgbClr val="0E2841"/>
              </a:solidFill>
            </a:endParaRPr>
          </a:p>
          <a:p>
            <a:pPr algn="ctr"/>
            <a:endParaRPr b="1" i="0" dirty="0">
              <a:solidFill>
                <a:srgbClr val="0E2841"/>
              </a:solidFill>
            </a:endParaRPr>
          </a:p>
          <a:p>
            <a:pPr>
              <a:spcAft>
                <a:spcPts val="300"/>
              </a:spcAft>
            </a:pPr>
            <a:r>
              <a:rPr b="1" i="0" dirty="0">
                <a:solidFill>
                  <a:srgbClr val="258287"/>
                </a:solidFill>
              </a:rPr>
              <a:t>Caso A</a:t>
            </a:r>
            <a:r>
              <a:rPr lang="pt-PT" b="1" i="0" dirty="0">
                <a:solidFill>
                  <a:srgbClr val="258287"/>
                </a:solidFill>
              </a:rPr>
              <a:t>: </a:t>
            </a:r>
            <a:r>
              <a:rPr b="0" i="1" dirty="0" err="1">
                <a:solidFill>
                  <a:srgbClr val="26313D"/>
                </a:solidFill>
              </a:rPr>
              <a:t>sobra</a:t>
            </a:r>
            <a:r>
              <a:rPr b="0" i="1" dirty="0">
                <a:solidFill>
                  <a:srgbClr val="26313D"/>
                </a:solidFill>
              </a:rPr>
              <a:t> </a:t>
            </a:r>
            <a:r>
              <a:rPr b="0" i="1" dirty="0" err="1">
                <a:solidFill>
                  <a:srgbClr val="26313D"/>
                </a:solidFill>
              </a:rPr>
              <a:t>dinheiro</a:t>
            </a:r>
            <a:r>
              <a:rPr b="0" i="1" dirty="0">
                <a:solidFill>
                  <a:srgbClr val="26313D"/>
                </a:solidFill>
              </a:rPr>
              <a:t> da </a:t>
            </a:r>
            <a:r>
              <a:rPr b="0" i="1" dirty="0" err="1">
                <a:solidFill>
                  <a:srgbClr val="26313D"/>
                </a:solidFill>
              </a:rPr>
              <a:t>turma</a:t>
            </a:r>
            <a:r>
              <a:rPr b="0" i="1" dirty="0">
                <a:solidFill>
                  <a:srgbClr val="26313D"/>
                </a:solidFill>
              </a:rPr>
              <a:t>; a Maria </a:t>
            </a:r>
            <a:r>
              <a:rPr b="0" i="1" dirty="0" err="1">
                <a:solidFill>
                  <a:srgbClr val="26313D"/>
                </a:solidFill>
              </a:rPr>
              <a:t>propõe</a:t>
            </a:r>
            <a:r>
              <a:rPr b="0" i="1" dirty="0">
                <a:solidFill>
                  <a:srgbClr val="26313D"/>
                </a:solidFill>
              </a:rPr>
              <a:t> </a:t>
            </a:r>
            <a:r>
              <a:rPr b="0" i="1" dirty="0" err="1">
                <a:solidFill>
                  <a:srgbClr val="26313D"/>
                </a:solidFill>
              </a:rPr>
              <a:t>dizer</a:t>
            </a:r>
            <a:r>
              <a:rPr b="0" i="1" dirty="0">
                <a:solidFill>
                  <a:srgbClr val="26313D"/>
                </a:solidFill>
              </a:rPr>
              <a:t> a </a:t>
            </a:r>
            <a:r>
              <a:rPr b="0" i="1" dirty="0" err="1">
                <a:solidFill>
                  <a:srgbClr val="26313D"/>
                </a:solidFill>
              </a:rPr>
              <a:t>todos</a:t>
            </a:r>
            <a:r>
              <a:rPr b="0" i="1" dirty="0">
                <a:solidFill>
                  <a:srgbClr val="26313D"/>
                </a:solidFill>
              </a:rPr>
              <a:t> </a:t>
            </a:r>
            <a:r>
              <a:rPr b="0" i="1" dirty="0" err="1">
                <a:solidFill>
                  <a:srgbClr val="26313D"/>
                </a:solidFill>
              </a:rPr>
              <a:t>quanto</a:t>
            </a:r>
            <a:r>
              <a:rPr b="0" i="1" dirty="0">
                <a:solidFill>
                  <a:srgbClr val="26313D"/>
                </a:solidFill>
              </a:rPr>
              <a:t> </a:t>
            </a:r>
            <a:r>
              <a:rPr b="0" i="1" dirty="0" err="1">
                <a:solidFill>
                  <a:srgbClr val="26313D"/>
                </a:solidFill>
              </a:rPr>
              <a:t>sobrou</a:t>
            </a:r>
            <a:r>
              <a:rPr b="0" i="1" dirty="0">
                <a:solidFill>
                  <a:srgbClr val="26313D"/>
                </a:solidFill>
              </a:rPr>
              <a:t> e </a:t>
            </a:r>
            <a:r>
              <a:rPr b="0" i="1" dirty="0" err="1">
                <a:solidFill>
                  <a:srgbClr val="26313D"/>
                </a:solidFill>
              </a:rPr>
              <a:t>decidir</a:t>
            </a:r>
            <a:r>
              <a:rPr b="0" i="1" dirty="0">
                <a:solidFill>
                  <a:srgbClr val="26313D"/>
                </a:solidFill>
              </a:rPr>
              <a:t> </a:t>
            </a:r>
            <a:r>
              <a:rPr b="0" i="1" dirty="0" err="1">
                <a:solidFill>
                  <a:srgbClr val="26313D"/>
                </a:solidFill>
              </a:rPr>
              <a:t>em</a:t>
            </a:r>
            <a:r>
              <a:rPr b="0" i="1" dirty="0">
                <a:solidFill>
                  <a:srgbClr val="26313D"/>
                </a:solidFill>
              </a:rPr>
              <a:t> conjunto</a:t>
            </a:r>
            <a:r>
              <a:rPr b="0" i="0" dirty="0">
                <a:solidFill>
                  <a:srgbClr val="26313D"/>
                </a:solidFill>
              </a:rPr>
              <a:t> (</a:t>
            </a:r>
            <a:r>
              <a:rPr b="0" i="0" dirty="0" err="1">
                <a:solidFill>
                  <a:srgbClr val="26313D"/>
                </a:solidFill>
              </a:rPr>
              <a:t>integridade</a:t>
            </a:r>
            <a:r>
              <a:rPr b="0" i="0" dirty="0">
                <a:solidFill>
                  <a:srgbClr val="26313D"/>
                </a:solidFill>
              </a:rPr>
              <a:t> e </a:t>
            </a:r>
            <a:r>
              <a:rPr b="0" i="0" dirty="0" err="1">
                <a:solidFill>
                  <a:srgbClr val="26313D"/>
                </a:solidFill>
              </a:rPr>
              <a:t>transparência</a:t>
            </a:r>
            <a:r>
              <a:rPr b="0" i="0" dirty="0">
                <a:solidFill>
                  <a:srgbClr val="26313D"/>
                </a:solidFill>
              </a:rPr>
              <a:t>).</a:t>
            </a:r>
            <a:endParaRPr lang="pt-PT" b="0" i="0" dirty="0">
              <a:solidFill>
                <a:srgbClr val="26313D"/>
              </a:solidFill>
            </a:endParaRPr>
          </a:p>
          <a:p>
            <a:pPr>
              <a:spcAft>
                <a:spcPts val="300"/>
              </a:spcAft>
            </a:pPr>
            <a:endParaRPr b="0" i="0" dirty="0">
              <a:solidFill>
                <a:srgbClr val="26313D"/>
              </a:solidFill>
            </a:endParaRPr>
          </a:p>
          <a:p>
            <a:pPr>
              <a:spcAft>
                <a:spcPts val="300"/>
              </a:spcAft>
            </a:pPr>
            <a:r>
              <a:rPr b="1" i="0" dirty="0">
                <a:solidFill>
                  <a:srgbClr val="E77728"/>
                </a:solidFill>
              </a:rPr>
              <a:t>Caso B:  </a:t>
            </a:r>
            <a:r>
              <a:rPr b="0" i="1" dirty="0">
                <a:solidFill>
                  <a:srgbClr val="26313D"/>
                </a:solidFill>
              </a:rPr>
              <a:t>um candidato a delegado promete favores a troco de votos e, depois, só ajuda quem o apoiou (o mecanismo da corrupção: trocar o voto por uma vantagem).</a:t>
            </a:r>
            <a:endParaRPr lang="pt-PT" b="0" i="0" dirty="0">
              <a:solidFill>
                <a:srgbClr val="26313D"/>
              </a:solidFill>
            </a:endParaRPr>
          </a:p>
          <a:p>
            <a:pPr>
              <a:spcAft>
                <a:spcPts val="300"/>
              </a:spcAft>
            </a:pPr>
            <a:endParaRPr b="0" i="0" dirty="0">
              <a:solidFill>
                <a:srgbClr val="26313D"/>
              </a:solidFill>
            </a:endParaRPr>
          </a:p>
          <a:p>
            <a:pPr>
              <a:spcAft>
                <a:spcPts val="300"/>
              </a:spcAft>
            </a:pPr>
            <a:r>
              <a:rPr b="1" i="0" dirty="0" err="1">
                <a:solidFill>
                  <a:srgbClr val="2FA4A9"/>
                </a:solidFill>
              </a:rPr>
              <a:t>Vocabulário:  </a:t>
            </a:r>
            <a:r>
              <a:rPr b="0" i="0" dirty="0" err="1">
                <a:solidFill>
                  <a:srgbClr val="26313D"/>
                </a:solidFill>
              </a:rPr>
              <a:t>favorecimento, "cunha", justiça e injustiça, discriminação.</a:t>
            </a:r>
          </a:p>
          <a:p>
            <a:pPr>
              <a:spcAft>
                <a:spcPts val="300"/>
              </a:spcAft>
            </a:pPr>
            <a:endParaRPr lang="pt-PT" b="1" i="0" dirty="0">
              <a:solidFill>
                <a:srgbClr val="2FA4A9"/>
              </a:solidFill>
            </a:endParaRPr>
          </a:p>
          <a:p>
            <a:pPr>
              <a:spcAft>
                <a:spcPts val="300"/>
              </a:spcAft>
            </a:pPr>
            <a:r>
              <a:rPr b="1" i="0" dirty="0" err="1">
                <a:solidFill>
                  <a:srgbClr val="C00000"/>
                </a:solidFill>
              </a:rPr>
              <a:t>Ideia-chave:</a:t>
            </a:r>
            <a:r>
              <a:rPr b="0" i="0" dirty="0">
                <a:solidFill>
                  <a:srgbClr val="C00000"/>
                </a:solidFill>
              </a:rPr>
              <a:t> agir bem depende menos do talento do que do carácter.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1645920"/>
            <a:ext cx="4206240" cy="4160520"/>
          </a:xfrm>
          <a:prstGeom prst="roundRect">
            <a:avLst/>
          </a:prstGeom>
          <a:solidFill>
            <a:srgbClr val="DDF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8" name="TextBox 7"/>
          <p:cNvSpPr txBox="1"/>
          <p:nvPr/>
        </p:nvSpPr>
        <p:spPr>
          <a:xfrm>
            <a:off x="7653528" y="2124076"/>
            <a:ext cx="3931920" cy="297927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lang="pt-PT" sz="1600" b="1" dirty="0">
                <a:solidFill>
                  <a:srgbClr val="467886"/>
                </a:solidFill>
              </a:rPr>
              <a:t>ORIENTAÇÕES </a:t>
            </a:r>
            <a:r>
              <a:rPr sz="1600" b="1" i="0" dirty="0">
                <a:solidFill>
                  <a:srgbClr val="467886"/>
                </a:solidFill>
              </a:rPr>
              <a:t>POR CICLO</a:t>
            </a:r>
            <a:endParaRPr lang="pt-PT" sz="1600" b="1" i="0" dirty="0">
              <a:solidFill>
                <a:srgbClr val="467886"/>
              </a:solidFill>
            </a:endParaRPr>
          </a:p>
          <a:p>
            <a:pPr algn="ctr"/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1.º  </a:t>
            </a:r>
            <a:r>
              <a:rPr sz="1600" b="0" i="0" dirty="0" err="1">
                <a:solidFill>
                  <a:srgbClr val="26313D"/>
                </a:solidFill>
              </a:rPr>
              <a:t>identificar ações "boas" e "más"; reconhecer justiça e injustiça.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04547F"/>
                </a:solidFill>
              </a:rPr>
              <a:t>2.º  </a:t>
            </a:r>
            <a:r>
              <a:rPr sz="1600" b="0" i="0" dirty="0" err="1">
                <a:solidFill>
                  <a:srgbClr val="26313D"/>
                </a:solidFill>
              </a:rPr>
              <a:t>distinguir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comportamentos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socialmente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corretos</a:t>
            </a:r>
            <a:r>
              <a:rPr sz="1600" b="0" i="0" dirty="0">
                <a:solidFill>
                  <a:srgbClr val="26313D"/>
                </a:solidFill>
              </a:rPr>
              <a:t> de </a:t>
            </a:r>
            <a:r>
              <a:rPr sz="1600" b="0" i="0" dirty="0" err="1">
                <a:solidFill>
                  <a:srgbClr val="26313D"/>
                </a:solidFill>
              </a:rPr>
              <a:t>corruptos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E77728"/>
                </a:solidFill>
              </a:rPr>
              <a:t>3.º  </a:t>
            </a:r>
            <a:r>
              <a:rPr sz="1600" b="0" i="0" dirty="0" err="1">
                <a:solidFill>
                  <a:srgbClr val="26313D"/>
                </a:solidFill>
              </a:rPr>
              <a:t>interpretar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situações</a:t>
            </a:r>
            <a:r>
              <a:rPr sz="1600" b="0" i="0" dirty="0">
                <a:solidFill>
                  <a:srgbClr val="26313D"/>
                </a:solidFill>
              </a:rPr>
              <a:t> de </a:t>
            </a:r>
            <a:r>
              <a:rPr sz="1600" b="0" i="0" dirty="0" err="1">
                <a:solidFill>
                  <a:srgbClr val="26313D"/>
                </a:solidFill>
              </a:rPr>
              <a:t>discriminação</a:t>
            </a:r>
            <a:r>
              <a:rPr sz="1600" b="0" i="0" dirty="0">
                <a:solidFill>
                  <a:srgbClr val="26313D"/>
                </a:solidFill>
              </a:rPr>
              <a:t> e de </a:t>
            </a:r>
            <a:r>
              <a:rPr sz="1600" b="0" i="0" dirty="0" err="1">
                <a:solidFill>
                  <a:srgbClr val="26313D"/>
                </a:solidFill>
              </a:rPr>
              <a:t>favorecimento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0E2841"/>
                </a:solidFill>
              </a:rPr>
              <a:t>Sec.  </a:t>
            </a:r>
            <a:r>
              <a:rPr sz="1600" b="0" i="0" dirty="0" err="1">
                <a:solidFill>
                  <a:srgbClr val="26313D"/>
                </a:solidFill>
              </a:rPr>
              <a:t>fundamentar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juízos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sobre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práticas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corruptas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em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casos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concretos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580292" y="610230"/>
            <a:ext cx="11036744" cy="634093"/>
          </a:xfrm>
        </p:spPr>
        <p:txBody>
          <a:bodyPr>
            <a:noAutofit/>
          </a:bodyPr>
          <a:lstStyle/>
          <a:p>
            <a:r>
              <a:rPr lang="pt-PT" dirty="0"/>
              <a:t>Exemplos</a:t>
            </a:r>
            <a:r>
              <a:rPr dirty="0"/>
              <a:t> de </a:t>
            </a:r>
            <a:r>
              <a:rPr lang="pt-PT" dirty="0"/>
              <a:t>comportamentos e </a:t>
            </a:r>
            <a:r>
              <a:rPr dirty="0" err="1"/>
              <a:t>dilemas</a:t>
            </a:r>
            <a:r>
              <a:rPr dirty="0"/>
              <a:t> </a:t>
            </a:r>
            <a:r>
              <a:rPr lang="pt-PT" dirty="0"/>
              <a:t>- </a:t>
            </a:r>
            <a:r>
              <a:rPr dirty="0"/>
              <a:t>1.º </a:t>
            </a:r>
            <a:r>
              <a:rPr dirty="0" err="1"/>
              <a:t>ciclo</a:t>
            </a:r>
            <a:r>
              <a:rPr dirty="0"/>
              <a:t> (6–10 </a:t>
            </a:r>
            <a:r>
              <a:rPr dirty="0" err="1"/>
              <a:t>anos</a:t>
            </a:r>
            <a:r>
              <a:rPr dirty="0"/>
              <a:t>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Honestidade e regras no dia a dia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784" y="2047009"/>
            <a:ext cx="5593080" cy="4071158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borracha do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colega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Encontras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borracha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de um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colega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Devolver: o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nosso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ficamos com ele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b="1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endParaRPr kumimoji="0" lang="pt-PT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teste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copiado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Durante um teste,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vês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as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respostas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outro.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Resolver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sozinho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copiar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batota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b="1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endParaRPr kumimoji="0" lang="pt-PT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carteira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no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recreio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Encontras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carteira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dinheiro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Entregar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professor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à </a:t>
            </a:r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secretaria/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direção</a:t>
            </a:r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escola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96149" y="2047009"/>
            <a:ext cx="4937067" cy="4071158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rebuçados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 sala de aula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regra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comer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doces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ninguém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está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ver.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Respeitar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regra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mesmo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ninguém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ver.</a:t>
            </a:r>
            <a:endParaRPr kumimoji="0" lang="pt-PT" b="1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lápis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partido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Partiste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querer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material de um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colega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Contar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verdade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pedir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desculpa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b="1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lanche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mais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colega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tem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lanche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tens </a:t>
            </a:r>
            <a:r>
              <a:rPr kumimoji="0" lang="pt-PT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mais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Partilhar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a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generosidade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um valor.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50147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580292" y="610230"/>
            <a:ext cx="10905126" cy="634093"/>
          </a:xfrm>
        </p:spPr>
        <p:txBody>
          <a:bodyPr>
            <a:normAutofit/>
          </a:bodyPr>
          <a:lstStyle/>
          <a:p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rgbClr val="033F6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Exemplos de comportamentos e </a:t>
            </a:r>
            <a:r>
              <a:rPr dirty="0" err="1">
                <a:solidFill>
                  <a:schemeClr val="bg2"/>
                </a:solidFill>
              </a:rPr>
              <a:t>dilemas</a:t>
            </a:r>
            <a:r>
              <a:rPr dirty="0">
                <a:solidFill>
                  <a:schemeClr val="bg2"/>
                </a:solidFill>
              </a:rPr>
              <a:t> </a:t>
            </a:r>
            <a:r>
              <a:rPr lang="pt-PT" dirty="0">
                <a:solidFill>
                  <a:schemeClr val="bg2"/>
                </a:solidFill>
              </a:rPr>
              <a:t>- </a:t>
            </a:r>
            <a:r>
              <a:rPr dirty="0">
                <a:solidFill>
                  <a:schemeClr val="bg2"/>
                </a:solidFill>
              </a:rPr>
              <a:t>1.º </a:t>
            </a:r>
            <a:r>
              <a:rPr dirty="0" err="1">
                <a:solidFill>
                  <a:schemeClr val="bg2"/>
                </a:solidFill>
              </a:rPr>
              <a:t>ciclo</a:t>
            </a:r>
            <a:r>
              <a:rPr dirty="0">
                <a:solidFill>
                  <a:schemeClr val="bg2"/>
                </a:solidFill>
              </a:rPr>
              <a:t> (6–10 </a:t>
            </a:r>
            <a:r>
              <a:rPr dirty="0" err="1">
                <a:solidFill>
                  <a:schemeClr val="bg2"/>
                </a:solidFill>
              </a:rPr>
              <a:t>anos</a:t>
            </a:r>
            <a:r>
              <a:rPr dirty="0">
                <a:solidFill>
                  <a:schemeClr val="bg2"/>
                </a:solidFill>
              </a:rPr>
              <a:t>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Verdade, justiça e assumir erros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2480" y="2171700"/>
            <a:ext cx="5242560" cy="3390275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prémio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leitura</a:t>
            </a:r>
            <a:endParaRPr lang="pt-PT" sz="2000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 amigo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diz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leu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mais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livros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Encorajá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-lo a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dizer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verdade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jogo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equipa</a:t>
            </a:r>
            <a:endParaRPr lang="pt-PT" sz="2000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Alguém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muda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as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regras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meio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estar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perder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as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regras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são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iguais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prenda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trocada</a:t>
            </a:r>
            <a:endParaRPr lang="pt-PT" sz="2000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Recebeste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prenda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era para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Devolver,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mesmo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gostando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dela.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2171700"/>
            <a:ext cx="5176058" cy="3512127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livro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biblioteca</a:t>
            </a:r>
            <a:endParaRPr lang="pt-PT" sz="2000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professora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pensa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foste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estragaste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Dizer a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verdade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protege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toda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gente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planta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partida</a:t>
            </a:r>
            <a:endParaRPr lang="pt-PT" sz="2000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Partiste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querer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planta da sala.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Assumir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erro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crescer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nota no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chão</a:t>
            </a:r>
            <a:endParaRPr kumimoji="0" lang="pt-PT" sz="200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Encontras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nota de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dinheiro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ninguém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vê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Procurar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dono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entregar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ficar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F2ACBE5-B163-DA17-5559-6D5B6E773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295" y="6257206"/>
            <a:ext cx="1383912" cy="499915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0145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580293" y="610230"/>
            <a:ext cx="11015962" cy="634093"/>
          </a:xfrm>
        </p:spPr>
        <p:txBody>
          <a:bodyPr>
            <a:noAutofit/>
          </a:bodyPr>
          <a:lstStyle/>
          <a:p>
            <a:r>
              <a:rPr lang="pt-PT" dirty="0"/>
              <a:t>Exemplos de comportamentos e dilemas - 2.º ciclo (10–12 anos)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>
                <a:latin typeface="Calibri Light"/>
              </a:rPr>
              <a:t>A</a:t>
            </a:r>
            <a:r>
              <a:rPr lang="pt-PT" b="1" i="1" dirty="0">
                <a:solidFill>
                  <a:srgbClr val="2FA4A9"/>
                </a:solidFill>
                <a:latin typeface="Calibri Light"/>
              </a:rPr>
              <a:t>mizade, grupo e responsabilidade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8144" y="2106784"/>
            <a:ext cx="5332615" cy="4156856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foto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permissão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 </a:t>
            </a:r>
            <a:r>
              <a:rPr kumimoji="0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colega</a:t>
            </a:r>
            <a:r>
              <a:rPr kumimoji="0" sz="18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vai</a:t>
            </a:r>
            <a:r>
              <a:rPr kumimoji="0" sz="18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partilhar</a:t>
            </a:r>
            <a:r>
              <a:rPr kumimoji="0" sz="18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</a:t>
            </a:r>
            <a:r>
              <a:rPr kumimoji="0" sz="18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foto</a:t>
            </a:r>
            <a:r>
              <a:rPr kumimoji="0" sz="18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embaraçosa</a:t>
            </a:r>
            <a:r>
              <a:rPr kumimoji="0" sz="18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outro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Pedir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partilhar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e, se</a:t>
            </a: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for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preciso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avisar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um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adulto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1800" b="1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trabalho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copiado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grupo</a:t>
            </a:r>
            <a:r>
              <a:rPr kumimoji="0" sz="18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quer</a:t>
            </a:r>
            <a:r>
              <a:rPr kumimoji="0" sz="18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copiar</a:t>
            </a:r>
            <a:r>
              <a:rPr kumimoji="0" sz="18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internet </a:t>
            </a:r>
            <a:r>
              <a:rPr kumimoji="0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</a:t>
            </a:r>
            <a:r>
              <a:rPr kumimoji="0" sz="18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citar</a:t>
            </a:r>
            <a:r>
              <a:rPr kumimoji="0" sz="18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Usar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fontes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mas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indicá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-las sempre (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evitar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plágio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).</a:t>
            </a:r>
            <a:endParaRPr kumimoji="0" lang="pt-PT" sz="1800" b="1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troco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mais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Recebes</a:t>
            </a:r>
            <a:r>
              <a:rPr kumimoji="0" sz="18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2 € a </a:t>
            </a:r>
            <a:r>
              <a:rPr kumimoji="0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mais</a:t>
            </a:r>
            <a:r>
              <a:rPr kumimoji="0" sz="18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troco</a:t>
            </a:r>
            <a:r>
              <a:rPr kumimoji="0" sz="18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Devolver: </a:t>
            </a: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esse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dinheiro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teu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71704" y="2015344"/>
            <a:ext cx="5224551" cy="4156856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amigo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faz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batota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professor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pergunta-te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se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viste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algo irregular.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Dizer a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verdade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um amigo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pede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mintas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b="1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boicote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novo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aluno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grupo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decide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ignorar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colega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novo.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Acolher: ninguém deve ser posto de parte.</a:t>
            </a:r>
            <a:endParaRPr kumimoji="0" lang="pt-PT" b="1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senha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colega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Tens a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senha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um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colega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usar: a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privacidade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dos outros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respeita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-se.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49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580292" y="610230"/>
            <a:ext cx="11169747" cy="634093"/>
          </a:xfrm>
        </p:spPr>
        <p:txBody>
          <a:bodyPr>
            <a:noAutofit/>
          </a:bodyPr>
          <a:lstStyle/>
          <a:p>
            <a:r>
              <a:rPr kumimoji="0" lang="pt-PT" sz="3200" b="1" i="0" u="none" strike="noStrike" kern="1200" cap="none" spc="0" normalizeH="0" baseline="0" noProof="0" dirty="0">
                <a:ln>
                  <a:noFill/>
                </a:ln>
                <a:solidFill>
                  <a:srgbClr val="033F6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Exemplos de comportamentos e </a:t>
            </a:r>
            <a:r>
              <a:rPr dirty="0" err="1">
                <a:solidFill>
                  <a:schemeClr val="bg2"/>
                </a:solidFill>
              </a:rPr>
              <a:t>dilemas - 2.º ciclo (10–12 anos)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Mundo digital e bom senso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6582" y="2150918"/>
            <a:ext cx="5328458" cy="3304309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nota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errada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favor</a:t>
            </a:r>
            <a:endParaRPr lang="pt-PT" sz="2000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professor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engana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-se e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dá-te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nota a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mais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Informar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beneficiar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um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erro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desonesto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jogo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trapaça</a:t>
            </a:r>
            <a:endParaRPr lang="pt-PT" sz="2000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Descobres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falha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dá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vantagem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injusta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Reportar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falha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vencer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trapaça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rumor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falso</a:t>
            </a:r>
            <a:endParaRPr lang="pt-PT" sz="2000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Pedem-te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espalhar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um rumor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sobre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colega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espalhar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rumores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magoam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pessoas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reais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2150918"/>
            <a:ext cx="5440680" cy="3304309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chocolate da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loja</a:t>
            </a:r>
            <a:endParaRPr lang="pt-PT" sz="2000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Desafiam-te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tirar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um chocolate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pagar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Recusar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roubar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errado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mesmo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pressão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carteira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encontrada</a:t>
            </a:r>
            <a:endParaRPr lang="pt-PT" sz="2000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pt-PT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Encontras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carteira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 50 € e o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contacto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dono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Devolver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dono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presente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professor</a:t>
            </a:r>
            <a:endParaRPr lang="pt-PT" sz="2000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turma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oferece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um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ramo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flores no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fim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ano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gratidão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suborno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aberto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troca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0061A54-07FC-AAB9-5F25-C8ED2D192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295" y="6247046"/>
            <a:ext cx="1383912" cy="499915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90813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580292" y="610230"/>
            <a:ext cx="11124027" cy="634093"/>
          </a:xfrm>
        </p:spPr>
        <p:txBody>
          <a:bodyPr>
            <a:noAutofit/>
          </a:bodyPr>
          <a:lstStyle/>
          <a:p>
            <a:r>
              <a:rPr lang="pt-PT" dirty="0"/>
              <a:t>Exemplos de comportamentos e dilemas - 3.º ciclo (12–15 anos)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Ética, justiça e integridade - a caminho da vida adulta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7754" y="1975426"/>
            <a:ext cx="5343005" cy="4095174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delegado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turma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candidato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oferece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guloseimas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votos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Não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trocar votos por vantagens é o mecanismo da corrupção.</a:t>
            </a:r>
            <a:endParaRPr kumimoji="0" lang="pt-PT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favor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familiar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Usar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recursos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públicos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(do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trabalho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um familiar) para fins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pessoais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é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abuso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um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poder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de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seleção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equipa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treinador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escolhe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sempre o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filho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Falar com o clube: favorecer um familiar é injusto para todos.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63639" y="1975426"/>
            <a:ext cx="5440680" cy="4095174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prémio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escolar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júri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tem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familiares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um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concorrente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Conflito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interesses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lang="pt-PT" dirty="0">
                <a:solidFill>
                  <a:srgbClr val="2E7D5B"/>
                </a:solidFill>
                <a:latin typeface="Calibri"/>
              </a:rPr>
              <a:t>a decisão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exige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imparcialidade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angariação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fundos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Desviar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festa o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dinheiro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causa social.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respeitar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fim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declarado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segredo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perigoso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 amigo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confia-te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vai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fazer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algo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ilegal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Falar com um adulto de confiança: pedir ajuda é um ato de coragem.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035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580292" y="610230"/>
            <a:ext cx="11169747" cy="634093"/>
          </a:xfrm>
        </p:spPr>
        <p:txBody>
          <a:bodyPr>
            <a:noAutofit/>
          </a:bodyPr>
          <a:lstStyle/>
          <a:p>
            <a:r>
              <a:rPr dirty="0">
                <a:solidFill>
                  <a:schemeClr val="bg2"/>
                </a:solidFill>
              </a:rPr>
              <a:t>Exemplos de comportamentos e dilemas - 3.º ciclo (12–15 anos)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Regras, mérito e denúncia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35018"/>
            <a:ext cx="5349240" cy="3430847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votação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viciada</a:t>
            </a:r>
            <a:endParaRPr lang="pt-PT" sz="2000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Alguém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vota duas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vezes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numa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eleição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escolar.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Reportar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a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democracia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exige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processos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honestos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notícia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falsa</a:t>
            </a:r>
            <a:endParaRPr lang="pt-PT" sz="2000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notícia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parece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falsa mas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confirma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acreditas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partilhar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verificar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fonte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09359" y="1935018"/>
            <a:ext cx="5440680" cy="3430847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desconto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especial</a:t>
            </a:r>
            <a:endParaRPr lang="pt-PT" sz="2000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loja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só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dá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desconto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filho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um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autarca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 vantagem ligada ao cargo deve ser recusada pelo autarca.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emprego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 primo</a:t>
            </a:r>
            <a:endParaRPr lang="pt-PT" sz="2000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Num serviço público, contratar um familiar sem concurso.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Viola as regras e é injusto: todos devem poder concorrer.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carro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serviço</a:t>
            </a:r>
            <a:endParaRPr lang="pt-PT" sz="2000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funcionário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usa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carro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trabalho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num </a:t>
            </a:r>
            <a:r>
              <a:rPr kumimoji="0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passeio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indevido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recursos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públicos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DA749C3-08E7-6BDE-96CE-E175D249B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295" y="6247046"/>
            <a:ext cx="1383912" cy="499915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3837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580292" y="610230"/>
            <a:ext cx="12522644" cy="634093"/>
          </a:xfrm>
        </p:spPr>
        <p:txBody>
          <a:bodyPr>
            <a:noAutofit/>
          </a:bodyPr>
          <a:lstStyle/>
          <a:p>
            <a:r>
              <a:rPr lang="pt-PT" sz="2800" dirty="0"/>
              <a:t>Exemplos de comportamentos e dilemas - Ensino secundário (15–18 anos)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>
                <a:latin typeface="Calibri Light"/>
              </a:rPr>
              <a:t>M</a:t>
            </a:r>
            <a:r>
              <a:rPr lang="pt-PT" b="1" i="1" dirty="0">
                <a:solidFill>
                  <a:srgbClr val="2FA4A9"/>
                </a:solidFill>
                <a:latin typeface="Calibri Light"/>
              </a:rPr>
              <a:t>érito, dados e vida pública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536" y="2137034"/>
            <a:ext cx="5322224" cy="3745606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estágio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cunha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vaga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garantida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processo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seleção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Recusar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o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nepotismo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prejudica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quem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tem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mérito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contrato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suspeito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Pedem-te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assinar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documentos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leres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Nunca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assinar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analisar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desvio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verbas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Descobres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com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provas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um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desvio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associação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Comunicar a quem fiscaliza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calar deixa o problema crescer.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63640" y="2137034"/>
            <a:ext cx="5440680" cy="4126606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dados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manipulados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dados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confirmam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hipótese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Nunca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falsificar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é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desonestidade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grave.</a:t>
            </a:r>
            <a:endParaRPr kumimoji="0" lang="pt-PT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influência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paga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Promover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um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produto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revelar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pago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Recusar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a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publicidade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encoberta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enganosa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ilegal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lei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injusta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Achas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lei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injusta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Mudar pela via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democrática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petição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debate,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voto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),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ignorar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18683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580292" y="610230"/>
            <a:ext cx="10148667" cy="634093"/>
          </a:xfrm>
        </p:spPr>
        <p:txBody>
          <a:bodyPr>
            <a:normAutofit/>
          </a:bodyPr>
          <a:lstStyle/>
          <a:p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rgbClr val="033F6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Exemplos de </a:t>
            </a:r>
            <a:r>
              <a:rPr dirty="0" err="1">
                <a:solidFill>
                  <a:schemeClr val="bg2"/>
                </a:solidFill>
              </a:rPr>
              <a:t>comportamentos e dilemas - Ensino secundário (15–18 anos)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Vida pública e o custo da corrupção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8324" y="2081154"/>
            <a:ext cx="5307676" cy="3736076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contrato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público</a:t>
            </a:r>
            <a:endParaRPr lang="pt-PT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Obra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adjudicada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empresa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um familiar do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autarca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Conflito de interesses: o autarca devia declarar-se impedido.</a:t>
            </a:r>
            <a:endParaRPr kumimoji="0" lang="pt-PT" b="1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voto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comprado</a:t>
            </a:r>
            <a:endParaRPr lang="pt-PT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candidato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oferece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bilhetes</a:t>
            </a:r>
            <a:r>
              <a:rPr kumimoji="0" lang="pt-PT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concertos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troca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votos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Recusar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é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eleitoral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b="1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empresa "verde"</a:t>
            </a:r>
            <a:endParaRPr kumimoji="0" lang="pt-PT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Diz-se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sustentável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mas continua a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poluir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Verificar e expor com fontes: o greenwashing engana, embora não seja corrupção.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2081154"/>
            <a:ext cx="5440680" cy="4273926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 pagamento ilícito</a:t>
            </a:r>
            <a:endParaRPr lang="pt-PT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 empresa suborna o júri e ganha o concurso com um preço mais alto.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O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contribuinte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paga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mais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perde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-se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confiança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b="1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licença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exclusiva</a:t>
            </a:r>
            <a:endParaRPr lang="pt-PT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 presidente de câmara atribui uma licença à empresa de um amigo.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Conflito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interesses e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favorecimento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b="1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2E7D5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fila da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cirurgia</a:t>
            </a:r>
            <a:endParaRPr lang="pt-PT" b="1" dirty="0">
              <a:solidFill>
                <a:srgbClr val="0E2841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Pagar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fora para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saltar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lista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b="0" i="1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espera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✓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Injusto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quem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espera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sua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vez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2E7D5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9381194-7733-62A7-A11E-A17031552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295" y="6247046"/>
            <a:ext cx="1383912" cy="499915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1257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3</a:t>
            </a:r>
            <a:r>
              <a:rPr lang="pt-PT" dirty="0"/>
              <a:t>.</a:t>
            </a:r>
            <a:r>
              <a:rPr dirty="0"/>
              <a:t> </a:t>
            </a:r>
            <a:r>
              <a:rPr dirty="0" err="1"/>
              <a:t>Natureza</a:t>
            </a:r>
            <a:r>
              <a:rPr dirty="0"/>
              <a:t>, </a:t>
            </a:r>
            <a:r>
              <a:rPr dirty="0" err="1"/>
              <a:t>incidência</a:t>
            </a:r>
            <a:r>
              <a:rPr dirty="0"/>
              <a:t> e </a:t>
            </a:r>
            <a:r>
              <a:rPr dirty="0" err="1"/>
              <a:t>extensão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Compreender o fenómeno da corrupção na sociedade</a:t>
            </a:r>
          </a:p>
          <a:p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652272" y="2011680"/>
            <a:ext cx="6266688" cy="2575045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Aft>
                <a:spcPts val="1200"/>
              </a:spcAft>
            </a:pPr>
            <a:r>
              <a:rPr sz="2000" b="1" i="0" dirty="0" err="1">
                <a:solidFill>
                  <a:srgbClr val="04547F"/>
                </a:solidFill>
              </a:rPr>
              <a:t>Conceito amplo:  </a:t>
            </a:r>
            <a:r>
              <a:rPr sz="2000" b="0" i="0" dirty="0" err="1">
                <a:solidFill>
                  <a:srgbClr val="26313D"/>
                </a:solidFill>
              </a:rPr>
              <a:t>abuso de um poder confiado, público ou privado, para obter uma vantagem indevida, para si ou para terceiros.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1200"/>
              </a:spcAft>
            </a:pPr>
            <a:r>
              <a:rPr sz="2000" b="1" i="0" dirty="0">
                <a:solidFill>
                  <a:srgbClr val="04547F"/>
                </a:solidFill>
              </a:rPr>
              <a:t>Formas:  </a:t>
            </a:r>
            <a:r>
              <a:rPr sz="2000" b="0" i="0" dirty="0" err="1">
                <a:solidFill>
                  <a:srgbClr val="26313D"/>
                </a:solidFill>
              </a:rPr>
              <a:t>suborno, tráfico de influência, favorecimento e nepotismo, peculato, fraude.</a:t>
            </a:r>
          </a:p>
          <a:p>
            <a:pPr>
              <a:spcAft>
                <a:spcPts val="1200"/>
              </a:spcAft>
            </a:pPr>
            <a:r>
              <a:rPr sz="2000" b="1" i="0" dirty="0">
                <a:solidFill>
                  <a:srgbClr val="04547F"/>
                </a:solidFill>
              </a:rPr>
              <a:t>Escala:  </a:t>
            </a:r>
            <a:r>
              <a:rPr sz="2000" b="0" i="0" dirty="0" err="1">
                <a:solidFill>
                  <a:srgbClr val="26313D"/>
                </a:solidFill>
              </a:rPr>
              <a:t>pequena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corrupção</a:t>
            </a:r>
            <a:r>
              <a:rPr sz="2000" b="0" i="0" dirty="0">
                <a:solidFill>
                  <a:srgbClr val="26313D"/>
                </a:solidFill>
              </a:rPr>
              <a:t> (</a:t>
            </a:r>
            <a:r>
              <a:rPr sz="2000" b="0" i="0" dirty="0" err="1">
                <a:solidFill>
                  <a:srgbClr val="26313D"/>
                </a:solidFill>
              </a:rPr>
              <a:t>dia</a:t>
            </a:r>
            <a:r>
              <a:rPr sz="2000" b="0" i="0" dirty="0">
                <a:solidFill>
                  <a:srgbClr val="26313D"/>
                </a:solidFill>
              </a:rPr>
              <a:t> a </a:t>
            </a:r>
            <a:r>
              <a:rPr sz="2000" b="0" i="0" dirty="0" err="1">
                <a:solidFill>
                  <a:srgbClr val="26313D"/>
                </a:solidFill>
              </a:rPr>
              <a:t>dia</a:t>
            </a:r>
            <a:r>
              <a:rPr sz="2000" b="0" i="0" dirty="0">
                <a:solidFill>
                  <a:srgbClr val="26313D"/>
                </a:solidFill>
              </a:rPr>
              <a:t>) e grande </a:t>
            </a:r>
            <a:r>
              <a:rPr sz="2000" b="0" i="0" dirty="0" err="1">
                <a:solidFill>
                  <a:srgbClr val="26313D"/>
                </a:solidFill>
              </a:rPr>
              <a:t>corrupção</a:t>
            </a:r>
            <a:r>
              <a:rPr sz="2000" b="0" i="0" dirty="0">
                <a:solidFill>
                  <a:srgbClr val="26313D"/>
                </a:solidFill>
              </a:rPr>
              <a:t> (</a:t>
            </a:r>
            <a:r>
              <a:rPr lang="pt-PT" sz="2000" b="0" i="0" dirty="0">
                <a:solidFill>
                  <a:srgbClr val="26313D"/>
                </a:solidFill>
              </a:rPr>
              <a:t>poderes político e público, </a:t>
            </a:r>
            <a:r>
              <a:rPr sz="2000" b="0" i="0" dirty="0" err="1">
                <a:solidFill>
                  <a:srgbClr val="26313D"/>
                </a:solidFill>
              </a:rPr>
              <a:t>decisões</a:t>
            </a:r>
            <a:r>
              <a:rPr sz="2000" b="0" i="0" dirty="0">
                <a:solidFill>
                  <a:srgbClr val="26313D"/>
                </a:solidFill>
              </a:rPr>
              <a:t> de topo); </a:t>
            </a:r>
            <a:r>
              <a:rPr sz="2000" b="0" i="0" dirty="0" err="1">
                <a:solidFill>
                  <a:srgbClr val="26313D"/>
                </a:solidFill>
              </a:rPr>
              <a:t>setor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público</a:t>
            </a:r>
            <a:r>
              <a:rPr sz="2000" b="0" i="0" dirty="0">
                <a:solidFill>
                  <a:srgbClr val="26313D"/>
                </a:solidFill>
              </a:rPr>
              <a:t> e privado.</a:t>
            </a:r>
          </a:p>
          <a:p>
            <a:pPr>
              <a:spcAft>
                <a:spcPts val="1200"/>
              </a:spcAft>
            </a:pPr>
            <a:r>
              <a:rPr sz="2000" b="1" i="0" dirty="0" err="1">
                <a:solidFill>
                  <a:srgbClr val="2FA4A9"/>
                </a:solidFill>
              </a:rPr>
              <a:t>Medição</a:t>
            </a:r>
            <a:r>
              <a:rPr sz="2000" b="1" i="0" dirty="0">
                <a:solidFill>
                  <a:srgbClr val="2FA4A9"/>
                </a:solidFill>
              </a:rPr>
              <a:t>:  </a:t>
            </a:r>
            <a:r>
              <a:rPr lang="pt-PT" sz="2000" i="0" dirty="0"/>
              <a:t>através de dados estatísticos, da análise da realidade conhecida e de índices de perceção (ver </a:t>
            </a:r>
            <a:r>
              <a:rPr lang="pt-PT" sz="2000" i="0" dirty="0">
                <a:hlinkClick r:id="rId2"/>
              </a:rPr>
              <a:t>Relatório Anual Anticorrupção do MENAC</a:t>
            </a:r>
            <a:r>
              <a:rPr lang="pt-PT" sz="2000" i="0" dirty="0"/>
              <a:t>)</a:t>
            </a:r>
            <a:r>
              <a:rPr sz="2000" b="0" i="0" dirty="0">
                <a:solidFill>
                  <a:srgbClr val="26313D"/>
                </a:solidFill>
              </a:rPr>
              <a:t>; </a:t>
            </a:r>
            <a:r>
              <a:rPr sz="2000" b="0" i="0" dirty="0" err="1">
                <a:solidFill>
                  <a:srgbClr val="26313D"/>
                </a:solidFill>
              </a:rPr>
              <a:t>relação</a:t>
            </a:r>
            <a:r>
              <a:rPr sz="2000" b="0" i="0" dirty="0">
                <a:solidFill>
                  <a:srgbClr val="26313D"/>
                </a:solidFill>
              </a:rPr>
              <a:t> com a (des)</a:t>
            </a:r>
            <a:r>
              <a:rPr sz="2000" b="0" i="0" dirty="0" err="1">
                <a:solidFill>
                  <a:srgbClr val="26313D"/>
                </a:solidFill>
              </a:rPr>
              <a:t>confiança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nas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instituições</a:t>
            </a:r>
            <a:r>
              <a:rPr sz="2000" b="0" i="0" dirty="0">
                <a:solidFill>
                  <a:srgbClr val="26313D"/>
                </a:solidFill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1645920"/>
            <a:ext cx="4206240" cy="4160520"/>
          </a:xfrm>
          <a:prstGeom prst="roundRect">
            <a:avLst/>
          </a:prstGeom>
          <a:solidFill>
            <a:srgbClr val="DDF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8" name="TextBox 7"/>
          <p:cNvSpPr txBox="1"/>
          <p:nvPr/>
        </p:nvSpPr>
        <p:spPr>
          <a:xfrm>
            <a:off x="7846568" y="2103120"/>
            <a:ext cx="3693160" cy="3246120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/>
            <a:r>
              <a:rPr lang="pt-PT" sz="1600" b="1" dirty="0">
                <a:solidFill>
                  <a:srgbClr val="467886"/>
                </a:solidFill>
              </a:rPr>
              <a:t>ORIENTAÇÕES </a:t>
            </a:r>
            <a:r>
              <a:rPr sz="1600" b="1" i="0" dirty="0">
                <a:solidFill>
                  <a:srgbClr val="467886"/>
                </a:solidFill>
              </a:rPr>
              <a:t>POR CICLO</a:t>
            </a:r>
            <a:endParaRPr lang="pt-PT" sz="1600" b="1" i="0" dirty="0">
              <a:solidFill>
                <a:srgbClr val="467886"/>
              </a:solidFill>
            </a:endParaRPr>
          </a:p>
          <a:p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1.º  </a:t>
            </a:r>
            <a:r>
              <a:rPr sz="1600" b="0" i="0" dirty="0">
                <a:solidFill>
                  <a:srgbClr val="26313D"/>
                </a:solidFill>
              </a:rPr>
              <a:t>o </a:t>
            </a:r>
            <a:r>
              <a:rPr sz="1600" b="0" i="0" dirty="0" err="1">
                <a:solidFill>
                  <a:srgbClr val="26313D"/>
                </a:solidFill>
              </a:rPr>
              <a:t>que</a:t>
            </a:r>
            <a:r>
              <a:rPr sz="1600" b="0" i="0" dirty="0">
                <a:solidFill>
                  <a:srgbClr val="26313D"/>
                </a:solidFill>
              </a:rPr>
              <a:t> se </a:t>
            </a:r>
            <a:r>
              <a:rPr sz="1600" b="0" i="0" dirty="0" err="1">
                <a:solidFill>
                  <a:srgbClr val="26313D"/>
                </a:solidFill>
              </a:rPr>
              <a:t>deve</a:t>
            </a:r>
            <a:r>
              <a:rPr sz="1600" b="0" i="0" dirty="0">
                <a:solidFill>
                  <a:srgbClr val="26313D"/>
                </a:solidFill>
              </a:rPr>
              <a:t> e </a:t>
            </a:r>
            <a:r>
              <a:rPr sz="1600" b="0" i="0" dirty="0" err="1">
                <a:solidFill>
                  <a:srgbClr val="26313D"/>
                </a:solidFill>
              </a:rPr>
              <a:t>não</a:t>
            </a:r>
            <a:r>
              <a:rPr sz="1600" b="0" i="0" dirty="0">
                <a:solidFill>
                  <a:srgbClr val="26313D"/>
                </a:solidFill>
              </a:rPr>
              <a:t> se </a:t>
            </a:r>
            <a:r>
              <a:rPr sz="1600" b="0" i="0" dirty="0" err="1">
                <a:solidFill>
                  <a:srgbClr val="26313D"/>
                </a:solidFill>
              </a:rPr>
              <a:t>deve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fazer</a:t>
            </a:r>
            <a:r>
              <a:rPr sz="1600" b="0" i="0" dirty="0">
                <a:solidFill>
                  <a:srgbClr val="26313D"/>
                </a:solidFill>
              </a:rPr>
              <a:t>; </a:t>
            </a:r>
            <a:r>
              <a:rPr sz="1600" b="0" i="0" dirty="0" err="1">
                <a:solidFill>
                  <a:srgbClr val="26313D"/>
                </a:solidFill>
              </a:rPr>
              <a:t>atitudes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positivas</a:t>
            </a:r>
            <a:r>
              <a:rPr sz="1600" b="0" i="0" dirty="0">
                <a:solidFill>
                  <a:srgbClr val="26313D"/>
                </a:solidFill>
              </a:rPr>
              <a:t> e </a:t>
            </a:r>
            <a:r>
              <a:rPr sz="1600" b="0" i="0" dirty="0" err="1">
                <a:solidFill>
                  <a:srgbClr val="26313D"/>
                </a:solidFill>
              </a:rPr>
              <a:t>negativas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04547F"/>
                </a:solidFill>
              </a:rPr>
              <a:t>2.º  </a:t>
            </a:r>
            <a:r>
              <a:rPr sz="1600" b="0" i="0" dirty="0" err="1">
                <a:solidFill>
                  <a:srgbClr val="26313D"/>
                </a:solidFill>
              </a:rPr>
              <a:t>formas de corrupção e setores mais expostos.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E77728"/>
                </a:solidFill>
              </a:rPr>
              <a:t>3.º  </a:t>
            </a:r>
            <a:r>
              <a:rPr sz="1600" b="0" i="0" dirty="0" err="1">
                <a:solidFill>
                  <a:srgbClr val="26313D"/>
                </a:solidFill>
              </a:rPr>
              <a:t>atores</a:t>
            </a:r>
            <a:r>
              <a:rPr sz="1600" b="0" i="0" dirty="0">
                <a:solidFill>
                  <a:srgbClr val="26313D"/>
                </a:solidFill>
              </a:rPr>
              <a:t>, </a:t>
            </a:r>
            <a:r>
              <a:rPr sz="1600" b="0" i="0" dirty="0" err="1">
                <a:solidFill>
                  <a:srgbClr val="26313D"/>
                </a:solidFill>
              </a:rPr>
              <a:t>mecanismos</a:t>
            </a:r>
            <a:r>
              <a:rPr sz="1600" b="0" i="0" dirty="0">
                <a:solidFill>
                  <a:srgbClr val="26313D"/>
                </a:solidFill>
              </a:rPr>
              <a:t> e </a:t>
            </a:r>
            <a:r>
              <a:rPr sz="1600" b="0" i="0" dirty="0" err="1">
                <a:solidFill>
                  <a:srgbClr val="26313D"/>
                </a:solidFill>
              </a:rPr>
              <a:t>contextos</a:t>
            </a:r>
            <a:r>
              <a:rPr sz="1600" b="0" i="0" dirty="0">
                <a:solidFill>
                  <a:srgbClr val="26313D"/>
                </a:solidFill>
              </a:rPr>
              <a:t>; formas de </a:t>
            </a:r>
            <a:r>
              <a:rPr sz="1600" b="0" i="0" dirty="0" err="1">
                <a:solidFill>
                  <a:srgbClr val="26313D"/>
                </a:solidFill>
              </a:rPr>
              <a:t>medição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0E2841"/>
                </a:solidFill>
              </a:rPr>
              <a:t>Sec.  </a:t>
            </a:r>
            <a:r>
              <a:rPr sz="1600" b="0" i="0" dirty="0" err="1">
                <a:solidFill>
                  <a:srgbClr val="26313D"/>
                </a:solidFill>
              </a:rPr>
              <a:t>analisar</a:t>
            </a:r>
            <a:r>
              <a:rPr sz="1600" b="0" i="0" dirty="0">
                <a:solidFill>
                  <a:srgbClr val="26313D"/>
                </a:solidFill>
              </a:rPr>
              <a:t> a </a:t>
            </a:r>
            <a:r>
              <a:rPr sz="1600" b="0" i="0" dirty="0" err="1">
                <a:solidFill>
                  <a:srgbClr val="26313D"/>
                </a:solidFill>
              </a:rPr>
              <a:t>corrupção</a:t>
            </a:r>
            <a:r>
              <a:rPr sz="1600" b="0" i="0" dirty="0">
                <a:solidFill>
                  <a:srgbClr val="26313D"/>
                </a:solidFill>
              </a:rPr>
              <a:t> à luz dos </a:t>
            </a:r>
            <a:r>
              <a:rPr sz="1600" b="0" i="0" dirty="0" err="1">
                <a:solidFill>
                  <a:srgbClr val="26313D"/>
                </a:solidFill>
              </a:rPr>
              <a:t>Direitos</a:t>
            </a:r>
            <a:r>
              <a:rPr sz="1600" b="0" i="0" dirty="0">
                <a:solidFill>
                  <a:srgbClr val="26313D"/>
                </a:solidFill>
              </a:rPr>
              <a:t> Humanos e dos ODS.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Do erro ao crime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Usar as palavras com rigor: nem tudo o que está mal é corrupção</a:t>
            </a:r>
          </a:p>
          <a:p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652272" y="2011680"/>
            <a:ext cx="6266688" cy="384048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Aft>
                <a:spcPts val="8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Erro:  </a:t>
            </a:r>
            <a:r>
              <a:rPr sz="1800" b="0" i="0" dirty="0" err="1">
                <a:solidFill>
                  <a:srgbClr val="26313D"/>
                </a:solidFill>
              </a:rPr>
              <a:t>falha sem intenção; reconhece-se, corrige-se e aprende-se com ela.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8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Irregularidade:  </a:t>
            </a:r>
            <a:r>
              <a:rPr sz="1800" b="0" i="0" dirty="0" err="1">
                <a:solidFill>
                  <a:srgbClr val="26313D"/>
                </a:solidFill>
              </a:rPr>
              <a:t>desrespeito de uma regra ou procedimento, sem intenção de obter vantagem.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8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Ilicitude:  </a:t>
            </a:r>
            <a:r>
              <a:rPr sz="1800" b="0" i="0" dirty="0" err="1">
                <a:solidFill>
                  <a:srgbClr val="26313D"/>
                </a:solidFill>
              </a:rPr>
              <a:t>ato contrário à lei, com consequências disciplinares, administrativas ou civis.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8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Má-fé:  </a:t>
            </a:r>
            <a:r>
              <a:rPr sz="1800" b="0" i="0" dirty="0" err="1">
                <a:solidFill>
                  <a:srgbClr val="26313D"/>
                </a:solidFill>
              </a:rPr>
              <a:t>agir com intenção de enganar ou de obter uma vantagem indevida.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8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Crime:  </a:t>
            </a:r>
            <a:r>
              <a:rPr sz="1800" b="0" i="0" dirty="0" err="1">
                <a:solidFill>
                  <a:srgbClr val="26313D"/>
                </a:solidFill>
              </a:rPr>
              <a:t>facto que a lei penal descreve e pune, como a corrupção, o peculato ou o tráfico de influência.</a:t>
            </a:r>
            <a:endParaRPr sz="2000" b="0" i="0" dirty="0">
              <a:solidFill>
                <a:srgbClr val="26313D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452360" y="1645920"/>
            <a:ext cx="4206240" cy="4160520"/>
          </a:xfrm>
          <a:prstGeom prst="roundRect">
            <a:avLst/>
          </a:prstGeom>
          <a:solidFill>
            <a:srgbClr val="DDF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sz="1600"/>
          </a:p>
        </p:txBody>
      </p:sp>
      <p:sp>
        <p:nvSpPr>
          <p:cNvPr id="8" name="TextBox 7"/>
          <p:cNvSpPr txBox="1"/>
          <p:nvPr/>
        </p:nvSpPr>
        <p:spPr>
          <a:xfrm>
            <a:off x="7846568" y="2103120"/>
            <a:ext cx="3693160" cy="3246120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/>
            <a:r>
              <a:rPr lang="pt-PT" sz="1600" b="1" dirty="0">
                <a:solidFill>
                  <a:srgbClr val="467886"/>
                </a:solidFill>
              </a:rPr>
              <a:t>ORIENTAÇÕES </a:t>
            </a:r>
            <a:r>
              <a:rPr sz="1600" b="1" i="0" dirty="0">
                <a:solidFill>
                  <a:srgbClr val="467886"/>
                </a:solidFill>
              </a:rPr>
              <a:t>POR CICLO</a:t>
            </a:r>
            <a:endParaRPr lang="pt-PT" sz="1600" b="1" i="0" dirty="0">
              <a:solidFill>
                <a:srgbClr val="467886"/>
              </a:solidFill>
            </a:endParaRPr>
          </a:p>
          <a:p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1.º  </a:t>
            </a:r>
            <a:r>
              <a:rPr sz="1600" b="0" i="0" dirty="0">
                <a:solidFill>
                  <a:srgbClr val="26313D"/>
                </a:solidFill>
              </a:rPr>
              <a:t>distinguir um engano de fazer de propósito.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2.º  </a:t>
            </a:r>
            <a:r>
              <a:rPr sz="1600" b="0" i="0" dirty="0">
                <a:solidFill>
                  <a:srgbClr val="26313D"/>
                </a:solidFill>
              </a:rPr>
              <a:t>erro, regra quebrada e batota.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3.º  </a:t>
            </a:r>
            <a:r>
              <a:rPr sz="1600" b="0" i="0" dirty="0">
                <a:solidFill>
                  <a:srgbClr val="26313D"/>
                </a:solidFill>
              </a:rPr>
              <a:t>irregularidade, ilegalidade e crime.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Sec.  </a:t>
            </a:r>
            <a:r>
              <a:rPr sz="1600" b="0" i="0" dirty="0">
                <a:solidFill>
                  <a:srgbClr val="26313D"/>
                </a:solidFill>
              </a:rPr>
              <a:t>qualificar casos com rigor: só os factos e a lei permitem falar de crime.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4</a:t>
            </a:r>
            <a:r>
              <a:rPr lang="pt-PT" dirty="0"/>
              <a:t>.</a:t>
            </a:r>
            <a:r>
              <a:rPr dirty="0"/>
              <a:t> O </a:t>
            </a:r>
            <a:r>
              <a:rPr dirty="0" err="1"/>
              <a:t>papel</a:t>
            </a:r>
            <a:r>
              <a:rPr dirty="0"/>
              <a:t> do </a:t>
            </a:r>
            <a:r>
              <a:rPr dirty="0" err="1"/>
              <a:t>aluno-cidadão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Ações de boa governança na escola, na família e na comunidade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2077165"/>
            <a:ext cx="6720840" cy="3456235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Aft>
                <a:spcPts val="1800"/>
              </a:spcAft>
            </a:pPr>
            <a:r>
              <a:rPr sz="2000" b="1" i="0" dirty="0" err="1">
                <a:solidFill>
                  <a:srgbClr val="04547F"/>
                </a:solidFill>
              </a:rPr>
              <a:t>Gestos</a:t>
            </a:r>
            <a:r>
              <a:rPr sz="2000" b="1" i="0" dirty="0">
                <a:solidFill>
                  <a:srgbClr val="04547F"/>
                </a:solidFill>
              </a:rPr>
              <a:t>:  </a:t>
            </a:r>
            <a:r>
              <a:rPr sz="2000" b="0" i="0" dirty="0" err="1">
                <a:solidFill>
                  <a:srgbClr val="26313D"/>
                </a:solidFill>
              </a:rPr>
              <a:t>cumprir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promessas</a:t>
            </a:r>
            <a:r>
              <a:rPr sz="2000" b="0" i="0" dirty="0">
                <a:solidFill>
                  <a:srgbClr val="26313D"/>
                </a:solidFill>
              </a:rPr>
              <a:t>, </a:t>
            </a:r>
            <a:r>
              <a:rPr sz="2000" b="0" i="0" dirty="0" err="1">
                <a:solidFill>
                  <a:srgbClr val="26313D"/>
                </a:solidFill>
              </a:rPr>
              <a:t>jogar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limpo</a:t>
            </a:r>
            <a:r>
              <a:rPr sz="2000" b="0" i="0" dirty="0">
                <a:solidFill>
                  <a:srgbClr val="26313D"/>
                </a:solidFill>
              </a:rPr>
              <a:t>, </a:t>
            </a:r>
            <a:r>
              <a:rPr sz="2000" b="0" i="0" dirty="0" err="1">
                <a:solidFill>
                  <a:srgbClr val="26313D"/>
                </a:solidFill>
              </a:rPr>
              <a:t>autocontrolo</a:t>
            </a:r>
            <a:r>
              <a:rPr sz="2000" b="0" i="0" dirty="0">
                <a:solidFill>
                  <a:srgbClr val="26313D"/>
                </a:solidFill>
              </a:rPr>
              <a:t>, </a:t>
            </a:r>
            <a:r>
              <a:rPr sz="2000" b="0" i="0" dirty="0" err="1">
                <a:solidFill>
                  <a:srgbClr val="26313D"/>
                </a:solidFill>
              </a:rPr>
              <a:t>assumir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erros</a:t>
            </a:r>
            <a:r>
              <a:rPr sz="2000" b="0" i="0" dirty="0">
                <a:solidFill>
                  <a:srgbClr val="26313D"/>
                </a:solidFill>
              </a:rPr>
              <a:t>, </a:t>
            </a:r>
            <a:r>
              <a:rPr sz="2000" b="0" i="0" dirty="0" err="1">
                <a:solidFill>
                  <a:srgbClr val="26313D"/>
                </a:solidFill>
              </a:rPr>
              <a:t>tratar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todos</a:t>
            </a:r>
            <a:r>
              <a:rPr sz="2000" b="0" i="0" dirty="0">
                <a:solidFill>
                  <a:srgbClr val="26313D"/>
                </a:solidFill>
              </a:rPr>
              <a:t> com </a:t>
            </a:r>
            <a:r>
              <a:rPr sz="2000" b="0" i="0" dirty="0" err="1">
                <a:solidFill>
                  <a:srgbClr val="26313D"/>
                </a:solidFill>
              </a:rPr>
              <a:t>justiça</a:t>
            </a:r>
            <a:r>
              <a:rPr sz="2000" b="0" i="0" dirty="0">
                <a:solidFill>
                  <a:srgbClr val="26313D"/>
                </a:solidFill>
              </a:rPr>
              <a:t>.</a:t>
            </a:r>
          </a:p>
          <a:p>
            <a:pPr>
              <a:spcAft>
                <a:spcPts val="1800"/>
              </a:spcAft>
            </a:pPr>
            <a:r>
              <a:rPr sz="2000" b="1" i="0" dirty="0" err="1">
                <a:solidFill>
                  <a:srgbClr val="04547F"/>
                </a:solidFill>
              </a:rPr>
              <a:t>Participar</a:t>
            </a:r>
            <a:r>
              <a:rPr sz="2000" b="1" i="0" dirty="0">
                <a:solidFill>
                  <a:srgbClr val="04547F"/>
                </a:solidFill>
              </a:rPr>
              <a:t>:  </a:t>
            </a:r>
            <a:r>
              <a:rPr sz="2000" b="0" i="0" dirty="0" err="1">
                <a:solidFill>
                  <a:srgbClr val="26313D"/>
                </a:solidFill>
              </a:rPr>
              <a:t>propor</a:t>
            </a:r>
            <a:r>
              <a:rPr sz="2000" b="0" i="0" dirty="0">
                <a:solidFill>
                  <a:srgbClr val="26313D"/>
                </a:solidFill>
              </a:rPr>
              <a:t>, </a:t>
            </a:r>
            <a:r>
              <a:rPr sz="2000" b="0" i="0" dirty="0" err="1">
                <a:solidFill>
                  <a:srgbClr val="26313D"/>
                </a:solidFill>
              </a:rPr>
              <a:t>votar</a:t>
            </a:r>
            <a:r>
              <a:rPr sz="2000" b="0" i="0" dirty="0">
                <a:solidFill>
                  <a:srgbClr val="26313D"/>
                </a:solidFill>
              </a:rPr>
              <a:t>, </a:t>
            </a:r>
            <a:r>
              <a:rPr sz="2000" b="0" i="0" dirty="0" err="1">
                <a:solidFill>
                  <a:srgbClr val="26313D"/>
                </a:solidFill>
              </a:rPr>
              <a:t>prestar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contas</a:t>
            </a:r>
            <a:r>
              <a:rPr sz="2000" b="0" i="0" dirty="0">
                <a:solidFill>
                  <a:srgbClr val="26313D"/>
                </a:solidFill>
              </a:rPr>
              <a:t> e </a:t>
            </a:r>
            <a:r>
              <a:rPr sz="2000" b="0" i="0" dirty="0" err="1">
                <a:solidFill>
                  <a:srgbClr val="26313D"/>
                </a:solidFill>
              </a:rPr>
              <a:t>dizer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quando</a:t>
            </a:r>
            <a:r>
              <a:rPr sz="2000" b="0" i="0" dirty="0">
                <a:solidFill>
                  <a:srgbClr val="26313D"/>
                </a:solidFill>
              </a:rPr>
              <a:t> algo </a:t>
            </a:r>
            <a:r>
              <a:rPr sz="2000" b="0" i="0" dirty="0" err="1">
                <a:solidFill>
                  <a:srgbClr val="26313D"/>
                </a:solidFill>
              </a:rPr>
              <a:t>está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errado</a:t>
            </a:r>
            <a:r>
              <a:rPr sz="2000" b="0" i="0" dirty="0">
                <a:solidFill>
                  <a:srgbClr val="26313D"/>
                </a:solidFill>
              </a:rPr>
              <a:t>.</a:t>
            </a:r>
          </a:p>
          <a:p>
            <a:pPr>
              <a:spcAft>
                <a:spcPts val="1800"/>
              </a:spcAft>
            </a:pPr>
            <a:r>
              <a:rPr sz="2000" b="1" i="0" dirty="0" err="1">
                <a:solidFill>
                  <a:srgbClr val="2FA4A9"/>
                </a:solidFill>
              </a:rPr>
              <a:t>Projetos</a:t>
            </a:r>
            <a:r>
              <a:rPr sz="2000" b="1" i="0" dirty="0">
                <a:solidFill>
                  <a:srgbClr val="2FA4A9"/>
                </a:solidFill>
              </a:rPr>
              <a:t>:  </a:t>
            </a:r>
            <a:r>
              <a:rPr sz="2000" b="0" i="0" dirty="0" err="1">
                <a:solidFill>
                  <a:srgbClr val="26313D"/>
                </a:solidFill>
              </a:rPr>
              <a:t>RedEscolas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AntiCorrupção</a:t>
            </a:r>
            <a:r>
              <a:rPr sz="2000" b="0" i="0" dirty="0">
                <a:solidFill>
                  <a:srgbClr val="26313D"/>
                </a:solidFill>
              </a:rPr>
              <a:t> e </a:t>
            </a:r>
            <a:r>
              <a:rPr sz="2000" b="0" i="0" dirty="0" err="1">
                <a:solidFill>
                  <a:srgbClr val="26313D"/>
                </a:solidFill>
              </a:rPr>
              <a:t>iniciativas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na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turma</a:t>
            </a:r>
            <a:r>
              <a:rPr sz="2000" b="0" i="0" dirty="0">
                <a:solidFill>
                  <a:srgbClr val="26313D"/>
                </a:solidFill>
              </a:rPr>
              <a:t>, </a:t>
            </a:r>
            <a:r>
              <a:rPr sz="2000" b="0" i="0" dirty="0" err="1">
                <a:solidFill>
                  <a:srgbClr val="26313D"/>
                </a:solidFill>
              </a:rPr>
              <a:t>na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escola</a:t>
            </a:r>
            <a:r>
              <a:rPr sz="2000" b="0" i="0" dirty="0">
                <a:solidFill>
                  <a:srgbClr val="26313D"/>
                </a:solidFill>
              </a:rPr>
              <a:t> e </a:t>
            </a:r>
            <a:r>
              <a:rPr sz="2000" b="0" i="0" dirty="0" err="1">
                <a:solidFill>
                  <a:srgbClr val="26313D"/>
                </a:solidFill>
              </a:rPr>
              <a:t>na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comunidade</a:t>
            </a:r>
            <a:r>
              <a:rPr sz="2000" b="0" i="0" dirty="0">
                <a:solidFill>
                  <a:srgbClr val="26313D"/>
                </a:solidFill>
              </a:rPr>
              <a:t>.</a:t>
            </a:r>
          </a:p>
          <a:p>
            <a:pPr>
              <a:spcAft>
                <a:spcPts val="1800"/>
              </a:spcAft>
            </a:pPr>
            <a:r>
              <a:rPr sz="2000" b="1" i="0" dirty="0" err="1">
                <a:solidFill>
                  <a:srgbClr val="C00000"/>
                </a:solidFill>
              </a:rPr>
              <a:t>Ideia-chave</a:t>
            </a:r>
            <a:r>
              <a:rPr sz="2000" b="1" i="0" dirty="0">
                <a:solidFill>
                  <a:srgbClr val="C00000"/>
                </a:solidFill>
              </a:rPr>
              <a:t>: </a:t>
            </a:r>
            <a:r>
              <a:rPr sz="2000" b="0" i="0" dirty="0" err="1">
                <a:solidFill>
                  <a:srgbClr val="26313D"/>
                </a:solidFill>
              </a:rPr>
              <a:t>são</a:t>
            </a:r>
            <a:r>
              <a:rPr sz="2000" b="0" i="0" dirty="0">
                <a:solidFill>
                  <a:srgbClr val="26313D"/>
                </a:solidFill>
              </a:rPr>
              <a:t> as </a:t>
            </a:r>
            <a:r>
              <a:rPr sz="2000" b="0" i="0" dirty="0" err="1">
                <a:solidFill>
                  <a:srgbClr val="26313D"/>
                </a:solidFill>
              </a:rPr>
              <a:t>pequenas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escolhas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que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constroem</a:t>
            </a:r>
            <a:r>
              <a:rPr sz="2000" b="0" i="0" dirty="0">
                <a:solidFill>
                  <a:srgbClr val="26313D"/>
                </a:solidFill>
              </a:rPr>
              <a:t> a </a:t>
            </a:r>
            <a:r>
              <a:rPr sz="2000" b="0" i="0" dirty="0" err="1">
                <a:solidFill>
                  <a:srgbClr val="26313D"/>
                </a:solidFill>
              </a:rPr>
              <a:t>cidadania</a:t>
            </a:r>
            <a:r>
              <a:rPr sz="2000" b="0" i="0" dirty="0">
                <a:solidFill>
                  <a:srgbClr val="26313D"/>
                </a:solidFill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1645919"/>
            <a:ext cx="4206240" cy="4206241"/>
          </a:xfrm>
          <a:prstGeom prst="roundRect">
            <a:avLst/>
          </a:prstGeom>
          <a:solidFill>
            <a:srgbClr val="DDF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sz="1600"/>
          </a:p>
        </p:txBody>
      </p:sp>
      <p:sp>
        <p:nvSpPr>
          <p:cNvPr id="8" name="TextBox 7"/>
          <p:cNvSpPr txBox="1"/>
          <p:nvPr/>
        </p:nvSpPr>
        <p:spPr>
          <a:xfrm>
            <a:off x="7726680" y="2214325"/>
            <a:ext cx="3931920" cy="2979277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lang="pt-PT" sz="1600" b="1" dirty="0">
                <a:solidFill>
                  <a:srgbClr val="467886"/>
                </a:solidFill>
              </a:rPr>
              <a:t>ORIENTAÇÕES </a:t>
            </a:r>
            <a:r>
              <a:rPr sz="1600" b="1" i="0" dirty="0">
                <a:solidFill>
                  <a:srgbClr val="467886"/>
                </a:solidFill>
              </a:rPr>
              <a:t>POR CICLO </a:t>
            </a:r>
            <a:endParaRPr lang="pt-PT" sz="1600" b="1" i="0" dirty="0">
              <a:solidFill>
                <a:srgbClr val="467886"/>
              </a:solidFill>
            </a:endParaRPr>
          </a:p>
          <a:p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1.º  </a:t>
            </a:r>
            <a:r>
              <a:rPr sz="1600" b="0" i="0" dirty="0" err="1">
                <a:solidFill>
                  <a:srgbClr val="26313D"/>
                </a:solidFill>
              </a:rPr>
              <a:t>regras</a:t>
            </a:r>
            <a:r>
              <a:rPr sz="1600" b="0" i="0" dirty="0">
                <a:solidFill>
                  <a:srgbClr val="26313D"/>
                </a:solidFill>
              </a:rPr>
              <a:t> da sala e da </a:t>
            </a:r>
            <a:r>
              <a:rPr sz="1600" b="0" i="0" dirty="0" err="1">
                <a:solidFill>
                  <a:srgbClr val="26313D"/>
                </a:solidFill>
              </a:rPr>
              <a:t>escola</a:t>
            </a:r>
            <a:r>
              <a:rPr sz="1600" b="0" i="0" dirty="0">
                <a:solidFill>
                  <a:srgbClr val="26313D"/>
                </a:solidFill>
              </a:rPr>
              <a:t>; </a:t>
            </a:r>
            <a:r>
              <a:rPr sz="1600" b="0" i="0" dirty="0" err="1">
                <a:solidFill>
                  <a:srgbClr val="26313D"/>
                </a:solidFill>
              </a:rPr>
              <a:t>entreajuda</a:t>
            </a:r>
            <a:r>
              <a:rPr sz="1600" b="0" i="0" dirty="0">
                <a:solidFill>
                  <a:srgbClr val="26313D"/>
                </a:solidFill>
              </a:rPr>
              <a:t>; </a:t>
            </a:r>
            <a:r>
              <a:rPr sz="1600" b="0" i="0" dirty="0" err="1">
                <a:solidFill>
                  <a:srgbClr val="26313D"/>
                </a:solidFill>
              </a:rPr>
              <a:t>recusar</a:t>
            </a:r>
            <a:r>
              <a:rPr sz="1600" b="0" i="0" dirty="0">
                <a:solidFill>
                  <a:srgbClr val="26313D"/>
                </a:solidFill>
              </a:rPr>
              <a:t> a </a:t>
            </a:r>
            <a:r>
              <a:rPr sz="1600" b="0" i="0" dirty="0" err="1">
                <a:solidFill>
                  <a:srgbClr val="26313D"/>
                </a:solidFill>
              </a:rPr>
              <a:t>discriminação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04547F"/>
                </a:solidFill>
              </a:rPr>
              <a:t>2.º  </a:t>
            </a:r>
            <a:r>
              <a:rPr sz="1600" b="0" i="0" dirty="0" err="1">
                <a:solidFill>
                  <a:srgbClr val="26313D"/>
                </a:solidFill>
              </a:rPr>
              <a:t>responsabilidade</a:t>
            </a:r>
            <a:r>
              <a:rPr sz="1600" b="0" i="0" dirty="0">
                <a:solidFill>
                  <a:srgbClr val="26313D"/>
                </a:solidFill>
              </a:rPr>
              <a:t>, </a:t>
            </a:r>
            <a:r>
              <a:rPr sz="1600" b="0" i="0" dirty="0" err="1">
                <a:solidFill>
                  <a:srgbClr val="26313D"/>
                </a:solidFill>
              </a:rPr>
              <a:t>honestidade</a:t>
            </a:r>
            <a:r>
              <a:rPr sz="1600" b="0" i="0" dirty="0">
                <a:solidFill>
                  <a:srgbClr val="26313D"/>
                </a:solidFill>
              </a:rPr>
              <a:t> e </a:t>
            </a:r>
            <a:r>
              <a:rPr sz="1600" b="0" i="0" dirty="0" err="1">
                <a:solidFill>
                  <a:srgbClr val="26313D"/>
                </a:solidFill>
              </a:rPr>
              <a:t>transparência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em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projetos</a:t>
            </a:r>
            <a:r>
              <a:rPr sz="1600" b="0" i="0" dirty="0">
                <a:solidFill>
                  <a:srgbClr val="26313D"/>
                </a:solidFill>
              </a:rPr>
              <a:t> de </a:t>
            </a:r>
            <a:r>
              <a:rPr sz="1600" b="0" i="0" dirty="0" err="1">
                <a:solidFill>
                  <a:srgbClr val="26313D"/>
                </a:solidFill>
              </a:rPr>
              <a:t>grupo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E77728"/>
                </a:solidFill>
              </a:rPr>
              <a:t>3.º  </a:t>
            </a:r>
            <a:r>
              <a:rPr sz="1600" b="0" i="0" dirty="0" err="1">
                <a:solidFill>
                  <a:srgbClr val="26313D"/>
                </a:solidFill>
              </a:rPr>
              <a:t>valorizar</a:t>
            </a:r>
            <a:r>
              <a:rPr sz="1600" b="0" i="0" dirty="0">
                <a:solidFill>
                  <a:srgbClr val="26313D"/>
                </a:solidFill>
              </a:rPr>
              <a:t> o </a:t>
            </a:r>
            <a:r>
              <a:rPr sz="1600" b="0" i="0" dirty="0" err="1">
                <a:solidFill>
                  <a:srgbClr val="26313D"/>
                </a:solidFill>
              </a:rPr>
              <a:t>aluno-cidadão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na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escola</a:t>
            </a:r>
            <a:r>
              <a:rPr sz="1600" b="0" i="0" dirty="0">
                <a:solidFill>
                  <a:srgbClr val="26313D"/>
                </a:solidFill>
              </a:rPr>
              <a:t>, </a:t>
            </a:r>
            <a:r>
              <a:rPr sz="1600" b="0" i="0" dirty="0" err="1">
                <a:solidFill>
                  <a:srgbClr val="26313D"/>
                </a:solidFill>
              </a:rPr>
              <a:t>na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família</a:t>
            </a:r>
            <a:r>
              <a:rPr sz="1600" b="0" i="0" dirty="0">
                <a:solidFill>
                  <a:srgbClr val="26313D"/>
                </a:solidFill>
              </a:rPr>
              <a:t> e </a:t>
            </a:r>
            <a:r>
              <a:rPr sz="1600" b="0" i="0" dirty="0" err="1">
                <a:solidFill>
                  <a:srgbClr val="26313D"/>
                </a:solidFill>
              </a:rPr>
              <a:t>na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comunidade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0E2841"/>
                </a:solidFill>
              </a:rPr>
              <a:t>Sec.  </a:t>
            </a:r>
            <a:r>
              <a:rPr sz="1600" b="0" i="0" dirty="0" err="1">
                <a:solidFill>
                  <a:srgbClr val="26313D"/>
                </a:solidFill>
              </a:rPr>
              <a:t>promover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iniciativas</a:t>
            </a:r>
            <a:r>
              <a:rPr sz="1600" b="0" i="0" dirty="0">
                <a:solidFill>
                  <a:srgbClr val="26313D"/>
                </a:solidFill>
              </a:rPr>
              <a:t> de </a:t>
            </a:r>
            <a:r>
              <a:rPr sz="1600" b="0" i="0" dirty="0" err="1">
                <a:solidFill>
                  <a:srgbClr val="26313D"/>
                </a:solidFill>
              </a:rPr>
              <a:t>ética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pessoal</a:t>
            </a:r>
            <a:r>
              <a:rPr sz="1600" b="0" i="0" dirty="0">
                <a:solidFill>
                  <a:srgbClr val="26313D"/>
                </a:solidFill>
              </a:rPr>
              <a:t>, </a:t>
            </a:r>
            <a:r>
              <a:rPr sz="1600" b="0" i="0" dirty="0" err="1">
                <a:solidFill>
                  <a:srgbClr val="26313D"/>
                </a:solidFill>
              </a:rPr>
              <a:t>profissional</a:t>
            </a:r>
            <a:r>
              <a:rPr sz="1600" b="0" i="0" dirty="0">
                <a:solidFill>
                  <a:srgbClr val="26313D"/>
                </a:solidFill>
              </a:rPr>
              <a:t> e social.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Integridade na escola digital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Autoria, fontes e inteligência artificial</a:t>
            </a:r>
          </a:p>
          <a:p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652272" y="2011680"/>
            <a:ext cx="6266688" cy="384048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Aft>
                <a:spcPts val="6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Autoria:  </a:t>
            </a:r>
            <a:r>
              <a:rPr sz="1800" b="0" i="0" dirty="0" err="1">
                <a:solidFill>
                  <a:srgbClr val="26313D"/>
                </a:solidFill>
              </a:rPr>
              <a:t>um trabalho mostra o que o aluno sabe; copiar ou plagiar engana quem avalia e o próprio.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6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Fontes:  </a:t>
            </a:r>
            <a:r>
              <a:rPr sz="1800" b="0" i="0" dirty="0" err="1">
                <a:solidFill>
                  <a:srgbClr val="26313D"/>
                </a:solidFill>
              </a:rPr>
              <a:t>usar ideias de outros é legítimo, desde que se diga de onde vêm.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6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Inteligência artificial:  </a:t>
            </a:r>
            <a:r>
              <a:rPr sz="1800" b="0" i="0" dirty="0" err="1">
                <a:solidFill>
                  <a:srgbClr val="26313D"/>
                </a:solidFill>
              </a:rPr>
              <a:t>usar só quando o professor o permite e indicar como foi usada.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6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Dados:  </a:t>
            </a:r>
            <a:r>
              <a:rPr sz="1800" b="0" i="0" dirty="0" err="1">
                <a:solidFill>
                  <a:srgbClr val="26313D"/>
                </a:solidFill>
              </a:rPr>
              <a:t>não pôr dados pessoais, fotografias ou trabalhos de colegas em ferramentas não aprovadas.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6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Ideia-chave:  </a:t>
            </a:r>
            <a:r>
              <a:rPr sz="1800" b="0" i="0" dirty="0" err="1">
                <a:solidFill>
                  <a:srgbClr val="26313D"/>
                </a:solidFill>
              </a:rPr>
              <a:t>a ferramenta não decide por nós; a responsabilidade é de quem entrega o trabalho.</a:t>
            </a:r>
            <a:endParaRPr sz="2000" b="0" i="0" dirty="0">
              <a:solidFill>
                <a:srgbClr val="26313D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452360" y="1645920"/>
            <a:ext cx="4206240" cy="4160520"/>
          </a:xfrm>
          <a:prstGeom prst="roundRect">
            <a:avLst/>
          </a:prstGeom>
          <a:solidFill>
            <a:srgbClr val="DDF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sz="1600"/>
          </a:p>
        </p:txBody>
      </p:sp>
      <p:sp>
        <p:nvSpPr>
          <p:cNvPr id="8" name="TextBox 7"/>
          <p:cNvSpPr txBox="1"/>
          <p:nvPr/>
        </p:nvSpPr>
        <p:spPr>
          <a:xfrm>
            <a:off x="7846568" y="2103120"/>
            <a:ext cx="3693160" cy="3246120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/>
            <a:r>
              <a:rPr lang="pt-PT" sz="1600" b="1" dirty="0">
                <a:solidFill>
                  <a:srgbClr val="467886"/>
                </a:solidFill>
              </a:rPr>
              <a:t>ORIENTAÇÕES </a:t>
            </a:r>
            <a:r>
              <a:rPr sz="1600" b="1" i="0" dirty="0">
                <a:solidFill>
                  <a:srgbClr val="467886"/>
                </a:solidFill>
              </a:rPr>
              <a:t>POR CICLO</a:t>
            </a:r>
            <a:endParaRPr lang="pt-PT" sz="1600" b="1" i="0" dirty="0">
              <a:solidFill>
                <a:srgbClr val="467886"/>
              </a:solidFill>
            </a:endParaRPr>
          </a:p>
          <a:p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1.º  </a:t>
            </a:r>
            <a:r>
              <a:rPr sz="1600" b="0" i="0" dirty="0">
                <a:solidFill>
                  <a:srgbClr val="26313D"/>
                </a:solidFill>
              </a:rPr>
              <a:t>fazer o próprio trabalho e pedir ajuda sem fazer batota.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2.º  </a:t>
            </a:r>
            <a:r>
              <a:rPr sz="1600" b="0" i="0" dirty="0">
                <a:solidFill>
                  <a:srgbClr val="26313D"/>
                </a:solidFill>
              </a:rPr>
              <a:t>citar fontes e evitar o plágio.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3.º  </a:t>
            </a:r>
            <a:r>
              <a:rPr sz="1600" b="0" i="0" dirty="0">
                <a:solidFill>
                  <a:srgbClr val="26313D"/>
                </a:solidFill>
              </a:rPr>
              <a:t>usar a IA com regras claras e dizer quando foi usada.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Sec.  </a:t>
            </a:r>
            <a:r>
              <a:rPr sz="1600" b="0" i="0" dirty="0">
                <a:solidFill>
                  <a:srgbClr val="26313D"/>
                </a:solidFill>
              </a:rPr>
              <a:t>autoria e integridade académica; orientações do EduQA sobre IA na educação.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5</a:t>
            </a:r>
            <a:r>
              <a:rPr lang="pt-PT" dirty="0"/>
              <a:t>.</a:t>
            </a:r>
            <a:r>
              <a:rPr dirty="0"/>
              <a:t> </a:t>
            </a:r>
            <a:r>
              <a:rPr dirty="0" err="1"/>
              <a:t>Causas</a:t>
            </a:r>
            <a:r>
              <a:rPr dirty="0"/>
              <a:t> e </a:t>
            </a:r>
            <a:r>
              <a:rPr dirty="0" err="1"/>
              <a:t>efeitos</a:t>
            </a:r>
            <a:r>
              <a:rPr dirty="0"/>
              <a:t> da </a:t>
            </a:r>
            <a:r>
              <a:rPr dirty="0" err="1"/>
              <a:t>corrupção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Impactos nos direitos, nas organizações e nas sociedades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211059"/>
            <a:ext cx="6720840" cy="283855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Aft>
                <a:spcPts val="1800"/>
              </a:spcAft>
            </a:pPr>
            <a:r>
              <a:rPr sz="2000" b="1" i="0" dirty="0" err="1">
                <a:solidFill>
                  <a:srgbClr val="04547F"/>
                </a:solidFill>
              </a:rPr>
              <a:t>Causas</a:t>
            </a:r>
            <a:r>
              <a:rPr sz="2000" b="1" i="0" dirty="0">
                <a:solidFill>
                  <a:srgbClr val="04547F"/>
                </a:solidFill>
              </a:rPr>
              <a:t>:  </a:t>
            </a:r>
            <a:r>
              <a:rPr sz="2000" b="0" i="0" dirty="0" err="1">
                <a:solidFill>
                  <a:srgbClr val="26313D"/>
                </a:solidFill>
              </a:rPr>
              <a:t>falta</a:t>
            </a:r>
            <a:r>
              <a:rPr sz="2000" b="0" i="0" dirty="0">
                <a:solidFill>
                  <a:srgbClr val="26313D"/>
                </a:solidFill>
              </a:rPr>
              <a:t> de </a:t>
            </a:r>
            <a:r>
              <a:rPr sz="2000" b="0" i="0" dirty="0" err="1">
                <a:solidFill>
                  <a:srgbClr val="26313D"/>
                </a:solidFill>
              </a:rPr>
              <a:t>transparência</a:t>
            </a:r>
            <a:r>
              <a:rPr sz="2000" b="0" i="0" dirty="0">
                <a:solidFill>
                  <a:srgbClr val="26313D"/>
                </a:solidFill>
              </a:rPr>
              <a:t>, de </a:t>
            </a:r>
            <a:r>
              <a:rPr sz="2000" b="0" i="0" dirty="0" err="1">
                <a:solidFill>
                  <a:srgbClr val="26313D"/>
                </a:solidFill>
              </a:rPr>
              <a:t>regras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claras</a:t>
            </a:r>
            <a:r>
              <a:rPr sz="2000" b="0" i="0" dirty="0">
                <a:solidFill>
                  <a:srgbClr val="26313D"/>
                </a:solidFill>
              </a:rPr>
              <a:t> e de </a:t>
            </a:r>
            <a:r>
              <a:rPr sz="2000" b="0" i="0" dirty="0" err="1">
                <a:solidFill>
                  <a:srgbClr val="26313D"/>
                </a:solidFill>
              </a:rPr>
              <a:t>prestação</a:t>
            </a:r>
            <a:r>
              <a:rPr sz="2000" b="0" i="0" dirty="0">
                <a:solidFill>
                  <a:srgbClr val="26313D"/>
                </a:solidFill>
              </a:rPr>
              <a:t> de </a:t>
            </a:r>
            <a:r>
              <a:rPr sz="2000" b="0" i="0" dirty="0" err="1">
                <a:solidFill>
                  <a:srgbClr val="26313D"/>
                </a:solidFill>
              </a:rPr>
              <a:t>contas</a:t>
            </a:r>
            <a:r>
              <a:rPr sz="2000" b="0" i="0" dirty="0">
                <a:solidFill>
                  <a:srgbClr val="26313D"/>
                </a:solidFill>
              </a:rPr>
              <a:t>; </a:t>
            </a:r>
            <a:r>
              <a:rPr sz="2000" b="0" i="0" dirty="0" err="1">
                <a:solidFill>
                  <a:srgbClr val="26313D"/>
                </a:solidFill>
              </a:rPr>
              <a:t>tolerância</a:t>
            </a:r>
            <a:r>
              <a:rPr sz="2000" b="0" i="0" dirty="0">
                <a:solidFill>
                  <a:srgbClr val="26313D"/>
                </a:solidFill>
              </a:rPr>
              <a:t> social.</a:t>
            </a:r>
          </a:p>
          <a:p>
            <a:pPr>
              <a:spcAft>
                <a:spcPts val="1800"/>
              </a:spcAft>
            </a:pPr>
            <a:r>
              <a:rPr sz="2000" b="1" i="0" dirty="0">
                <a:solidFill>
                  <a:srgbClr val="E77728"/>
                </a:solidFill>
              </a:rPr>
              <a:t>Nas </a:t>
            </a:r>
            <a:r>
              <a:rPr sz="2000" b="1" i="0" dirty="0" err="1">
                <a:solidFill>
                  <a:srgbClr val="E77728"/>
                </a:solidFill>
              </a:rPr>
              <a:t>pessoas</a:t>
            </a:r>
            <a:r>
              <a:rPr sz="2000" b="1" i="0" dirty="0">
                <a:solidFill>
                  <a:srgbClr val="E77728"/>
                </a:solidFill>
              </a:rPr>
              <a:t>:  </a:t>
            </a:r>
            <a:r>
              <a:rPr sz="2000" b="0" i="0" dirty="0" err="1">
                <a:solidFill>
                  <a:srgbClr val="26313D"/>
                </a:solidFill>
              </a:rPr>
              <a:t>menos</a:t>
            </a:r>
            <a:r>
              <a:rPr sz="2000" b="0" i="0" dirty="0">
                <a:solidFill>
                  <a:srgbClr val="26313D"/>
                </a:solidFill>
              </a:rPr>
              <a:t> para a </a:t>
            </a:r>
            <a:r>
              <a:rPr sz="2000" b="0" i="0" dirty="0" err="1">
                <a:solidFill>
                  <a:srgbClr val="26313D"/>
                </a:solidFill>
              </a:rPr>
              <a:t>escola</a:t>
            </a:r>
            <a:r>
              <a:rPr sz="2000" b="0" i="0" dirty="0">
                <a:solidFill>
                  <a:srgbClr val="26313D"/>
                </a:solidFill>
              </a:rPr>
              <a:t>, </a:t>
            </a:r>
            <a:r>
              <a:rPr lang="pt-PT" sz="2000" b="0" i="0" dirty="0">
                <a:solidFill>
                  <a:srgbClr val="26313D"/>
                </a:solidFill>
              </a:rPr>
              <a:t>para </a:t>
            </a:r>
            <a:r>
              <a:rPr sz="2000" b="0" i="0" dirty="0">
                <a:solidFill>
                  <a:srgbClr val="26313D"/>
                </a:solidFill>
              </a:rPr>
              <a:t>o hospital e </a:t>
            </a:r>
            <a:r>
              <a:rPr lang="pt-PT" sz="2000" b="0" i="0" dirty="0">
                <a:solidFill>
                  <a:srgbClr val="26313D"/>
                </a:solidFill>
              </a:rPr>
              <a:t>para </a:t>
            </a:r>
            <a:r>
              <a:rPr sz="2000" b="0" i="0" dirty="0">
                <a:solidFill>
                  <a:srgbClr val="26313D"/>
                </a:solidFill>
              </a:rPr>
              <a:t>quem </a:t>
            </a:r>
            <a:r>
              <a:rPr sz="2000" b="0" i="0" dirty="0" err="1">
                <a:solidFill>
                  <a:srgbClr val="26313D"/>
                </a:solidFill>
              </a:rPr>
              <a:t>mais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precisa</a:t>
            </a:r>
            <a:r>
              <a:rPr sz="2000" b="0" i="0" dirty="0">
                <a:solidFill>
                  <a:srgbClr val="26313D"/>
                </a:solidFill>
              </a:rPr>
              <a:t>; </a:t>
            </a:r>
            <a:r>
              <a:rPr sz="2000" b="0" i="0" dirty="0" err="1">
                <a:solidFill>
                  <a:srgbClr val="26313D"/>
                </a:solidFill>
              </a:rPr>
              <a:t>direitos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negados</a:t>
            </a:r>
            <a:r>
              <a:rPr sz="2000" b="0" i="0" dirty="0">
                <a:solidFill>
                  <a:srgbClr val="26313D"/>
                </a:solidFill>
              </a:rPr>
              <a:t>.</a:t>
            </a:r>
          </a:p>
          <a:p>
            <a:pPr>
              <a:spcAft>
                <a:spcPts val="1800"/>
              </a:spcAft>
            </a:pPr>
            <a:r>
              <a:rPr sz="2000" b="1" i="0" dirty="0">
                <a:solidFill>
                  <a:srgbClr val="E77728"/>
                </a:solidFill>
              </a:rPr>
              <a:t>Nas </a:t>
            </a:r>
            <a:r>
              <a:rPr sz="2000" b="1" i="0" dirty="0" err="1">
                <a:solidFill>
                  <a:srgbClr val="E77728"/>
                </a:solidFill>
              </a:rPr>
              <a:t>organizações</a:t>
            </a:r>
            <a:r>
              <a:rPr sz="2000" b="1" i="0" dirty="0">
                <a:solidFill>
                  <a:srgbClr val="E77728"/>
                </a:solidFill>
              </a:rPr>
              <a:t>:  </a:t>
            </a:r>
            <a:r>
              <a:rPr sz="2000" b="0" i="0" dirty="0">
                <a:solidFill>
                  <a:srgbClr val="26313D"/>
                </a:solidFill>
              </a:rPr>
              <a:t>mina o </a:t>
            </a:r>
            <a:r>
              <a:rPr sz="2000" b="0" i="0" dirty="0" err="1">
                <a:solidFill>
                  <a:srgbClr val="26313D"/>
                </a:solidFill>
              </a:rPr>
              <a:t>mérito</a:t>
            </a:r>
            <a:r>
              <a:rPr sz="2000" b="0" i="0" dirty="0">
                <a:solidFill>
                  <a:srgbClr val="26313D"/>
                </a:solidFill>
              </a:rPr>
              <a:t>, a </a:t>
            </a:r>
            <a:r>
              <a:rPr sz="2000" b="0" i="0" dirty="0" err="1">
                <a:solidFill>
                  <a:srgbClr val="26313D"/>
                </a:solidFill>
              </a:rPr>
              <a:t>confiança</a:t>
            </a:r>
            <a:r>
              <a:rPr lang="pt-PT" sz="2000" dirty="0">
                <a:solidFill>
                  <a:srgbClr val="26313D"/>
                </a:solidFill>
              </a:rPr>
              <a:t>, </a:t>
            </a:r>
            <a:r>
              <a:rPr sz="2000" b="0" i="0" dirty="0">
                <a:solidFill>
                  <a:srgbClr val="26313D"/>
                </a:solidFill>
              </a:rPr>
              <a:t>a </a:t>
            </a:r>
            <a:r>
              <a:rPr sz="2000" b="0" i="0" dirty="0" err="1">
                <a:solidFill>
                  <a:srgbClr val="26313D"/>
                </a:solidFill>
              </a:rPr>
              <a:t>cooperação</a:t>
            </a:r>
            <a:r>
              <a:rPr lang="pt-PT" sz="2000" b="0" i="0" dirty="0">
                <a:solidFill>
                  <a:srgbClr val="26313D"/>
                </a:solidFill>
              </a:rPr>
              <a:t>, a motivação e, assim, o desempenho, a inovação e os resultados</a:t>
            </a:r>
            <a:r>
              <a:rPr sz="2000" b="0" i="0" dirty="0">
                <a:solidFill>
                  <a:srgbClr val="26313D"/>
                </a:solidFill>
              </a:rPr>
              <a:t>.</a:t>
            </a:r>
          </a:p>
          <a:p>
            <a:pPr>
              <a:spcAft>
                <a:spcPts val="1800"/>
              </a:spcAft>
            </a:pPr>
            <a:r>
              <a:rPr sz="2000" b="1" i="0" dirty="0">
                <a:solidFill>
                  <a:srgbClr val="E77728"/>
                </a:solidFill>
              </a:rPr>
              <a:t>Nas </a:t>
            </a:r>
            <a:r>
              <a:rPr sz="2000" b="1" i="0" dirty="0" err="1">
                <a:solidFill>
                  <a:srgbClr val="E77728"/>
                </a:solidFill>
              </a:rPr>
              <a:t>sociedades</a:t>
            </a:r>
            <a:r>
              <a:rPr sz="2000" b="1" i="0" dirty="0">
                <a:solidFill>
                  <a:srgbClr val="E77728"/>
                </a:solidFill>
              </a:rPr>
              <a:t>:  </a:t>
            </a:r>
            <a:r>
              <a:rPr sz="2000" b="0" i="0" dirty="0" err="1">
                <a:solidFill>
                  <a:srgbClr val="26313D"/>
                </a:solidFill>
              </a:rPr>
              <a:t>trava</a:t>
            </a:r>
            <a:r>
              <a:rPr sz="2000" b="0" i="0" dirty="0">
                <a:solidFill>
                  <a:srgbClr val="26313D"/>
                </a:solidFill>
              </a:rPr>
              <a:t> o </a:t>
            </a:r>
            <a:r>
              <a:rPr sz="2000" b="0" i="0" dirty="0" err="1">
                <a:solidFill>
                  <a:srgbClr val="26313D"/>
                </a:solidFill>
              </a:rPr>
              <a:t>desenvolvimento</a:t>
            </a:r>
            <a:r>
              <a:rPr sz="2000" b="0" i="0" dirty="0">
                <a:solidFill>
                  <a:srgbClr val="26313D"/>
                </a:solidFill>
              </a:rPr>
              <a:t>, </a:t>
            </a:r>
            <a:r>
              <a:rPr lang="pt-PT" sz="2000" dirty="0">
                <a:solidFill>
                  <a:srgbClr val="26313D"/>
                </a:solidFill>
              </a:rPr>
              <a:t>diminui a concorrência, prejudica </a:t>
            </a:r>
            <a:r>
              <a:rPr lang="pt-PT" sz="2000" b="0" i="0" dirty="0">
                <a:solidFill>
                  <a:srgbClr val="26313D"/>
                </a:solidFill>
              </a:rPr>
              <a:t>o crescimento e o emprego, </a:t>
            </a:r>
            <a:r>
              <a:rPr sz="2000" b="0" i="0" dirty="0" err="1">
                <a:solidFill>
                  <a:srgbClr val="26313D"/>
                </a:solidFill>
              </a:rPr>
              <a:t>aumenta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desigualdades</a:t>
            </a:r>
            <a:r>
              <a:rPr sz="2000" b="0" i="0" dirty="0">
                <a:solidFill>
                  <a:srgbClr val="26313D"/>
                </a:solidFill>
              </a:rPr>
              <a:t>, </a:t>
            </a:r>
            <a:r>
              <a:rPr lang="pt-PT" sz="2000" b="0" i="0" dirty="0">
                <a:solidFill>
                  <a:srgbClr val="26313D"/>
                </a:solidFill>
              </a:rPr>
              <a:t>mina a democracia, </a:t>
            </a:r>
            <a:r>
              <a:rPr sz="2000" b="0" i="0" dirty="0" err="1">
                <a:solidFill>
                  <a:srgbClr val="26313D"/>
                </a:solidFill>
              </a:rPr>
              <a:t>enfraquece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instituições</a:t>
            </a:r>
            <a:r>
              <a:rPr sz="2000" b="0" i="0" dirty="0">
                <a:solidFill>
                  <a:srgbClr val="26313D"/>
                </a:solidFill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1645920"/>
            <a:ext cx="4206240" cy="4160520"/>
          </a:xfrm>
          <a:prstGeom prst="roundRect">
            <a:avLst/>
          </a:prstGeom>
          <a:solidFill>
            <a:srgbClr val="DDF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671816" y="2226299"/>
            <a:ext cx="3931920" cy="3087403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/>
            <a:r>
              <a:rPr lang="pt-PT" sz="1600" b="1" dirty="0">
                <a:solidFill>
                  <a:srgbClr val="467886"/>
                </a:solidFill>
              </a:rPr>
              <a:t>ORIENTAÇÕES </a:t>
            </a:r>
            <a:r>
              <a:rPr sz="1600" b="1" i="0" dirty="0">
                <a:solidFill>
                  <a:srgbClr val="467886"/>
                </a:solidFill>
              </a:rPr>
              <a:t>POR CICLO</a:t>
            </a:r>
            <a:endParaRPr lang="pt-PT" sz="1600" b="1" i="0" dirty="0">
              <a:solidFill>
                <a:srgbClr val="467886"/>
              </a:solidFill>
            </a:endParaRPr>
          </a:p>
          <a:p>
            <a:pPr algn="ctr"/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1.º  </a:t>
            </a:r>
            <a:r>
              <a:rPr sz="1600" b="0" i="0" dirty="0" err="1">
                <a:solidFill>
                  <a:srgbClr val="26313D"/>
                </a:solidFill>
              </a:rPr>
              <a:t>comportamentos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que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prejudicam</a:t>
            </a:r>
            <a:r>
              <a:rPr sz="1600" b="0" i="0" dirty="0">
                <a:solidFill>
                  <a:srgbClr val="26313D"/>
                </a:solidFill>
              </a:rPr>
              <a:t> o </a:t>
            </a:r>
            <a:r>
              <a:rPr sz="1600" b="0" i="0" dirty="0" err="1">
                <a:solidFill>
                  <a:srgbClr val="26313D"/>
                </a:solidFill>
              </a:rPr>
              <a:t>grupo</a:t>
            </a:r>
            <a:r>
              <a:rPr sz="1600" b="0" i="0" dirty="0">
                <a:solidFill>
                  <a:srgbClr val="26313D"/>
                </a:solidFill>
              </a:rPr>
              <a:t> e as </a:t>
            </a:r>
            <a:r>
              <a:rPr sz="1600" b="0" i="0" dirty="0" err="1">
                <a:solidFill>
                  <a:srgbClr val="26313D"/>
                </a:solidFill>
              </a:rPr>
              <a:t>suas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consequências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04547F"/>
                </a:solidFill>
              </a:rPr>
              <a:t>2.º  </a:t>
            </a:r>
            <a:r>
              <a:rPr sz="1600" b="0" i="0" dirty="0" err="1">
                <a:solidFill>
                  <a:srgbClr val="26313D"/>
                </a:solidFill>
              </a:rPr>
              <a:t>consequências</a:t>
            </a:r>
            <a:r>
              <a:rPr sz="1600" b="0" i="0" dirty="0">
                <a:solidFill>
                  <a:srgbClr val="26313D"/>
                </a:solidFill>
              </a:rPr>
              <a:t> de </a:t>
            </a:r>
            <a:r>
              <a:rPr sz="1600" b="0" i="0" dirty="0" err="1">
                <a:solidFill>
                  <a:srgbClr val="26313D"/>
                </a:solidFill>
              </a:rPr>
              <a:t>uma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conduta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responsável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em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diferentes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contextos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E77728"/>
                </a:solidFill>
              </a:rPr>
              <a:t>3.º  </a:t>
            </a:r>
            <a:r>
              <a:rPr sz="1600" b="0" i="0" dirty="0" err="1">
                <a:solidFill>
                  <a:srgbClr val="26313D"/>
                </a:solidFill>
              </a:rPr>
              <a:t>causas</a:t>
            </a:r>
            <a:r>
              <a:rPr sz="1600" b="0" i="0" dirty="0">
                <a:solidFill>
                  <a:srgbClr val="26313D"/>
                </a:solidFill>
              </a:rPr>
              <a:t> e </a:t>
            </a:r>
            <a:r>
              <a:rPr sz="1600" b="0" i="0" dirty="0" err="1">
                <a:solidFill>
                  <a:srgbClr val="26313D"/>
                </a:solidFill>
              </a:rPr>
              <a:t>efeitos</a:t>
            </a:r>
            <a:r>
              <a:rPr sz="1600" b="0" i="0" dirty="0">
                <a:solidFill>
                  <a:srgbClr val="26313D"/>
                </a:solidFill>
              </a:rPr>
              <a:t> a </a:t>
            </a:r>
            <a:r>
              <a:rPr sz="1600" b="0" i="0" dirty="0" err="1">
                <a:solidFill>
                  <a:srgbClr val="26313D"/>
                </a:solidFill>
              </a:rPr>
              <a:t>nível</a:t>
            </a:r>
            <a:r>
              <a:rPr sz="1600" b="0" i="0" dirty="0">
                <a:solidFill>
                  <a:srgbClr val="26313D"/>
                </a:solidFill>
              </a:rPr>
              <a:t> individual, </a:t>
            </a:r>
            <a:r>
              <a:rPr sz="1600" b="0" i="0" dirty="0" err="1">
                <a:solidFill>
                  <a:srgbClr val="26313D"/>
                </a:solidFill>
              </a:rPr>
              <a:t>organizacional</a:t>
            </a:r>
            <a:r>
              <a:rPr sz="1600" b="0" i="0" dirty="0">
                <a:solidFill>
                  <a:srgbClr val="26313D"/>
                </a:solidFill>
              </a:rPr>
              <a:t> e social.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0E2841"/>
                </a:solidFill>
              </a:rPr>
              <a:t>Sec.  </a:t>
            </a:r>
            <a:r>
              <a:rPr sz="1600" b="0" i="0" dirty="0" err="1">
                <a:solidFill>
                  <a:srgbClr val="26313D"/>
                </a:solidFill>
              </a:rPr>
              <a:t>avaliar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efeitos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na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democracia</a:t>
            </a:r>
            <a:r>
              <a:rPr sz="1600" b="0" i="0" dirty="0">
                <a:solidFill>
                  <a:srgbClr val="26313D"/>
                </a:solidFill>
              </a:rPr>
              <a:t>, </a:t>
            </a:r>
            <a:r>
              <a:rPr sz="1600" b="0" i="0" dirty="0" err="1">
                <a:solidFill>
                  <a:srgbClr val="26313D"/>
                </a:solidFill>
              </a:rPr>
              <a:t>na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justiça</a:t>
            </a:r>
            <a:r>
              <a:rPr sz="1600" b="0" i="0" dirty="0">
                <a:solidFill>
                  <a:srgbClr val="26313D"/>
                </a:solidFill>
              </a:rPr>
              <a:t> social e no </a:t>
            </a:r>
            <a:r>
              <a:rPr sz="1600" b="0" i="0" dirty="0" err="1">
                <a:solidFill>
                  <a:srgbClr val="26313D"/>
                </a:solidFill>
              </a:rPr>
              <a:t>desenvolvimento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6</a:t>
            </a:r>
            <a:r>
              <a:rPr lang="pt-PT" dirty="0"/>
              <a:t>.</a:t>
            </a:r>
            <a:r>
              <a:rPr dirty="0"/>
              <a:t> Valores </a:t>
            </a:r>
            <a:r>
              <a:rPr dirty="0" err="1"/>
              <a:t>constitucionais</a:t>
            </a:r>
            <a:r>
              <a:rPr dirty="0"/>
              <a:t> e boa </a:t>
            </a:r>
            <a:r>
              <a:rPr dirty="0" err="1"/>
              <a:t>governança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O chão comum: o Estado de direito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980983"/>
            <a:ext cx="6720840" cy="2940805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Aft>
                <a:spcPts val="1800"/>
              </a:spcAft>
            </a:pPr>
            <a:r>
              <a:rPr lang="pt-PT" sz="2000" b="1" i="0" dirty="0">
                <a:solidFill>
                  <a:srgbClr val="04547F"/>
                </a:solidFill>
              </a:rPr>
              <a:t>Uma base, três pilares:  </a:t>
            </a:r>
            <a:r>
              <a:rPr lang="pt-PT" sz="2000" b="0" i="0" dirty="0">
                <a:solidFill>
                  <a:srgbClr val="26313D"/>
                </a:solidFill>
              </a:rPr>
              <a:t>a ética é a base; a integridade (por dentro), a transparência (por fora) e a anticorrupção (proteção) assentam nela.</a:t>
            </a:r>
          </a:p>
          <a:p>
            <a:pPr>
              <a:spcAft>
                <a:spcPts val="1800"/>
              </a:spcAft>
            </a:pPr>
            <a:r>
              <a:rPr sz="2000" b="1" i="0" dirty="0">
                <a:solidFill>
                  <a:srgbClr val="04547F"/>
                </a:solidFill>
              </a:rPr>
              <a:t>Estado de </a:t>
            </a:r>
            <a:r>
              <a:rPr sz="2000" b="1" i="0" dirty="0" err="1">
                <a:solidFill>
                  <a:srgbClr val="04547F"/>
                </a:solidFill>
              </a:rPr>
              <a:t>direito</a:t>
            </a:r>
            <a:r>
              <a:rPr sz="2000" b="1" i="0" dirty="0">
                <a:solidFill>
                  <a:srgbClr val="04547F"/>
                </a:solidFill>
              </a:rPr>
              <a:t>:  </a:t>
            </a:r>
            <a:r>
              <a:rPr sz="2000" b="0" i="0" dirty="0">
                <a:solidFill>
                  <a:srgbClr val="26313D"/>
                </a:solidFill>
              </a:rPr>
              <a:t>as </a:t>
            </a:r>
            <a:r>
              <a:rPr sz="2000" b="0" i="0" dirty="0" err="1">
                <a:solidFill>
                  <a:srgbClr val="26313D"/>
                </a:solidFill>
              </a:rPr>
              <a:t>mesmas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regras</a:t>
            </a:r>
            <a:r>
              <a:rPr sz="2000" b="0" i="0" dirty="0">
                <a:solidFill>
                  <a:srgbClr val="26313D"/>
                </a:solidFill>
              </a:rPr>
              <a:t> para </a:t>
            </a:r>
            <a:r>
              <a:rPr sz="2000" b="0" i="0" dirty="0" err="1">
                <a:solidFill>
                  <a:srgbClr val="26313D"/>
                </a:solidFill>
              </a:rPr>
              <a:t>todos</a:t>
            </a:r>
            <a:r>
              <a:rPr sz="2000" b="0" i="0" dirty="0">
                <a:solidFill>
                  <a:srgbClr val="26313D"/>
                </a:solidFill>
              </a:rPr>
              <a:t>, </a:t>
            </a:r>
            <a:r>
              <a:rPr sz="2000" b="0" i="0" dirty="0" err="1">
                <a:solidFill>
                  <a:srgbClr val="26313D"/>
                </a:solidFill>
              </a:rPr>
              <a:t>mesmo</a:t>
            </a:r>
            <a:r>
              <a:rPr sz="2000" b="0" i="0" dirty="0">
                <a:solidFill>
                  <a:srgbClr val="26313D"/>
                </a:solidFill>
              </a:rPr>
              <a:t> para </a:t>
            </a:r>
            <a:r>
              <a:rPr sz="2000" b="0" i="0" dirty="0" err="1">
                <a:solidFill>
                  <a:srgbClr val="26313D"/>
                </a:solidFill>
              </a:rPr>
              <a:t>os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mais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poderosos</a:t>
            </a:r>
            <a:r>
              <a:rPr sz="2000" b="0" i="0" dirty="0">
                <a:solidFill>
                  <a:srgbClr val="26313D"/>
                </a:solidFill>
              </a:rPr>
              <a:t>.</a:t>
            </a:r>
          </a:p>
          <a:p>
            <a:pPr>
              <a:spcAft>
                <a:spcPts val="1800"/>
              </a:spcAft>
            </a:pPr>
            <a:r>
              <a:rPr sz="2000" b="1" i="0" dirty="0">
                <a:solidFill>
                  <a:srgbClr val="2FA4A9"/>
                </a:solidFill>
              </a:rPr>
              <a:t>Boa </a:t>
            </a:r>
            <a:r>
              <a:rPr sz="2000" b="1" i="0" dirty="0" err="1">
                <a:solidFill>
                  <a:srgbClr val="2FA4A9"/>
                </a:solidFill>
              </a:rPr>
              <a:t>governança</a:t>
            </a:r>
            <a:r>
              <a:rPr sz="2000" b="1" i="0" dirty="0">
                <a:solidFill>
                  <a:srgbClr val="2FA4A9"/>
                </a:solidFill>
              </a:rPr>
              <a:t>:  </a:t>
            </a:r>
            <a:r>
              <a:rPr lang="pt-PT" sz="2000" i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sistema de exercício de poder com </a:t>
            </a:r>
            <a:r>
              <a:rPr sz="2000" b="0" i="0" dirty="0" err="1">
                <a:solidFill>
                  <a:srgbClr val="26313D"/>
                </a:solidFill>
              </a:rPr>
              <a:t>equidade</a:t>
            </a:r>
            <a:r>
              <a:rPr sz="2000" b="0" i="0" dirty="0">
                <a:solidFill>
                  <a:srgbClr val="26313D"/>
                </a:solidFill>
              </a:rPr>
              <a:t>, </a:t>
            </a:r>
            <a:r>
              <a:rPr sz="2000" b="0" i="0" dirty="0" err="1">
                <a:solidFill>
                  <a:srgbClr val="26313D"/>
                </a:solidFill>
              </a:rPr>
              <a:t>legalidade</a:t>
            </a:r>
            <a:r>
              <a:rPr sz="2000" b="0" i="0" dirty="0">
                <a:solidFill>
                  <a:srgbClr val="26313D"/>
                </a:solidFill>
              </a:rPr>
              <a:t>, </a:t>
            </a:r>
            <a:r>
              <a:rPr sz="2000" b="0" i="0" dirty="0" err="1">
                <a:solidFill>
                  <a:srgbClr val="26313D"/>
                </a:solidFill>
              </a:rPr>
              <a:t>imparcialidade</a:t>
            </a:r>
            <a:r>
              <a:rPr sz="2000" b="0" i="0" dirty="0">
                <a:solidFill>
                  <a:srgbClr val="26313D"/>
                </a:solidFill>
              </a:rPr>
              <a:t>, </a:t>
            </a:r>
            <a:r>
              <a:rPr sz="2000" b="0" i="0" dirty="0" err="1">
                <a:solidFill>
                  <a:srgbClr val="26313D"/>
                </a:solidFill>
              </a:rPr>
              <a:t>prestação</a:t>
            </a:r>
            <a:r>
              <a:rPr sz="2000" b="0" i="0" dirty="0">
                <a:solidFill>
                  <a:srgbClr val="26313D"/>
                </a:solidFill>
              </a:rPr>
              <a:t> de </a:t>
            </a:r>
            <a:r>
              <a:rPr sz="2000" b="0" i="0" dirty="0" err="1">
                <a:solidFill>
                  <a:srgbClr val="26313D"/>
                </a:solidFill>
              </a:rPr>
              <a:t>contas</a:t>
            </a:r>
            <a:r>
              <a:rPr sz="2000" b="0" i="0" dirty="0">
                <a:solidFill>
                  <a:srgbClr val="26313D"/>
                </a:solidFill>
              </a:rPr>
              <a:t>, </a:t>
            </a:r>
            <a:r>
              <a:rPr sz="2000" b="0" i="0" dirty="0" err="1">
                <a:solidFill>
                  <a:srgbClr val="26313D"/>
                </a:solidFill>
              </a:rPr>
              <a:t>integridade</a:t>
            </a:r>
            <a:r>
              <a:rPr sz="2000" b="0" i="0" dirty="0">
                <a:solidFill>
                  <a:srgbClr val="26313D"/>
                </a:solidFill>
              </a:rPr>
              <a:t>.</a:t>
            </a:r>
          </a:p>
          <a:p>
            <a:pPr>
              <a:spcAft>
                <a:spcPts val="1800"/>
              </a:spcAft>
            </a:pPr>
            <a:r>
              <a:rPr sz="2000" b="1" i="0" dirty="0">
                <a:solidFill>
                  <a:srgbClr val="2FA4A9"/>
                </a:solidFill>
              </a:rPr>
              <a:t>• </a:t>
            </a:r>
            <a:r>
              <a:rPr sz="2000" b="1" i="0" dirty="0" err="1">
                <a:solidFill>
                  <a:srgbClr val="26313D"/>
                </a:solidFill>
              </a:rPr>
              <a:t>Constituição:  </a:t>
            </a:r>
            <a:r>
              <a:rPr sz="2000" b="0" i="0" dirty="0" err="1">
                <a:solidFill>
                  <a:srgbClr val="26313D"/>
                </a:solidFill>
              </a:rPr>
              <a:t>Estado de direito democrático (art. 2.º), igualdade (art. 13.º) e imparcialidade da Administração Pública (art. 266.º).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1645920"/>
            <a:ext cx="4206240" cy="4160520"/>
          </a:xfrm>
          <a:prstGeom prst="roundRect">
            <a:avLst/>
          </a:prstGeom>
          <a:solidFill>
            <a:srgbClr val="DDF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26680" y="2118143"/>
            <a:ext cx="3931920" cy="3140860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/>
            <a:r>
              <a:rPr lang="pt-PT" sz="1600" b="1" dirty="0">
                <a:solidFill>
                  <a:srgbClr val="467886"/>
                </a:solidFill>
              </a:rPr>
              <a:t>ORIENTAÇÕES </a:t>
            </a:r>
            <a:r>
              <a:rPr sz="1600" b="1" i="0" dirty="0">
                <a:solidFill>
                  <a:srgbClr val="467886"/>
                </a:solidFill>
              </a:rPr>
              <a:t>POR CICLO </a:t>
            </a:r>
            <a:endParaRPr lang="pt-PT" sz="1600" b="1" i="0" dirty="0">
              <a:solidFill>
                <a:srgbClr val="467886"/>
              </a:solidFill>
            </a:endParaRPr>
          </a:p>
          <a:p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500"/>
              </a:spcAft>
            </a:pPr>
            <a:r>
              <a:rPr sz="1600" b="1" i="0" dirty="0">
                <a:solidFill>
                  <a:srgbClr val="258287"/>
                </a:solidFill>
              </a:rPr>
              <a:t>1.º  </a:t>
            </a:r>
            <a:r>
              <a:rPr sz="1600" b="0" i="0" dirty="0">
                <a:solidFill>
                  <a:srgbClr val="26313D"/>
                </a:solidFill>
              </a:rPr>
              <a:t>a </a:t>
            </a:r>
            <a:r>
              <a:rPr sz="1600" b="0" i="0" dirty="0" err="1">
                <a:solidFill>
                  <a:srgbClr val="26313D"/>
                </a:solidFill>
              </a:rPr>
              <a:t>necessidade</a:t>
            </a:r>
            <a:r>
              <a:rPr sz="1600" b="0" i="0" dirty="0">
                <a:solidFill>
                  <a:srgbClr val="26313D"/>
                </a:solidFill>
              </a:rPr>
              <a:t> de </a:t>
            </a:r>
            <a:r>
              <a:rPr sz="1600" b="0" i="0" dirty="0" err="1">
                <a:solidFill>
                  <a:srgbClr val="26313D"/>
                </a:solidFill>
              </a:rPr>
              <a:t>regras</a:t>
            </a:r>
            <a:r>
              <a:rPr sz="1600" b="0" i="0" dirty="0">
                <a:solidFill>
                  <a:srgbClr val="26313D"/>
                </a:solidFill>
              </a:rPr>
              <a:t> e do </a:t>
            </a:r>
            <a:r>
              <a:rPr sz="1600" b="0" i="0" dirty="0" err="1">
                <a:solidFill>
                  <a:srgbClr val="26313D"/>
                </a:solidFill>
              </a:rPr>
              <a:t>seu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cumprimento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500"/>
              </a:spcAft>
            </a:pPr>
            <a:r>
              <a:rPr sz="1600" b="1" i="0" dirty="0">
                <a:solidFill>
                  <a:srgbClr val="04547F"/>
                </a:solidFill>
              </a:rPr>
              <a:t>2.º  </a:t>
            </a:r>
            <a:r>
              <a:rPr sz="1600" b="0" i="0" dirty="0" err="1">
                <a:solidFill>
                  <a:srgbClr val="26313D"/>
                </a:solidFill>
              </a:rPr>
              <a:t>valores</a:t>
            </a:r>
            <a:r>
              <a:rPr sz="1600" b="0" i="0" dirty="0">
                <a:solidFill>
                  <a:srgbClr val="26313D"/>
                </a:solidFill>
              </a:rPr>
              <a:t> (</a:t>
            </a:r>
            <a:r>
              <a:rPr sz="1600" b="0" i="0" dirty="0" err="1">
                <a:solidFill>
                  <a:srgbClr val="26313D"/>
                </a:solidFill>
              </a:rPr>
              <a:t>transparência</a:t>
            </a:r>
            <a:r>
              <a:rPr sz="1600" b="0" i="0" dirty="0">
                <a:solidFill>
                  <a:srgbClr val="26313D"/>
                </a:solidFill>
              </a:rPr>
              <a:t>, </a:t>
            </a:r>
            <a:r>
              <a:rPr sz="1600" b="0" i="0" dirty="0" err="1">
                <a:solidFill>
                  <a:srgbClr val="26313D"/>
                </a:solidFill>
              </a:rPr>
              <a:t>responsabilidade</a:t>
            </a:r>
            <a:r>
              <a:rPr sz="1600" b="0" i="0" dirty="0">
                <a:solidFill>
                  <a:srgbClr val="26313D"/>
                </a:solidFill>
              </a:rPr>
              <a:t>, </a:t>
            </a:r>
            <a:r>
              <a:rPr sz="1600" b="0" i="0" dirty="0" err="1">
                <a:solidFill>
                  <a:srgbClr val="26313D"/>
                </a:solidFill>
              </a:rPr>
              <a:t>honestidade</a:t>
            </a:r>
            <a:r>
              <a:rPr sz="1600" b="0" i="0" dirty="0">
                <a:solidFill>
                  <a:srgbClr val="26313D"/>
                </a:solidFill>
              </a:rPr>
              <a:t>) </a:t>
            </a:r>
            <a:r>
              <a:rPr sz="1600" b="0" i="0" dirty="0" err="1">
                <a:solidFill>
                  <a:srgbClr val="26313D"/>
                </a:solidFill>
              </a:rPr>
              <a:t>em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projetos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500"/>
              </a:spcAft>
            </a:pPr>
            <a:r>
              <a:rPr sz="1600" b="1" i="0" dirty="0">
                <a:solidFill>
                  <a:srgbClr val="E77728"/>
                </a:solidFill>
              </a:rPr>
              <a:t>3.º  </a:t>
            </a:r>
            <a:r>
              <a:rPr sz="1600" b="0" i="0" dirty="0">
                <a:solidFill>
                  <a:srgbClr val="26313D"/>
                </a:solidFill>
              </a:rPr>
              <a:t>boa </a:t>
            </a:r>
            <a:r>
              <a:rPr sz="1600" b="0" i="0" dirty="0" err="1">
                <a:solidFill>
                  <a:srgbClr val="26313D"/>
                </a:solidFill>
              </a:rPr>
              <a:t>governança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na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escola</a:t>
            </a:r>
            <a:r>
              <a:rPr sz="1600" b="0" i="0" dirty="0">
                <a:solidFill>
                  <a:srgbClr val="26313D"/>
                </a:solidFill>
              </a:rPr>
              <a:t>, </a:t>
            </a:r>
            <a:r>
              <a:rPr sz="1600" b="0" i="0" dirty="0" err="1">
                <a:solidFill>
                  <a:srgbClr val="26313D"/>
                </a:solidFill>
              </a:rPr>
              <a:t>na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família</a:t>
            </a:r>
            <a:r>
              <a:rPr sz="1600" b="0" i="0" dirty="0">
                <a:solidFill>
                  <a:srgbClr val="26313D"/>
                </a:solidFill>
              </a:rPr>
              <a:t> e </a:t>
            </a:r>
            <a:r>
              <a:rPr sz="1600" b="0" i="0" dirty="0" err="1">
                <a:solidFill>
                  <a:srgbClr val="26313D"/>
                </a:solidFill>
              </a:rPr>
              <a:t>na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comunidade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500"/>
              </a:spcAft>
            </a:pPr>
            <a:r>
              <a:rPr sz="1600" b="1" i="0" dirty="0">
                <a:solidFill>
                  <a:srgbClr val="0E2841"/>
                </a:solidFill>
              </a:rPr>
              <a:t>Sec.  </a:t>
            </a:r>
            <a:r>
              <a:rPr sz="1600" b="0" i="0" dirty="0" err="1">
                <a:solidFill>
                  <a:srgbClr val="26313D"/>
                </a:solidFill>
              </a:rPr>
              <a:t>valores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constitucionais</a:t>
            </a:r>
            <a:r>
              <a:rPr sz="1600" b="0" i="0" dirty="0">
                <a:solidFill>
                  <a:srgbClr val="26313D"/>
                </a:solidFill>
              </a:rPr>
              <a:t> e </a:t>
            </a:r>
            <a:r>
              <a:rPr sz="1600" b="0" i="0" dirty="0" err="1">
                <a:solidFill>
                  <a:srgbClr val="26313D"/>
                </a:solidFill>
              </a:rPr>
              <a:t>princípios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éticos</a:t>
            </a:r>
            <a:r>
              <a:rPr sz="1600" b="0" i="0" dirty="0">
                <a:solidFill>
                  <a:srgbClr val="26313D"/>
                </a:solidFill>
              </a:rPr>
              <a:t> para a boa </a:t>
            </a:r>
            <a:r>
              <a:rPr sz="1600" b="0" i="0" dirty="0" err="1">
                <a:solidFill>
                  <a:srgbClr val="26313D"/>
                </a:solidFill>
              </a:rPr>
              <a:t>governança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7</a:t>
            </a:r>
            <a:r>
              <a:rPr lang="pt-PT" dirty="0"/>
              <a:t>.</a:t>
            </a:r>
            <a:r>
              <a:rPr dirty="0"/>
              <a:t> </a:t>
            </a:r>
            <a:r>
              <a:rPr dirty="0" err="1"/>
              <a:t>Prevenção</a:t>
            </a:r>
            <a:r>
              <a:rPr dirty="0"/>
              <a:t> e </a:t>
            </a:r>
            <a:r>
              <a:rPr dirty="0" err="1"/>
              <a:t>combate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O papel dos cidadãos, do Estado e da sociedade civil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1679" y="2249884"/>
            <a:ext cx="6329681" cy="3216195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55600" indent="-355600">
              <a:spcAft>
                <a:spcPts val="1800"/>
              </a:spcAft>
            </a:pPr>
            <a:r>
              <a:rPr sz="2000" b="1" i="0" dirty="0">
                <a:solidFill>
                  <a:srgbClr val="04547F"/>
                </a:solidFill>
              </a:rPr>
              <a:t>Estado:  </a:t>
            </a:r>
            <a:r>
              <a:rPr sz="2000" b="0" i="0" dirty="0">
                <a:solidFill>
                  <a:srgbClr val="26313D"/>
                </a:solidFill>
              </a:rPr>
              <a:t>leis, </a:t>
            </a:r>
            <a:r>
              <a:rPr sz="2000" b="0" i="0" dirty="0" err="1">
                <a:solidFill>
                  <a:srgbClr val="26313D"/>
                </a:solidFill>
              </a:rPr>
              <a:t>controlo</a:t>
            </a:r>
            <a:r>
              <a:rPr sz="2000" b="0" i="0" dirty="0">
                <a:solidFill>
                  <a:srgbClr val="26313D"/>
                </a:solidFill>
              </a:rPr>
              <a:t>, </a:t>
            </a:r>
            <a:r>
              <a:rPr sz="2000" b="0" i="0" dirty="0" err="1">
                <a:solidFill>
                  <a:srgbClr val="26313D"/>
                </a:solidFill>
              </a:rPr>
              <a:t>transparência</a:t>
            </a:r>
            <a:r>
              <a:rPr sz="2000" b="0" i="0" dirty="0">
                <a:solidFill>
                  <a:srgbClr val="26313D"/>
                </a:solidFill>
              </a:rPr>
              <a:t> e </a:t>
            </a:r>
            <a:r>
              <a:rPr sz="2000" b="0" i="0" dirty="0" err="1">
                <a:solidFill>
                  <a:srgbClr val="26313D"/>
                </a:solidFill>
              </a:rPr>
              <a:t>responsabilização</a:t>
            </a:r>
            <a:r>
              <a:rPr sz="2000" b="0" i="0" dirty="0">
                <a:solidFill>
                  <a:srgbClr val="26313D"/>
                </a:solidFill>
              </a:rPr>
              <a:t>.</a:t>
            </a:r>
          </a:p>
          <a:p>
            <a:pPr marL="355600" indent="-355600">
              <a:spcAft>
                <a:spcPts val="1800"/>
              </a:spcAft>
            </a:pPr>
            <a:r>
              <a:rPr sz="2000" b="1" i="0" dirty="0" err="1">
                <a:solidFill>
                  <a:srgbClr val="04547F"/>
                </a:solidFill>
              </a:rPr>
              <a:t>Sociedade</a:t>
            </a:r>
            <a:r>
              <a:rPr sz="2000" b="1" i="0" dirty="0">
                <a:solidFill>
                  <a:srgbClr val="04547F"/>
                </a:solidFill>
              </a:rPr>
              <a:t> civil:  </a:t>
            </a:r>
            <a:r>
              <a:rPr lang="pt-PT" sz="2000" b="0" i="0" dirty="0">
                <a:solidFill>
                  <a:srgbClr val="26313D"/>
                </a:solidFill>
              </a:rPr>
              <a:t>escrutinar</a:t>
            </a:r>
            <a:r>
              <a:rPr sz="2000" b="0" i="0" dirty="0">
                <a:solidFill>
                  <a:srgbClr val="26313D"/>
                </a:solidFill>
              </a:rPr>
              <a:t>,</a:t>
            </a:r>
            <a:r>
              <a:rPr lang="pt-PT" sz="2000" b="0" i="0" dirty="0">
                <a:solidFill>
                  <a:srgbClr val="26313D"/>
                </a:solidFill>
              </a:rPr>
              <a:t> questionar, avaliar,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informar</a:t>
            </a:r>
            <a:r>
              <a:rPr sz="2000" b="0" i="0" dirty="0">
                <a:solidFill>
                  <a:srgbClr val="26313D"/>
                </a:solidFill>
              </a:rPr>
              <a:t> e </a:t>
            </a:r>
            <a:r>
              <a:rPr sz="2000" b="0" i="0" dirty="0" err="1">
                <a:solidFill>
                  <a:srgbClr val="26313D"/>
                </a:solidFill>
              </a:rPr>
              <a:t>propor</a:t>
            </a:r>
            <a:r>
              <a:rPr lang="pt-PT" sz="2000" b="0" i="0" dirty="0">
                <a:solidFill>
                  <a:srgbClr val="26313D"/>
                </a:solidFill>
              </a:rPr>
              <a:t> políticas e medidas</a:t>
            </a:r>
            <a:r>
              <a:rPr sz="2000" b="0" i="0" dirty="0">
                <a:solidFill>
                  <a:srgbClr val="26313D"/>
                </a:solidFill>
              </a:rPr>
              <a:t> (ex.: </a:t>
            </a:r>
            <a:r>
              <a:rPr sz="2000" b="0" i="0" dirty="0" err="1">
                <a:solidFill>
                  <a:srgbClr val="26313D"/>
                </a:solidFill>
              </a:rPr>
              <a:t>Transparência</a:t>
            </a:r>
            <a:r>
              <a:rPr sz="2000" b="0" i="0" dirty="0">
                <a:solidFill>
                  <a:srgbClr val="26313D"/>
                </a:solidFill>
              </a:rPr>
              <a:t> e </a:t>
            </a:r>
            <a:r>
              <a:rPr sz="2000" b="0" i="0" dirty="0" err="1">
                <a:solidFill>
                  <a:srgbClr val="26313D"/>
                </a:solidFill>
              </a:rPr>
              <a:t>Integridade</a:t>
            </a:r>
            <a:r>
              <a:rPr sz="2000" b="0" i="0" dirty="0">
                <a:solidFill>
                  <a:srgbClr val="26313D"/>
                </a:solidFill>
              </a:rPr>
              <a:t>, All4Integrity</a:t>
            </a:r>
            <a:r>
              <a:rPr lang="pt-PT" sz="2000" b="0" i="0" dirty="0">
                <a:solidFill>
                  <a:srgbClr val="26313D"/>
                </a:solidFill>
              </a:rPr>
              <a:t>, OBEGEF</a:t>
            </a:r>
            <a:r>
              <a:rPr sz="2000" b="0" i="0" dirty="0">
                <a:solidFill>
                  <a:srgbClr val="26313D"/>
                </a:solidFill>
              </a:rPr>
              <a:t>).</a:t>
            </a:r>
          </a:p>
          <a:p>
            <a:pPr marL="355600" indent="-355600">
              <a:spcAft>
                <a:spcPts val="1800"/>
              </a:spcAft>
            </a:pPr>
            <a:r>
              <a:rPr sz="2000" b="1" i="0" dirty="0" err="1">
                <a:solidFill>
                  <a:srgbClr val="04547F"/>
                </a:solidFill>
              </a:rPr>
              <a:t>Cidadão:  </a:t>
            </a:r>
            <a:r>
              <a:rPr sz="2000" b="0" i="0" dirty="0" err="1">
                <a:solidFill>
                  <a:srgbClr val="26313D"/>
                </a:solidFill>
              </a:rPr>
              <a:t>agir com integridade e saber a quem recorrer (diapositivo 36).</a:t>
            </a:r>
          </a:p>
          <a:p>
            <a:pPr marL="355600" indent="-355600">
              <a:spcAft>
                <a:spcPts val="1800"/>
              </a:spcAft>
            </a:pPr>
            <a:r>
              <a:rPr sz="2000" b="1" i="0" dirty="0" err="1">
                <a:solidFill>
                  <a:srgbClr val="2FA4A9"/>
                </a:solidFill>
              </a:rPr>
              <a:t>Instituições:  </a:t>
            </a:r>
            <a:r>
              <a:rPr sz="2000" b="0" i="0" dirty="0">
                <a:solidFill>
                  <a:srgbClr val="26313D"/>
                </a:solidFill>
              </a:rPr>
              <a:t>MENAC, Ministério Público, Polícia Judiciária, Tribunal de Contas, Entidade para a Transparência, tribunais; OLAF, GRECO, OCDE, ONU.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1645920"/>
            <a:ext cx="4206240" cy="4160520"/>
          </a:xfrm>
          <a:prstGeom prst="roundRect">
            <a:avLst/>
          </a:prstGeom>
          <a:solidFill>
            <a:srgbClr val="DDF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sz="3600"/>
          </a:p>
        </p:txBody>
      </p:sp>
      <p:sp>
        <p:nvSpPr>
          <p:cNvPr id="8" name="TextBox 7"/>
          <p:cNvSpPr txBox="1"/>
          <p:nvPr/>
        </p:nvSpPr>
        <p:spPr>
          <a:xfrm>
            <a:off x="7685181" y="2214325"/>
            <a:ext cx="3931920" cy="2863861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/>
            <a:r>
              <a:rPr sz="1600" b="1" i="0" dirty="0">
                <a:solidFill>
                  <a:srgbClr val="467886"/>
                </a:solidFill>
              </a:rPr>
              <a:t>ORIENTAÇÕES POR CICLO</a:t>
            </a:r>
            <a:endParaRPr lang="pt-PT" sz="1600" b="1" i="0" dirty="0">
              <a:solidFill>
                <a:srgbClr val="467886"/>
              </a:solidFill>
            </a:endParaRPr>
          </a:p>
          <a:p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1.º  </a:t>
            </a:r>
            <a:r>
              <a:rPr sz="1600" b="0" i="0" dirty="0" err="1">
                <a:solidFill>
                  <a:srgbClr val="26313D"/>
                </a:solidFill>
              </a:rPr>
              <a:t>pedir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ajuda</a:t>
            </a:r>
            <a:r>
              <a:rPr sz="1600" b="0" i="0" dirty="0">
                <a:solidFill>
                  <a:srgbClr val="26313D"/>
                </a:solidFill>
              </a:rPr>
              <a:t> a um </a:t>
            </a:r>
            <a:r>
              <a:rPr sz="1600" b="0" i="0" dirty="0" err="1">
                <a:solidFill>
                  <a:srgbClr val="26313D"/>
                </a:solidFill>
              </a:rPr>
              <a:t>adulto</a:t>
            </a:r>
            <a:r>
              <a:rPr sz="1600" b="0" i="0" dirty="0">
                <a:solidFill>
                  <a:srgbClr val="26313D"/>
                </a:solidFill>
              </a:rPr>
              <a:t> de </a:t>
            </a:r>
            <a:r>
              <a:rPr sz="1600" b="0" i="0" dirty="0" err="1">
                <a:solidFill>
                  <a:srgbClr val="26313D"/>
                </a:solidFill>
              </a:rPr>
              <a:t>confiança</a:t>
            </a:r>
            <a:r>
              <a:rPr sz="1600" b="0" i="0" dirty="0">
                <a:solidFill>
                  <a:srgbClr val="26313D"/>
                </a:solidFill>
              </a:rPr>
              <a:t>; </a:t>
            </a:r>
            <a:r>
              <a:rPr sz="1600" b="0" i="0" dirty="0" err="1">
                <a:solidFill>
                  <a:srgbClr val="26313D"/>
                </a:solidFill>
              </a:rPr>
              <a:t>cumprir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regras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comuns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04547F"/>
                </a:solidFill>
              </a:rPr>
              <a:t>2.º  </a:t>
            </a:r>
            <a:r>
              <a:rPr sz="1600" b="0" i="0" dirty="0" err="1">
                <a:solidFill>
                  <a:srgbClr val="26313D"/>
                </a:solidFill>
              </a:rPr>
              <a:t>conhecer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entidades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nacionais</a:t>
            </a:r>
            <a:r>
              <a:rPr sz="1600" b="0" i="0" dirty="0">
                <a:solidFill>
                  <a:srgbClr val="26313D"/>
                </a:solidFill>
              </a:rPr>
              <a:t> de </a:t>
            </a:r>
            <a:r>
              <a:rPr sz="1600" b="0" i="0" dirty="0" err="1">
                <a:solidFill>
                  <a:srgbClr val="26313D"/>
                </a:solidFill>
              </a:rPr>
              <a:t>prevenção</a:t>
            </a:r>
            <a:r>
              <a:rPr sz="1600" b="0" i="0" dirty="0">
                <a:solidFill>
                  <a:srgbClr val="26313D"/>
                </a:solidFill>
              </a:rPr>
              <a:t> e </a:t>
            </a:r>
            <a:r>
              <a:rPr sz="1600" b="0" i="0" dirty="0" err="1">
                <a:solidFill>
                  <a:srgbClr val="26313D"/>
                </a:solidFill>
              </a:rPr>
              <a:t>combate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E77728"/>
                </a:solidFill>
              </a:rPr>
              <a:t>3.º  </a:t>
            </a:r>
            <a:r>
              <a:rPr sz="1600" b="0" i="0" dirty="0" err="1">
                <a:solidFill>
                  <a:srgbClr val="26313D"/>
                </a:solidFill>
              </a:rPr>
              <a:t>refletir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sobre</a:t>
            </a:r>
            <a:r>
              <a:rPr sz="1600" b="0" i="0" dirty="0">
                <a:solidFill>
                  <a:srgbClr val="26313D"/>
                </a:solidFill>
              </a:rPr>
              <a:t> o </a:t>
            </a:r>
            <a:r>
              <a:rPr sz="1600" b="0" i="0" dirty="0" err="1">
                <a:solidFill>
                  <a:srgbClr val="26313D"/>
                </a:solidFill>
              </a:rPr>
              <a:t>papel</a:t>
            </a:r>
            <a:r>
              <a:rPr sz="1600" b="0" i="0" dirty="0">
                <a:solidFill>
                  <a:srgbClr val="26313D"/>
                </a:solidFill>
              </a:rPr>
              <a:t> do </a:t>
            </a:r>
            <a:r>
              <a:rPr sz="1600" b="0" i="0" dirty="0" err="1">
                <a:solidFill>
                  <a:srgbClr val="26313D"/>
                </a:solidFill>
              </a:rPr>
              <a:t>cidadão</a:t>
            </a:r>
            <a:r>
              <a:rPr sz="1600" b="0" i="0" dirty="0">
                <a:solidFill>
                  <a:srgbClr val="26313D"/>
                </a:solidFill>
              </a:rPr>
              <a:t> e da </a:t>
            </a:r>
            <a:r>
              <a:rPr sz="1600" b="0" i="0" dirty="0" err="1">
                <a:solidFill>
                  <a:srgbClr val="26313D"/>
                </a:solidFill>
              </a:rPr>
              <a:t>sociedade</a:t>
            </a:r>
            <a:r>
              <a:rPr sz="1600" b="0" i="0" dirty="0">
                <a:solidFill>
                  <a:srgbClr val="26313D"/>
                </a:solidFill>
              </a:rPr>
              <a:t> civil.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0E2841"/>
                </a:solidFill>
              </a:rPr>
              <a:t>Sec.  </a:t>
            </a:r>
            <a:r>
              <a:rPr sz="1600" b="0" i="0" dirty="0" err="1">
                <a:solidFill>
                  <a:srgbClr val="26313D"/>
                </a:solidFill>
              </a:rPr>
              <a:t>analisar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criticamente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resultados</a:t>
            </a:r>
            <a:r>
              <a:rPr sz="1600" b="0" i="0" dirty="0">
                <a:solidFill>
                  <a:srgbClr val="26313D"/>
                </a:solidFill>
              </a:rPr>
              <a:t> de </a:t>
            </a:r>
            <a:r>
              <a:rPr sz="1600" b="0" i="0" dirty="0" err="1">
                <a:solidFill>
                  <a:srgbClr val="26313D"/>
                </a:solidFill>
              </a:rPr>
              <a:t>políticas</a:t>
            </a:r>
            <a:r>
              <a:rPr sz="1600" b="0" i="0" dirty="0">
                <a:solidFill>
                  <a:srgbClr val="26313D"/>
                </a:solidFill>
              </a:rPr>
              <a:t> e boas </a:t>
            </a:r>
            <a:r>
              <a:rPr sz="1600" b="0" i="0" dirty="0" err="1">
                <a:solidFill>
                  <a:srgbClr val="26313D"/>
                </a:solidFill>
              </a:rPr>
              <a:t>práticas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A quem recorrer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Denúncia, reclamação e sugestão são canais diferentes</a:t>
            </a:r>
          </a:p>
          <a:p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652272" y="2011680"/>
            <a:ext cx="6266688" cy="384048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Aft>
                <a:spcPts val="6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Denúncia:  </a:t>
            </a:r>
            <a:r>
              <a:rPr sz="1800" b="0" i="0" dirty="0" err="1">
                <a:solidFill>
                  <a:srgbClr val="26313D"/>
                </a:solidFill>
              </a:rPr>
              <a:t>comunicar uma infração, ou suspeita fundamentada, a quem tem competência para a apurar.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6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Reclamação:  </a:t>
            </a:r>
            <a:r>
              <a:rPr sz="1800" b="0" i="0" dirty="0" err="1">
                <a:solidFill>
                  <a:srgbClr val="26313D"/>
                </a:solidFill>
              </a:rPr>
              <a:t>dizer que um serviço ou decisão nos prejudicou e pedir que seja corrigido.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6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Sugestão:  </a:t>
            </a:r>
            <a:r>
              <a:rPr sz="1800" b="0" i="0" dirty="0" err="1">
                <a:solidFill>
                  <a:srgbClr val="26313D"/>
                </a:solidFill>
              </a:rPr>
              <a:t>propor uma melhoria.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6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Proteção:  </a:t>
            </a:r>
            <a:r>
              <a:rPr sz="1800" b="0" i="0" dirty="0" err="1">
                <a:solidFill>
                  <a:srgbClr val="26313D"/>
                </a:solidFill>
              </a:rPr>
              <a:t>quem denuncia infrações em contexto profissional está protegido contra retaliações (Lei n.º 93/2021).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600"/>
              </a:spcAft>
            </a:pPr>
            <a:r>
              <a:rPr sz="1800" b="1" i="0" dirty="0" err="1">
                <a:solidFill>
                  <a:srgbClr val="04547F"/>
                </a:solidFill>
              </a:rPr>
              <a:t>Na escola:  </a:t>
            </a:r>
            <a:r>
              <a:rPr sz="1800" b="0" i="0" dirty="0" err="1">
                <a:solidFill>
                  <a:srgbClr val="26313D"/>
                </a:solidFill>
              </a:rPr>
              <a:t>o aluno fala primeiro com um adulto de confiança: professor, diretor de turma ou direção.</a:t>
            </a:r>
            <a:endParaRPr sz="2000" b="0" i="0" dirty="0">
              <a:solidFill>
                <a:srgbClr val="26313D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452360" y="1645920"/>
            <a:ext cx="4206240" cy="4160520"/>
          </a:xfrm>
          <a:prstGeom prst="roundRect">
            <a:avLst/>
          </a:prstGeom>
          <a:solidFill>
            <a:srgbClr val="DDF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sz="1600"/>
          </a:p>
        </p:txBody>
      </p:sp>
      <p:sp>
        <p:nvSpPr>
          <p:cNvPr id="8" name="TextBox 7"/>
          <p:cNvSpPr txBox="1"/>
          <p:nvPr/>
        </p:nvSpPr>
        <p:spPr>
          <a:xfrm>
            <a:off x="7846568" y="2103120"/>
            <a:ext cx="3693160" cy="3246120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/>
            <a:r>
              <a:rPr lang="pt-PT" sz="1600" b="1" dirty="0">
                <a:solidFill>
                  <a:srgbClr val="467886"/>
                </a:solidFill>
              </a:rPr>
              <a:t>ORIENTAÇÕES </a:t>
            </a:r>
            <a:r>
              <a:rPr sz="1600" b="1" i="0" dirty="0">
                <a:solidFill>
                  <a:srgbClr val="467886"/>
                </a:solidFill>
              </a:rPr>
              <a:t>POR CICLO</a:t>
            </a:r>
            <a:endParaRPr lang="pt-PT" sz="1600" b="1" i="0" dirty="0">
              <a:solidFill>
                <a:srgbClr val="467886"/>
              </a:solidFill>
            </a:endParaRPr>
          </a:p>
          <a:p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1.º  </a:t>
            </a:r>
            <a:r>
              <a:rPr sz="1600" b="0" i="0" dirty="0">
                <a:solidFill>
                  <a:srgbClr val="26313D"/>
                </a:solidFill>
              </a:rPr>
              <a:t>pedir ajuda a um adulto de confiança.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2.º  </a:t>
            </a:r>
            <a:r>
              <a:rPr sz="1600" b="0" i="0" dirty="0">
                <a:solidFill>
                  <a:srgbClr val="26313D"/>
                </a:solidFill>
              </a:rPr>
              <a:t>distinguir queixar-se, sugerir e pedir ajuda.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3.º  </a:t>
            </a:r>
            <a:r>
              <a:rPr sz="1600" b="0" i="0" dirty="0">
                <a:solidFill>
                  <a:srgbClr val="26313D"/>
                </a:solidFill>
              </a:rPr>
              <a:t>conhecer os canais da escola e das entidades públicas.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Sec.  </a:t>
            </a:r>
            <a:r>
              <a:rPr sz="1600" b="0" i="0" dirty="0">
                <a:solidFill>
                  <a:srgbClr val="26313D"/>
                </a:solidFill>
              </a:rPr>
              <a:t>denúncia, proteção de denunciantes e canais externos, como o Ministério Público.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8</a:t>
            </a:r>
            <a:r>
              <a:rPr lang="pt-PT" dirty="0"/>
              <a:t>.</a:t>
            </a:r>
            <a:r>
              <a:rPr dirty="0"/>
              <a:t> </a:t>
            </a:r>
            <a:r>
              <a:rPr dirty="0" err="1"/>
              <a:t>Desafios</a:t>
            </a:r>
            <a:r>
              <a:rPr dirty="0"/>
              <a:t> da </a:t>
            </a:r>
            <a:r>
              <a:rPr dirty="0" err="1"/>
              <a:t>democracia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Uma reflexão crítica sobre democracia e corrupção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126874"/>
            <a:ext cx="6258560" cy="3293486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55600" indent="-355600">
              <a:spcAft>
                <a:spcPts val="1800"/>
              </a:spcAft>
            </a:pPr>
            <a:r>
              <a:rPr sz="2000" b="1" i="0" dirty="0" err="1">
                <a:solidFill>
                  <a:srgbClr val="04547F"/>
                </a:solidFill>
              </a:rPr>
              <a:t>Desafio</a:t>
            </a:r>
            <a:r>
              <a:rPr sz="2000" b="1" i="0" dirty="0">
                <a:solidFill>
                  <a:srgbClr val="04547F"/>
                </a:solidFill>
              </a:rPr>
              <a:t>:  </a:t>
            </a:r>
            <a:r>
              <a:rPr sz="2000" b="0" i="0" dirty="0" err="1">
                <a:solidFill>
                  <a:srgbClr val="26313D"/>
                </a:solidFill>
              </a:rPr>
              <a:t>regras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diferentes</a:t>
            </a:r>
            <a:r>
              <a:rPr sz="2000" b="0" i="0" dirty="0">
                <a:solidFill>
                  <a:srgbClr val="26313D"/>
                </a:solidFill>
              </a:rPr>
              <a:t> para </a:t>
            </a:r>
            <a:r>
              <a:rPr sz="2000" b="0" i="0" dirty="0" err="1">
                <a:solidFill>
                  <a:srgbClr val="26313D"/>
                </a:solidFill>
              </a:rPr>
              <a:t>diferentes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pessoas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reduzem</a:t>
            </a:r>
            <a:r>
              <a:rPr sz="2000" b="0" i="0" dirty="0">
                <a:solidFill>
                  <a:srgbClr val="26313D"/>
                </a:solidFill>
              </a:rPr>
              <a:t> a </a:t>
            </a:r>
            <a:r>
              <a:rPr sz="2000" b="0" i="0" dirty="0" err="1">
                <a:solidFill>
                  <a:srgbClr val="26313D"/>
                </a:solidFill>
              </a:rPr>
              <a:t>confiança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nas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instituições</a:t>
            </a:r>
            <a:r>
              <a:rPr sz="2000" b="0" i="0" dirty="0">
                <a:solidFill>
                  <a:srgbClr val="26313D"/>
                </a:solidFill>
              </a:rPr>
              <a:t>.</a:t>
            </a:r>
          </a:p>
          <a:p>
            <a:pPr marL="355600" indent="-355600">
              <a:spcAft>
                <a:spcPts val="1800"/>
              </a:spcAft>
            </a:pPr>
            <a:r>
              <a:rPr sz="2000" b="1" i="0" dirty="0" err="1">
                <a:solidFill>
                  <a:srgbClr val="04547F"/>
                </a:solidFill>
              </a:rPr>
              <a:t>Desafio</a:t>
            </a:r>
            <a:r>
              <a:rPr sz="2000" b="1" i="0" dirty="0">
                <a:solidFill>
                  <a:srgbClr val="04547F"/>
                </a:solidFill>
              </a:rPr>
              <a:t>:  </a:t>
            </a:r>
            <a:r>
              <a:rPr sz="2000" b="0" i="0" dirty="0">
                <a:solidFill>
                  <a:srgbClr val="26313D"/>
                </a:solidFill>
              </a:rPr>
              <a:t>a </a:t>
            </a:r>
            <a:r>
              <a:rPr sz="2000" b="0" i="0" dirty="0" err="1">
                <a:solidFill>
                  <a:srgbClr val="26313D"/>
                </a:solidFill>
              </a:rPr>
              <a:t>desinformação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confunde</a:t>
            </a:r>
            <a:r>
              <a:rPr sz="2000" b="0" i="0" dirty="0">
                <a:solidFill>
                  <a:srgbClr val="26313D"/>
                </a:solidFill>
              </a:rPr>
              <a:t> o </a:t>
            </a:r>
            <a:r>
              <a:rPr sz="2000" b="0" i="0" dirty="0" err="1">
                <a:solidFill>
                  <a:srgbClr val="26313D"/>
                </a:solidFill>
              </a:rPr>
              <a:t>que</a:t>
            </a:r>
            <a:r>
              <a:rPr sz="2000" b="0" i="0" dirty="0">
                <a:solidFill>
                  <a:srgbClr val="26313D"/>
                </a:solidFill>
              </a:rPr>
              <a:t> é </a:t>
            </a:r>
            <a:r>
              <a:rPr sz="2000" b="0" i="0" dirty="0" err="1">
                <a:solidFill>
                  <a:srgbClr val="26313D"/>
                </a:solidFill>
              </a:rPr>
              <a:t>verdade</a:t>
            </a:r>
            <a:r>
              <a:rPr sz="2000" b="0" i="0" dirty="0">
                <a:solidFill>
                  <a:srgbClr val="26313D"/>
                </a:solidFill>
              </a:rPr>
              <a:t> e o </a:t>
            </a:r>
            <a:r>
              <a:rPr sz="2000" b="0" i="0" dirty="0" err="1">
                <a:solidFill>
                  <a:srgbClr val="26313D"/>
                </a:solidFill>
              </a:rPr>
              <a:t>que</a:t>
            </a:r>
            <a:r>
              <a:rPr sz="2000" b="0" i="0" dirty="0">
                <a:solidFill>
                  <a:srgbClr val="26313D"/>
                </a:solidFill>
              </a:rPr>
              <a:t> é </a:t>
            </a:r>
            <a:r>
              <a:rPr sz="2000" b="0" i="0" dirty="0" err="1">
                <a:solidFill>
                  <a:srgbClr val="26313D"/>
                </a:solidFill>
              </a:rPr>
              <a:t>manipulação</a:t>
            </a:r>
            <a:r>
              <a:rPr sz="2000" b="0" i="0" dirty="0">
                <a:solidFill>
                  <a:srgbClr val="26313D"/>
                </a:solidFill>
              </a:rPr>
              <a:t>.</a:t>
            </a:r>
          </a:p>
          <a:p>
            <a:pPr marL="355600" indent="-355600">
              <a:spcAft>
                <a:spcPts val="1800"/>
              </a:spcAft>
            </a:pPr>
            <a:r>
              <a:rPr sz="2000" b="1" i="0" dirty="0" err="1">
                <a:solidFill>
                  <a:srgbClr val="04547F"/>
                </a:solidFill>
              </a:rPr>
              <a:t>Desafio:  </a:t>
            </a:r>
            <a:r>
              <a:rPr sz="2000" b="0" i="0" dirty="0">
                <a:solidFill>
                  <a:srgbClr val="26313D"/>
                </a:solidFill>
              </a:rPr>
              <a:t>a desconfiança afasta as pessoas da participação, que é o coração da democracia.</a:t>
            </a:r>
          </a:p>
          <a:p>
            <a:pPr marL="355600" indent="-355600">
              <a:spcAft>
                <a:spcPts val="1800"/>
              </a:spcAft>
            </a:pPr>
            <a:r>
              <a:rPr sz="2000" b="1" i="0" dirty="0" err="1">
                <a:solidFill>
                  <a:srgbClr val="2FA4A9"/>
                </a:solidFill>
              </a:rPr>
              <a:t>Resposta</a:t>
            </a:r>
            <a:r>
              <a:rPr sz="2000" b="1" i="0" dirty="0">
                <a:solidFill>
                  <a:srgbClr val="2FA4A9"/>
                </a:solidFill>
              </a:rPr>
              <a:t>:  </a:t>
            </a:r>
            <a:r>
              <a:rPr sz="2000" b="0" i="0" dirty="0" err="1">
                <a:solidFill>
                  <a:srgbClr val="26313D"/>
                </a:solidFill>
              </a:rPr>
              <a:t>transparência</a:t>
            </a:r>
            <a:r>
              <a:rPr sz="2000" b="0" i="0" dirty="0">
                <a:solidFill>
                  <a:srgbClr val="26313D"/>
                </a:solidFill>
              </a:rPr>
              <a:t> e </a:t>
            </a:r>
            <a:r>
              <a:rPr sz="2000" b="0" i="0" dirty="0" err="1">
                <a:solidFill>
                  <a:srgbClr val="26313D"/>
                </a:solidFill>
              </a:rPr>
              <a:t>escrutínio</a:t>
            </a:r>
            <a:r>
              <a:rPr sz="2000" b="0" i="0" dirty="0">
                <a:solidFill>
                  <a:srgbClr val="26313D"/>
                </a:solidFill>
              </a:rPr>
              <a:t>; </a:t>
            </a:r>
            <a:r>
              <a:rPr sz="2000" b="0" i="0" dirty="0" err="1">
                <a:solidFill>
                  <a:srgbClr val="26313D"/>
                </a:solidFill>
              </a:rPr>
              <a:t>corrigir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os</a:t>
            </a:r>
            <a:r>
              <a:rPr sz="2000" b="0" i="0" dirty="0">
                <a:solidFill>
                  <a:srgbClr val="26313D"/>
                </a:solidFill>
              </a:rPr>
              <a:t> </a:t>
            </a:r>
            <a:r>
              <a:rPr sz="2000" b="0" i="0" dirty="0" err="1">
                <a:solidFill>
                  <a:srgbClr val="26313D"/>
                </a:solidFill>
              </a:rPr>
              <a:t>problemas</a:t>
            </a:r>
            <a:r>
              <a:rPr sz="2000" b="0" i="0" dirty="0">
                <a:solidFill>
                  <a:srgbClr val="26313D"/>
                </a:solidFill>
              </a:rPr>
              <a:t> à luz do dia.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1645920"/>
            <a:ext cx="4206240" cy="4160520"/>
          </a:xfrm>
          <a:prstGeom prst="roundRect">
            <a:avLst/>
          </a:prstGeom>
          <a:solidFill>
            <a:srgbClr val="DDF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589520" y="2133600"/>
            <a:ext cx="3931920" cy="3185160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/>
            <a:r>
              <a:rPr sz="1600" b="1" i="0" dirty="0">
                <a:solidFill>
                  <a:srgbClr val="467886"/>
                </a:solidFill>
              </a:rPr>
              <a:t>ORIENTAÇÕES POR CICLO</a:t>
            </a:r>
            <a:endParaRPr lang="pt-PT" sz="1600" b="1" i="0" dirty="0">
              <a:solidFill>
                <a:srgbClr val="467886"/>
              </a:solidFill>
            </a:endParaRPr>
          </a:p>
          <a:p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258287"/>
                </a:solidFill>
              </a:rPr>
              <a:t>1.º  </a:t>
            </a:r>
            <a:r>
              <a:rPr sz="1600" b="0" i="0" dirty="0" err="1">
                <a:solidFill>
                  <a:srgbClr val="26313D"/>
                </a:solidFill>
              </a:rPr>
              <a:t>confiança</a:t>
            </a:r>
            <a:r>
              <a:rPr sz="1600" b="0" i="0" dirty="0">
                <a:solidFill>
                  <a:srgbClr val="26313D"/>
                </a:solidFill>
              </a:rPr>
              <a:t>, </a:t>
            </a:r>
            <a:r>
              <a:rPr sz="1600" b="0" i="0" dirty="0" err="1">
                <a:solidFill>
                  <a:srgbClr val="26313D"/>
                </a:solidFill>
              </a:rPr>
              <a:t>regras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justas</a:t>
            </a:r>
            <a:r>
              <a:rPr sz="1600" b="0" i="0" dirty="0">
                <a:solidFill>
                  <a:srgbClr val="26313D"/>
                </a:solidFill>
              </a:rPr>
              <a:t> e </a:t>
            </a:r>
            <a:r>
              <a:rPr sz="1600" b="0" i="0" dirty="0" err="1">
                <a:solidFill>
                  <a:srgbClr val="26313D"/>
                </a:solidFill>
              </a:rPr>
              <a:t>participação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na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turma</a:t>
            </a:r>
            <a:r>
              <a:rPr sz="1600" b="0" i="0" dirty="0">
                <a:solidFill>
                  <a:srgbClr val="26313D"/>
                </a:solidFill>
              </a:rPr>
              <a:t> (</a:t>
            </a:r>
            <a:r>
              <a:rPr sz="1600" b="0" i="0" dirty="0" err="1">
                <a:solidFill>
                  <a:srgbClr val="26313D"/>
                </a:solidFill>
              </a:rPr>
              <a:t>introdução</a:t>
            </a:r>
            <a:r>
              <a:rPr sz="1600" b="0" i="0" dirty="0">
                <a:solidFill>
                  <a:srgbClr val="26313D"/>
                </a:solidFill>
              </a:rPr>
              <a:t>).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04547F"/>
                </a:solidFill>
              </a:rPr>
              <a:t>2.º  </a:t>
            </a:r>
            <a:r>
              <a:rPr sz="1600" b="0" i="0" dirty="0" err="1">
                <a:solidFill>
                  <a:srgbClr val="26313D"/>
                </a:solidFill>
              </a:rPr>
              <a:t>importância</a:t>
            </a:r>
            <a:r>
              <a:rPr sz="1600" b="0" i="0" dirty="0">
                <a:solidFill>
                  <a:srgbClr val="26313D"/>
                </a:solidFill>
              </a:rPr>
              <a:t> da </a:t>
            </a:r>
            <a:r>
              <a:rPr sz="1600" b="0" i="0" dirty="0" err="1">
                <a:solidFill>
                  <a:srgbClr val="26313D"/>
                </a:solidFill>
              </a:rPr>
              <a:t>confiança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nas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instituições</a:t>
            </a:r>
            <a:r>
              <a:rPr sz="1600" b="0" i="0" dirty="0">
                <a:solidFill>
                  <a:srgbClr val="26313D"/>
                </a:solidFill>
              </a:rPr>
              <a:t> (</a:t>
            </a:r>
            <a:r>
              <a:rPr sz="1600" b="0" i="0" dirty="0" err="1">
                <a:solidFill>
                  <a:srgbClr val="26313D"/>
                </a:solidFill>
              </a:rPr>
              <a:t>introdução</a:t>
            </a:r>
            <a:r>
              <a:rPr sz="1600" b="0" i="0" dirty="0">
                <a:solidFill>
                  <a:srgbClr val="26313D"/>
                </a:solidFill>
              </a:rPr>
              <a:t>).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E77728"/>
                </a:solidFill>
              </a:rPr>
              <a:t>3.º  </a:t>
            </a:r>
            <a:r>
              <a:rPr sz="1600" b="0" i="0" dirty="0" err="1">
                <a:solidFill>
                  <a:srgbClr val="26313D"/>
                </a:solidFill>
              </a:rPr>
              <a:t>participação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ativa</a:t>
            </a:r>
            <a:r>
              <a:rPr sz="1600" b="0" i="0" dirty="0">
                <a:solidFill>
                  <a:srgbClr val="26313D"/>
                </a:solidFill>
              </a:rPr>
              <a:t> dos </a:t>
            </a:r>
            <a:r>
              <a:rPr sz="1600" b="0" i="0" dirty="0" err="1">
                <a:solidFill>
                  <a:srgbClr val="26313D"/>
                </a:solidFill>
              </a:rPr>
              <a:t>jovens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na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democracia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1200"/>
              </a:spcAft>
            </a:pPr>
            <a:r>
              <a:rPr sz="1600" b="1" i="0" dirty="0">
                <a:solidFill>
                  <a:srgbClr val="0E2841"/>
                </a:solidFill>
              </a:rPr>
              <a:t>Sec.  </a:t>
            </a:r>
            <a:r>
              <a:rPr sz="1600" b="0" i="0" dirty="0" err="1">
                <a:solidFill>
                  <a:srgbClr val="26313D"/>
                </a:solidFill>
              </a:rPr>
              <a:t>desafios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atuais</a:t>
            </a:r>
            <a:r>
              <a:rPr sz="1600" b="0" i="0" dirty="0">
                <a:solidFill>
                  <a:srgbClr val="26313D"/>
                </a:solidFill>
              </a:rPr>
              <a:t> da </a:t>
            </a:r>
            <a:r>
              <a:rPr sz="1600" b="0" i="0" dirty="0" err="1">
                <a:solidFill>
                  <a:srgbClr val="26313D"/>
                </a:solidFill>
              </a:rPr>
              <a:t>democracia</a:t>
            </a:r>
            <a:r>
              <a:rPr sz="1600" b="0" i="0" dirty="0">
                <a:solidFill>
                  <a:srgbClr val="26313D"/>
                </a:solidFill>
              </a:rPr>
              <a:t> e a </a:t>
            </a:r>
            <a:r>
              <a:rPr sz="1600" b="0" i="0" dirty="0" err="1">
                <a:solidFill>
                  <a:srgbClr val="26313D"/>
                </a:solidFill>
              </a:rPr>
              <a:t>corrupção</a:t>
            </a:r>
            <a:r>
              <a:rPr sz="1600" b="0" i="0" dirty="0">
                <a:solidFill>
                  <a:srgbClr val="26313D"/>
                </a:solidFill>
              </a:rPr>
              <a:t>; </a:t>
            </a:r>
            <a:r>
              <a:rPr sz="1600" b="0" i="0" dirty="0" err="1">
                <a:solidFill>
                  <a:srgbClr val="26313D"/>
                </a:solidFill>
              </a:rPr>
              <a:t>satisfação</a:t>
            </a:r>
            <a:r>
              <a:rPr sz="1600" b="0" i="0" dirty="0">
                <a:solidFill>
                  <a:srgbClr val="26313D"/>
                </a:solidFill>
              </a:rPr>
              <a:t> com a </a:t>
            </a:r>
            <a:r>
              <a:rPr sz="1600" b="0" i="0" dirty="0" err="1">
                <a:solidFill>
                  <a:srgbClr val="26313D"/>
                </a:solidFill>
              </a:rPr>
              <a:t>democracia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9. Importância para cada um e para todos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Reconhecer o valor da ética e da integridade (autorreflexão)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20658"/>
            <a:ext cx="6395720" cy="3411044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55600" indent="-355600">
              <a:spcBef>
                <a:spcPts val="600"/>
              </a:spcBef>
              <a:spcAft>
                <a:spcPts val="1800"/>
              </a:spcAft>
            </a:pPr>
            <a:r>
              <a:rPr b="1" i="0" dirty="0" err="1">
                <a:solidFill>
                  <a:srgbClr val="04547F"/>
                </a:solidFill>
              </a:rPr>
              <a:t>Metáfora</a:t>
            </a:r>
            <a:r>
              <a:rPr b="1" i="0" dirty="0">
                <a:solidFill>
                  <a:srgbClr val="04547F"/>
                </a:solidFill>
              </a:rPr>
              <a:t>:  </a:t>
            </a:r>
            <a:r>
              <a:rPr b="0" i="0" dirty="0">
                <a:solidFill>
                  <a:srgbClr val="26313D"/>
                </a:solidFill>
              </a:rPr>
              <a:t>a </a:t>
            </a:r>
            <a:r>
              <a:rPr b="0" i="0" dirty="0" err="1">
                <a:solidFill>
                  <a:srgbClr val="26313D"/>
                </a:solidFill>
              </a:rPr>
              <a:t>integridade</a:t>
            </a:r>
            <a:r>
              <a:rPr b="0" i="0" dirty="0">
                <a:solidFill>
                  <a:srgbClr val="26313D"/>
                </a:solidFill>
              </a:rPr>
              <a:t> é um </a:t>
            </a:r>
            <a:r>
              <a:rPr b="0" i="0" dirty="0" err="1">
                <a:solidFill>
                  <a:srgbClr val="26313D"/>
                </a:solidFill>
              </a:rPr>
              <a:t>icebergue</a:t>
            </a:r>
            <a:r>
              <a:rPr lang="pt-PT" dirty="0">
                <a:solidFill>
                  <a:srgbClr val="26313D"/>
                </a:solidFill>
              </a:rPr>
              <a:t>;</a:t>
            </a:r>
            <a:r>
              <a:rPr b="0" i="0" dirty="0">
                <a:solidFill>
                  <a:srgbClr val="26313D"/>
                </a:solidFill>
              </a:rPr>
              <a:t> o </a:t>
            </a:r>
            <a:r>
              <a:rPr b="0" i="0" dirty="0" err="1">
                <a:solidFill>
                  <a:srgbClr val="26313D"/>
                </a:solidFill>
              </a:rPr>
              <a:t>que</a:t>
            </a:r>
            <a:r>
              <a:rPr lang="pt-PT" b="0" i="0" dirty="0">
                <a:solidFill>
                  <a:srgbClr val="26313D"/>
                </a:solidFill>
              </a:rPr>
              <a:t> o sustenta é o que</a:t>
            </a:r>
            <a:r>
              <a:rPr b="0" i="0" dirty="0">
                <a:solidFill>
                  <a:srgbClr val="26313D"/>
                </a:solidFill>
              </a:rPr>
              <a:t> </a:t>
            </a:r>
            <a:r>
              <a:rPr b="0" i="0" dirty="0" err="1">
                <a:solidFill>
                  <a:srgbClr val="26313D"/>
                </a:solidFill>
              </a:rPr>
              <a:t>está</a:t>
            </a:r>
            <a:r>
              <a:rPr b="0" i="0" dirty="0">
                <a:solidFill>
                  <a:srgbClr val="26313D"/>
                </a:solidFill>
              </a:rPr>
              <a:t> </a:t>
            </a:r>
            <a:r>
              <a:rPr b="0" i="0" dirty="0" err="1">
                <a:solidFill>
                  <a:srgbClr val="26313D"/>
                </a:solidFill>
              </a:rPr>
              <a:t>por</a:t>
            </a:r>
            <a:r>
              <a:rPr b="0" i="0" dirty="0">
                <a:solidFill>
                  <a:srgbClr val="26313D"/>
                </a:solidFill>
              </a:rPr>
              <a:t> </a:t>
            </a:r>
            <a:r>
              <a:rPr b="0" i="0" dirty="0" err="1">
                <a:solidFill>
                  <a:srgbClr val="26313D"/>
                </a:solidFill>
              </a:rPr>
              <a:t>baixo</a:t>
            </a:r>
            <a:r>
              <a:rPr b="0" i="0" dirty="0">
                <a:solidFill>
                  <a:srgbClr val="26313D"/>
                </a:solidFill>
              </a:rPr>
              <a:t>.</a:t>
            </a:r>
          </a:p>
          <a:p>
            <a:pPr marL="355600" indent="-355600">
              <a:spcBef>
                <a:spcPts val="600"/>
              </a:spcBef>
              <a:spcAft>
                <a:spcPts val="1800"/>
              </a:spcAft>
            </a:pPr>
            <a:r>
              <a:rPr b="1" i="0" dirty="0" err="1">
                <a:solidFill>
                  <a:srgbClr val="04547F"/>
                </a:solidFill>
              </a:rPr>
              <a:t>Perguntas</a:t>
            </a:r>
            <a:r>
              <a:rPr b="1" i="0" dirty="0">
                <a:solidFill>
                  <a:srgbClr val="04547F"/>
                </a:solidFill>
              </a:rPr>
              <a:t>:  </a:t>
            </a:r>
            <a:r>
              <a:rPr b="0" i="0" dirty="0" err="1">
                <a:solidFill>
                  <a:srgbClr val="26313D"/>
                </a:solidFill>
              </a:rPr>
              <a:t>dizer</a:t>
            </a:r>
            <a:r>
              <a:rPr b="0" i="0" dirty="0">
                <a:solidFill>
                  <a:srgbClr val="26313D"/>
                </a:solidFill>
              </a:rPr>
              <a:t> a </a:t>
            </a:r>
            <a:r>
              <a:rPr b="0" i="0" dirty="0" err="1">
                <a:solidFill>
                  <a:srgbClr val="26313D"/>
                </a:solidFill>
              </a:rPr>
              <a:t>verdade</a:t>
            </a:r>
            <a:r>
              <a:rPr b="0" i="0" dirty="0">
                <a:solidFill>
                  <a:srgbClr val="26313D"/>
                </a:solidFill>
              </a:rPr>
              <a:t> </a:t>
            </a:r>
            <a:r>
              <a:rPr b="0" i="0" dirty="0" err="1">
                <a:solidFill>
                  <a:srgbClr val="26313D"/>
                </a:solidFill>
              </a:rPr>
              <a:t>quando</a:t>
            </a:r>
            <a:r>
              <a:rPr b="0" i="0" dirty="0">
                <a:solidFill>
                  <a:srgbClr val="26313D"/>
                </a:solidFill>
              </a:rPr>
              <a:t> é </a:t>
            </a:r>
            <a:r>
              <a:rPr b="0" i="0" dirty="0" err="1">
                <a:solidFill>
                  <a:srgbClr val="26313D"/>
                </a:solidFill>
              </a:rPr>
              <a:t>difícil</a:t>
            </a:r>
            <a:r>
              <a:rPr b="0" i="0" dirty="0">
                <a:solidFill>
                  <a:srgbClr val="26313D"/>
                </a:solidFill>
              </a:rPr>
              <a:t>? </a:t>
            </a:r>
            <a:r>
              <a:rPr lang="pt-PT" b="0" i="0" dirty="0">
                <a:solidFill>
                  <a:srgbClr val="26313D"/>
                </a:solidFill>
              </a:rPr>
              <a:t>D</a:t>
            </a:r>
            <a:r>
              <a:rPr b="0" i="0" dirty="0" err="1">
                <a:solidFill>
                  <a:srgbClr val="26313D"/>
                </a:solidFill>
              </a:rPr>
              <a:t>efender</a:t>
            </a:r>
            <a:r>
              <a:rPr b="0" i="0" dirty="0">
                <a:solidFill>
                  <a:srgbClr val="26313D"/>
                </a:solidFill>
              </a:rPr>
              <a:t> o </a:t>
            </a:r>
            <a:r>
              <a:rPr b="0" i="0" dirty="0" err="1">
                <a:solidFill>
                  <a:srgbClr val="26313D"/>
                </a:solidFill>
              </a:rPr>
              <a:t>certo</a:t>
            </a:r>
            <a:r>
              <a:rPr b="0" i="0" dirty="0">
                <a:solidFill>
                  <a:srgbClr val="26313D"/>
                </a:solidFill>
              </a:rPr>
              <a:t>? </a:t>
            </a:r>
            <a:r>
              <a:rPr lang="pt-PT" b="0" i="0" dirty="0">
                <a:solidFill>
                  <a:srgbClr val="26313D"/>
                </a:solidFill>
              </a:rPr>
              <a:t>S</a:t>
            </a:r>
            <a:r>
              <a:rPr b="0" i="0" dirty="0">
                <a:solidFill>
                  <a:srgbClr val="26313D"/>
                </a:solidFill>
              </a:rPr>
              <a:t>er </a:t>
            </a:r>
            <a:r>
              <a:rPr b="0" i="0" dirty="0" err="1">
                <a:solidFill>
                  <a:srgbClr val="26313D"/>
                </a:solidFill>
              </a:rPr>
              <a:t>justo</a:t>
            </a:r>
            <a:r>
              <a:rPr b="0" i="0" dirty="0">
                <a:solidFill>
                  <a:srgbClr val="26313D"/>
                </a:solidFill>
              </a:rPr>
              <a:t> e </a:t>
            </a:r>
            <a:r>
              <a:rPr b="0" i="0" dirty="0" err="1">
                <a:solidFill>
                  <a:srgbClr val="26313D"/>
                </a:solidFill>
              </a:rPr>
              <a:t>bondoso</a:t>
            </a:r>
            <a:r>
              <a:rPr b="0" i="0" dirty="0">
                <a:solidFill>
                  <a:srgbClr val="26313D"/>
                </a:solidFill>
              </a:rPr>
              <a:t>?</a:t>
            </a:r>
          </a:p>
          <a:p>
            <a:pPr marL="355600" indent="-355600">
              <a:spcBef>
                <a:spcPts val="600"/>
              </a:spcBef>
              <a:spcAft>
                <a:spcPts val="1800"/>
              </a:spcAft>
            </a:pPr>
            <a:r>
              <a:rPr b="1" i="0" dirty="0">
                <a:solidFill>
                  <a:srgbClr val="04547F"/>
                </a:solidFill>
              </a:rPr>
              <a:t>Sem culpa:  </a:t>
            </a:r>
            <a:r>
              <a:rPr b="0" i="0" dirty="0" err="1">
                <a:solidFill>
                  <a:srgbClr val="26313D"/>
                </a:solidFill>
              </a:rPr>
              <a:t>reconhecer</a:t>
            </a:r>
            <a:r>
              <a:rPr b="0" i="0" dirty="0">
                <a:solidFill>
                  <a:srgbClr val="26313D"/>
                </a:solidFill>
              </a:rPr>
              <a:t> </a:t>
            </a:r>
            <a:r>
              <a:rPr b="0" i="0" dirty="0" err="1">
                <a:solidFill>
                  <a:srgbClr val="26313D"/>
                </a:solidFill>
              </a:rPr>
              <a:t>erros</a:t>
            </a:r>
            <a:r>
              <a:rPr b="0" i="0" dirty="0">
                <a:solidFill>
                  <a:srgbClr val="26313D"/>
                </a:solidFill>
              </a:rPr>
              <a:t> e </a:t>
            </a:r>
            <a:r>
              <a:rPr b="0" i="0" dirty="0" err="1">
                <a:solidFill>
                  <a:srgbClr val="26313D"/>
                </a:solidFill>
              </a:rPr>
              <a:t>escolhas</a:t>
            </a:r>
            <a:r>
              <a:rPr b="0" i="0" dirty="0">
                <a:solidFill>
                  <a:srgbClr val="26313D"/>
                </a:solidFill>
              </a:rPr>
              <a:t> de </a:t>
            </a:r>
            <a:r>
              <a:rPr b="0" i="0" dirty="0" err="1">
                <a:solidFill>
                  <a:srgbClr val="26313D"/>
                </a:solidFill>
              </a:rPr>
              <a:t>que</a:t>
            </a:r>
            <a:r>
              <a:rPr b="0" i="0" dirty="0">
                <a:solidFill>
                  <a:srgbClr val="26313D"/>
                </a:solidFill>
              </a:rPr>
              <a:t> </a:t>
            </a:r>
            <a:r>
              <a:rPr b="0" i="0" dirty="0" err="1">
                <a:solidFill>
                  <a:srgbClr val="26313D"/>
                </a:solidFill>
              </a:rPr>
              <a:t>nos</a:t>
            </a:r>
            <a:r>
              <a:rPr lang="pt-PT" dirty="0">
                <a:solidFill>
                  <a:srgbClr val="26313D"/>
                </a:solidFill>
              </a:rPr>
              <a:t> </a:t>
            </a:r>
            <a:r>
              <a:rPr b="0" i="0" dirty="0" err="1">
                <a:solidFill>
                  <a:srgbClr val="26313D"/>
                </a:solidFill>
              </a:rPr>
              <a:t>arrependemos</a:t>
            </a:r>
            <a:r>
              <a:rPr b="0" i="0" dirty="0">
                <a:solidFill>
                  <a:srgbClr val="26313D"/>
                </a:solidFill>
              </a:rPr>
              <a:t>.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b="1" i="0" dirty="0">
                <a:solidFill>
                  <a:srgbClr val="2FA4A9"/>
                </a:solidFill>
              </a:rPr>
              <a:t>• </a:t>
            </a:r>
            <a:r>
              <a:rPr b="0" i="0" dirty="0" err="1">
                <a:solidFill>
                  <a:srgbClr val="26313D"/>
                </a:solidFill>
              </a:rPr>
              <a:t>Integridade</a:t>
            </a:r>
            <a:r>
              <a:rPr b="0" i="0" dirty="0">
                <a:solidFill>
                  <a:srgbClr val="26313D"/>
                </a:solidFill>
              </a:rPr>
              <a:t> </a:t>
            </a:r>
            <a:r>
              <a:rPr b="0" i="0" dirty="0" err="1">
                <a:solidFill>
                  <a:srgbClr val="26313D"/>
                </a:solidFill>
              </a:rPr>
              <a:t>não</a:t>
            </a:r>
            <a:r>
              <a:rPr b="0" i="0" dirty="0">
                <a:solidFill>
                  <a:srgbClr val="26313D"/>
                </a:solidFill>
              </a:rPr>
              <a:t> é </a:t>
            </a:r>
            <a:r>
              <a:rPr b="0" i="0" dirty="0" err="1">
                <a:solidFill>
                  <a:srgbClr val="26313D"/>
                </a:solidFill>
              </a:rPr>
              <a:t>nunca</a:t>
            </a:r>
            <a:r>
              <a:rPr b="0" i="0" dirty="0">
                <a:solidFill>
                  <a:srgbClr val="26313D"/>
                </a:solidFill>
              </a:rPr>
              <a:t> </a:t>
            </a:r>
            <a:r>
              <a:rPr b="0" i="0" dirty="0" err="1">
                <a:solidFill>
                  <a:srgbClr val="26313D"/>
                </a:solidFill>
              </a:rPr>
              <a:t>falhar</a:t>
            </a:r>
            <a:r>
              <a:rPr lang="pt-PT" dirty="0">
                <a:solidFill>
                  <a:srgbClr val="26313D"/>
                </a:solidFill>
              </a:rPr>
              <a:t>,</a:t>
            </a:r>
            <a:r>
              <a:rPr b="0" i="0" dirty="0">
                <a:solidFill>
                  <a:srgbClr val="26313D"/>
                </a:solidFill>
              </a:rPr>
              <a:t> é </a:t>
            </a:r>
            <a:r>
              <a:rPr lang="pt-PT" b="0" i="0" dirty="0">
                <a:solidFill>
                  <a:srgbClr val="26313D"/>
                </a:solidFill>
              </a:rPr>
              <a:t>também </a:t>
            </a:r>
            <a:r>
              <a:rPr b="0" i="0" dirty="0" err="1">
                <a:solidFill>
                  <a:srgbClr val="26313D"/>
                </a:solidFill>
              </a:rPr>
              <a:t>reconhecer</a:t>
            </a:r>
            <a:r>
              <a:rPr b="0" i="0" dirty="0">
                <a:solidFill>
                  <a:srgbClr val="26313D"/>
                </a:solidFill>
              </a:rPr>
              <a:t>, </a:t>
            </a:r>
            <a:r>
              <a:rPr b="0" i="0" dirty="0" err="1">
                <a:solidFill>
                  <a:srgbClr val="26313D"/>
                </a:solidFill>
              </a:rPr>
              <a:t>corrigir</a:t>
            </a:r>
            <a:r>
              <a:rPr b="0" i="0" dirty="0">
                <a:solidFill>
                  <a:srgbClr val="26313D"/>
                </a:solidFill>
              </a:rPr>
              <a:t> e </a:t>
            </a:r>
            <a:r>
              <a:rPr b="0" i="0" dirty="0" err="1">
                <a:solidFill>
                  <a:srgbClr val="26313D"/>
                </a:solidFill>
              </a:rPr>
              <a:t>melhorar</a:t>
            </a:r>
            <a:r>
              <a:rPr b="0" i="0" dirty="0">
                <a:solidFill>
                  <a:srgbClr val="26313D"/>
                </a:solidFill>
              </a:rPr>
              <a:t>.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b="0" i="1" dirty="0">
                <a:solidFill>
                  <a:srgbClr val="C88A1E"/>
                </a:solidFill>
              </a:rPr>
              <a:t>"O carácter de cada um é o seu destino." (Heráclito, fragmento 119)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1645920"/>
            <a:ext cx="4206240" cy="4160520"/>
          </a:xfrm>
          <a:prstGeom prst="roundRect">
            <a:avLst/>
          </a:prstGeom>
          <a:solidFill>
            <a:srgbClr val="DDF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7480" y="2138563"/>
            <a:ext cx="3556000" cy="3772307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/>
            <a:r>
              <a:rPr sz="1600" b="1" i="0" dirty="0">
                <a:solidFill>
                  <a:srgbClr val="467886"/>
                </a:solidFill>
              </a:rPr>
              <a:t>ORIENTAÇÕES POR CICLO</a:t>
            </a:r>
            <a:endParaRPr lang="pt-PT" sz="1600" b="1" i="0" dirty="0">
              <a:solidFill>
                <a:srgbClr val="467886"/>
              </a:solidFill>
            </a:endParaRPr>
          </a:p>
          <a:p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500"/>
              </a:spcAft>
            </a:pPr>
            <a:r>
              <a:rPr sz="1600" b="1" i="0" dirty="0">
                <a:solidFill>
                  <a:srgbClr val="258287"/>
                </a:solidFill>
              </a:rPr>
              <a:t>1.º  </a:t>
            </a:r>
            <a:r>
              <a:rPr sz="1600" b="0" i="0" dirty="0" err="1">
                <a:solidFill>
                  <a:srgbClr val="26313D"/>
                </a:solidFill>
              </a:rPr>
              <a:t>exemplos</a:t>
            </a:r>
            <a:r>
              <a:rPr sz="1600" b="0" i="0" dirty="0">
                <a:solidFill>
                  <a:srgbClr val="26313D"/>
                </a:solidFill>
              </a:rPr>
              <a:t> simples de </a:t>
            </a:r>
            <a:r>
              <a:rPr sz="1600" b="0" i="0" dirty="0" err="1">
                <a:solidFill>
                  <a:srgbClr val="26313D"/>
                </a:solidFill>
              </a:rPr>
              <a:t>honestidade</a:t>
            </a:r>
            <a:r>
              <a:rPr sz="1600" b="0" i="0" dirty="0">
                <a:solidFill>
                  <a:srgbClr val="26313D"/>
                </a:solidFill>
              </a:rPr>
              <a:t> e </a:t>
            </a:r>
            <a:r>
              <a:rPr sz="1600" b="0" i="0" dirty="0" err="1">
                <a:solidFill>
                  <a:srgbClr val="26313D"/>
                </a:solidFill>
              </a:rPr>
              <a:t>responsabilidade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500"/>
              </a:spcAft>
            </a:pPr>
            <a:r>
              <a:rPr sz="1600" b="1" i="0" dirty="0">
                <a:solidFill>
                  <a:srgbClr val="04547F"/>
                </a:solidFill>
              </a:rPr>
              <a:t>2.º  </a:t>
            </a:r>
            <a:r>
              <a:rPr sz="1600" b="0" i="0" dirty="0" err="1">
                <a:solidFill>
                  <a:srgbClr val="26313D"/>
                </a:solidFill>
              </a:rPr>
              <a:t>importância</a:t>
            </a:r>
            <a:r>
              <a:rPr sz="1600" b="0" i="0" dirty="0">
                <a:solidFill>
                  <a:srgbClr val="26313D"/>
                </a:solidFill>
              </a:rPr>
              <a:t> da </a:t>
            </a:r>
            <a:r>
              <a:rPr sz="1600" b="0" i="0" dirty="0" err="1">
                <a:solidFill>
                  <a:srgbClr val="26313D"/>
                </a:solidFill>
              </a:rPr>
              <a:t>ética</a:t>
            </a:r>
            <a:r>
              <a:rPr sz="1600" b="0" i="0" dirty="0">
                <a:solidFill>
                  <a:srgbClr val="26313D"/>
                </a:solidFill>
              </a:rPr>
              <a:t> e </a:t>
            </a:r>
            <a:r>
              <a:rPr sz="1600" b="0" i="0" dirty="0" err="1">
                <a:solidFill>
                  <a:srgbClr val="26313D"/>
                </a:solidFill>
              </a:rPr>
              <a:t>integridade</a:t>
            </a:r>
            <a:r>
              <a:rPr sz="1600" b="0" i="0" dirty="0">
                <a:solidFill>
                  <a:srgbClr val="26313D"/>
                </a:solidFill>
              </a:rPr>
              <a:t> para </a:t>
            </a:r>
            <a:r>
              <a:rPr sz="1600" b="0" i="0" dirty="0" err="1">
                <a:solidFill>
                  <a:srgbClr val="26313D"/>
                </a:solidFill>
              </a:rPr>
              <a:t>jovens</a:t>
            </a:r>
            <a:r>
              <a:rPr sz="1600" b="0" i="0" dirty="0">
                <a:solidFill>
                  <a:srgbClr val="26313D"/>
                </a:solidFill>
              </a:rPr>
              <a:t> e para a </a:t>
            </a:r>
            <a:r>
              <a:rPr sz="1600" b="0" i="0" dirty="0" err="1">
                <a:solidFill>
                  <a:srgbClr val="26313D"/>
                </a:solidFill>
              </a:rPr>
              <a:t>sociedade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500"/>
              </a:spcAft>
            </a:pPr>
            <a:r>
              <a:rPr sz="1600" b="1" i="0" dirty="0">
                <a:solidFill>
                  <a:srgbClr val="E77728"/>
                </a:solidFill>
              </a:rPr>
              <a:t>3.º  </a:t>
            </a:r>
            <a:r>
              <a:rPr sz="1600" b="0" i="0" dirty="0" err="1">
                <a:solidFill>
                  <a:srgbClr val="26313D"/>
                </a:solidFill>
              </a:rPr>
              <a:t>reconhecer</a:t>
            </a:r>
            <a:r>
              <a:rPr sz="1600" b="0" i="0" dirty="0">
                <a:solidFill>
                  <a:srgbClr val="26313D"/>
                </a:solidFill>
              </a:rPr>
              <a:t> o </a:t>
            </a:r>
            <a:r>
              <a:rPr sz="1600" b="0" i="0" dirty="0" err="1">
                <a:solidFill>
                  <a:srgbClr val="26313D"/>
                </a:solidFill>
              </a:rPr>
              <a:t>impacto</a:t>
            </a:r>
            <a:r>
              <a:rPr sz="1600" b="0" i="0" dirty="0">
                <a:solidFill>
                  <a:srgbClr val="26313D"/>
                </a:solidFill>
              </a:rPr>
              <a:t> individual e social de </a:t>
            </a:r>
            <a:r>
              <a:rPr sz="1600" b="0" i="0" dirty="0" err="1">
                <a:solidFill>
                  <a:srgbClr val="26313D"/>
                </a:solidFill>
              </a:rPr>
              <a:t>condutas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íntegras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  <a:p>
            <a:pPr marL="182563" indent="-182563">
              <a:spcAft>
                <a:spcPts val="500"/>
              </a:spcAft>
            </a:pPr>
            <a:r>
              <a:rPr sz="1600" b="1" i="0" dirty="0">
                <a:solidFill>
                  <a:srgbClr val="0E2841"/>
                </a:solidFill>
              </a:rPr>
              <a:t>Sec.  </a:t>
            </a:r>
            <a:r>
              <a:rPr sz="1600" b="0" i="0" dirty="0" err="1">
                <a:solidFill>
                  <a:srgbClr val="26313D"/>
                </a:solidFill>
              </a:rPr>
              <a:t>assumir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responsabilidade</a:t>
            </a:r>
            <a:r>
              <a:rPr sz="1600" b="0" i="0" dirty="0">
                <a:solidFill>
                  <a:srgbClr val="26313D"/>
                </a:solidFill>
              </a:rPr>
              <a:t> </a:t>
            </a:r>
            <a:r>
              <a:rPr sz="1600" b="0" i="0" dirty="0" err="1">
                <a:solidFill>
                  <a:srgbClr val="26313D"/>
                </a:solidFill>
              </a:rPr>
              <a:t>pessoal</a:t>
            </a:r>
            <a:r>
              <a:rPr sz="1600" b="0" i="0" dirty="0">
                <a:solidFill>
                  <a:srgbClr val="26313D"/>
                </a:solidFill>
              </a:rPr>
              <a:t> e social; </a:t>
            </a:r>
            <a:r>
              <a:rPr sz="1600" b="0" i="0" dirty="0" err="1">
                <a:solidFill>
                  <a:srgbClr val="26313D"/>
                </a:solidFill>
              </a:rPr>
              <a:t>iniciativas</a:t>
            </a:r>
            <a:r>
              <a:rPr sz="1600" b="0" i="0" dirty="0">
                <a:solidFill>
                  <a:srgbClr val="26313D"/>
                </a:solidFill>
              </a:rPr>
              <a:t> de </a:t>
            </a:r>
            <a:r>
              <a:rPr sz="1600" b="0" i="0" dirty="0" err="1">
                <a:solidFill>
                  <a:srgbClr val="26313D"/>
                </a:solidFill>
              </a:rPr>
              <a:t>ética</a:t>
            </a:r>
            <a:r>
              <a:rPr sz="1600" b="0" i="0" dirty="0">
                <a:solidFill>
                  <a:srgbClr val="26313D"/>
                </a:solidFill>
              </a:rPr>
              <a:t>.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10</a:t>
            </a:r>
            <a:r>
              <a:rPr lang="pt-PT" dirty="0"/>
              <a:t>.</a:t>
            </a:r>
            <a:r>
              <a:rPr dirty="0"/>
              <a:t> O MENAC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+mj-lt"/>
              </a:rPr>
              <a:t>Papel, missão e recursos no apoio às escolas e à comunidade educativa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999211"/>
            <a:ext cx="4384040" cy="2109808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55600" indent="-355600">
              <a:spcAft>
                <a:spcPts val="1800"/>
              </a:spcAft>
            </a:pPr>
            <a:r>
              <a:rPr b="1" i="0" dirty="0">
                <a:solidFill>
                  <a:srgbClr val="04547F"/>
                </a:solidFill>
              </a:rPr>
              <a:t>O que é:  </a:t>
            </a:r>
            <a:r>
              <a:rPr b="0" i="0" dirty="0" err="1">
                <a:solidFill>
                  <a:srgbClr val="26313D"/>
                </a:solidFill>
              </a:rPr>
              <a:t>entidade administrativa independente, criada pelo Decreto-Lei n.º 109-E/2021.</a:t>
            </a:r>
          </a:p>
          <a:p>
            <a:pPr marL="355600" indent="-355600">
              <a:spcAft>
                <a:spcPts val="1800"/>
              </a:spcAft>
            </a:pPr>
            <a:r>
              <a:rPr b="1" i="0" dirty="0" err="1">
                <a:solidFill>
                  <a:srgbClr val="04547F"/>
                </a:solidFill>
              </a:rPr>
              <a:t>Missão</a:t>
            </a:r>
            <a:r>
              <a:rPr b="1" i="0" dirty="0">
                <a:solidFill>
                  <a:srgbClr val="04547F"/>
                </a:solidFill>
              </a:rPr>
              <a:t>:  </a:t>
            </a:r>
            <a:r>
              <a:rPr b="0" i="0" dirty="0" err="1">
                <a:solidFill>
                  <a:srgbClr val="26313D"/>
                </a:solidFill>
              </a:rPr>
              <a:t>promover</a:t>
            </a:r>
            <a:r>
              <a:rPr b="0" i="0" dirty="0">
                <a:solidFill>
                  <a:srgbClr val="26313D"/>
                </a:solidFill>
              </a:rPr>
              <a:t> a </a:t>
            </a:r>
            <a:r>
              <a:rPr b="0" i="0" dirty="0" err="1">
                <a:solidFill>
                  <a:srgbClr val="26313D"/>
                </a:solidFill>
              </a:rPr>
              <a:t>transparência</a:t>
            </a:r>
            <a:r>
              <a:rPr b="0" i="0" dirty="0">
                <a:solidFill>
                  <a:srgbClr val="26313D"/>
                </a:solidFill>
              </a:rPr>
              <a:t> e a </a:t>
            </a:r>
            <a:r>
              <a:rPr b="0" i="0" dirty="0" err="1">
                <a:solidFill>
                  <a:srgbClr val="26313D"/>
                </a:solidFill>
              </a:rPr>
              <a:t>integridade</a:t>
            </a:r>
            <a:r>
              <a:rPr b="0" i="0" dirty="0">
                <a:solidFill>
                  <a:srgbClr val="26313D"/>
                </a:solidFill>
              </a:rPr>
              <a:t> </a:t>
            </a:r>
            <a:r>
              <a:rPr b="0" i="0" dirty="0" err="1">
                <a:solidFill>
                  <a:srgbClr val="26313D"/>
                </a:solidFill>
              </a:rPr>
              <a:t>na</a:t>
            </a:r>
            <a:r>
              <a:rPr b="0" i="0" dirty="0">
                <a:solidFill>
                  <a:srgbClr val="26313D"/>
                </a:solidFill>
              </a:rPr>
              <a:t> </a:t>
            </a:r>
            <a:r>
              <a:rPr b="0" i="0" dirty="0" err="1">
                <a:solidFill>
                  <a:srgbClr val="26313D"/>
                </a:solidFill>
              </a:rPr>
              <a:t>ação</a:t>
            </a:r>
            <a:r>
              <a:rPr b="0" i="0" dirty="0">
                <a:solidFill>
                  <a:srgbClr val="26313D"/>
                </a:solidFill>
              </a:rPr>
              <a:t> </a:t>
            </a:r>
            <a:r>
              <a:rPr b="0" i="0" dirty="0" err="1">
                <a:solidFill>
                  <a:srgbClr val="26313D"/>
                </a:solidFill>
              </a:rPr>
              <a:t>pública</a:t>
            </a:r>
            <a:r>
              <a:rPr b="0" i="0" dirty="0">
                <a:solidFill>
                  <a:srgbClr val="26313D"/>
                </a:solidFill>
              </a:rPr>
              <a:t> e </a:t>
            </a:r>
            <a:r>
              <a:rPr b="0" i="0" dirty="0" err="1">
                <a:solidFill>
                  <a:srgbClr val="26313D"/>
                </a:solidFill>
              </a:rPr>
              <a:t>prevenir</a:t>
            </a:r>
            <a:r>
              <a:rPr b="0" i="0" dirty="0">
                <a:solidFill>
                  <a:srgbClr val="26313D"/>
                </a:solidFill>
              </a:rPr>
              <a:t> a </a:t>
            </a:r>
            <a:r>
              <a:rPr b="0" i="0" dirty="0" err="1">
                <a:solidFill>
                  <a:srgbClr val="26313D"/>
                </a:solidFill>
              </a:rPr>
              <a:t>corrupção</a:t>
            </a:r>
            <a:r>
              <a:rPr b="0" i="0" dirty="0">
                <a:solidFill>
                  <a:srgbClr val="26313D"/>
                </a:solidFill>
              </a:rPr>
              <a:t>.</a:t>
            </a:r>
          </a:p>
          <a:p>
            <a:pPr marL="355600" indent="-355600">
              <a:spcAft>
                <a:spcPts val="1800"/>
              </a:spcAft>
            </a:pPr>
            <a:r>
              <a:rPr b="1" i="0" dirty="0" err="1">
                <a:solidFill>
                  <a:srgbClr val="04547F"/>
                </a:solidFill>
              </a:rPr>
              <a:t>Educação</a:t>
            </a:r>
            <a:r>
              <a:rPr b="1" i="0" dirty="0">
                <a:solidFill>
                  <a:srgbClr val="04547F"/>
                </a:solidFill>
              </a:rPr>
              <a:t>:  </a:t>
            </a:r>
            <a:r>
              <a:rPr b="0" i="0" dirty="0" err="1">
                <a:solidFill>
                  <a:srgbClr val="26313D"/>
                </a:solidFill>
              </a:rPr>
              <a:t>sensibiliza</a:t>
            </a:r>
            <a:r>
              <a:rPr b="0" i="0" dirty="0">
                <a:solidFill>
                  <a:srgbClr val="26313D"/>
                </a:solidFill>
              </a:rPr>
              <a:t>, </a:t>
            </a:r>
            <a:r>
              <a:rPr b="0" i="0" dirty="0" err="1">
                <a:solidFill>
                  <a:srgbClr val="26313D"/>
                </a:solidFill>
              </a:rPr>
              <a:t>educa</a:t>
            </a:r>
            <a:r>
              <a:rPr b="0" i="0" dirty="0">
                <a:solidFill>
                  <a:srgbClr val="26313D"/>
                </a:solidFill>
              </a:rPr>
              <a:t> e forma </a:t>
            </a:r>
            <a:r>
              <a:rPr b="0" i="0" dirty="0" err="1">
                <a:solidFill>
                  <a:srgbClr val="26313D"/>
                </a:solidFill>
              </a:rPr>
              <a:t>em</a:t>
            </a:r>
            <a:r>
              <a:rPr b="0" i="0" dirty="0">
                <a:solidFill>
                  <a:srgbClr val="26313D"/>
                </a:solidFill>
              </a:rPr>
              <a:t> </a:t>
            </a:r>
            <a:r>
              <a:rPr b="0" i="0" dirty="0" err="1">
                <a:solidFill>
                  <a:srgbClr val="26313D"/>
                </a:solidFill>
              </a:rPr>
              <a:t>todos</a:t>
            </a:r>
            <a:r>
              <a:rPr b="0" i="0" dirty="0">
                <a:solidFill>
                  <a:srgbClr val="26313D"/>
                </a:solidFill>
              </a:rPr>
              <a:t> </a:t>
            </a:r>
            <a:r>
              <a:rPr b="0" i="0" dirty="0" err="1">
                <a:solidFill>
                  <a:srgbClr val="26313D"/>
                </a:solidFill>
              </a:rPr>
              <a:t>os</a:t>
            </a:r>
            <a:r>
              <a:rPr b="0" i="0" dirty="0">
                <a:solidFill>
                  <a:srgbClr val="26313D"/>
                </a:solidFill>
              </a:rPr>
              <a:t> </a:t>
            </a:r>
            <a:r>
              <a:rPr b="0" i="0" dirty="0" err="1">
                <a:solidFill>
                  <a:srgbClr val="26313D"/>
                </a:solidFill>
              </a:rPr>
              <a:t>níveis</a:t>
            </a:r>
            <a:r>
              <a:rPr b="0" i="0" dirty="0">
                <a:solidFill>
                  <a:srgbClr val="26313D"/>
                </a:solidFill>
              </a:rPr>
              <a:t> de </a:t>
            </a:r>
            <a:r>
              <a:rPr b="0" i="0" dirty="0" err="1">
                <a:solidFill>
                  <a:srgbClr val="26313D"/>
                </a:solidFill>
              </a:rPr>
              <a:t>ensino</a:t>
            </a:r>
            <a:r>
              <a:rPr b="0" i="0" dirty="0">
                <a:solidFill>
                  <a:srgbClr val="26313D"/>
                </a:solidFill>
              </a:rPr>
              <a:t>.</a:t>
            </a:r>
          </a:p>
          <a:p>
            <a:pPr marL="355600" indent="-355600">
              <a:spcAft>
                <a:spcPts val="1800"/>
              </a:spcAft>
            </a:pPr>
            <a:r>
              <a:rPr b="1" i="0" dirty="0" err="1">
                <a:solidFill>
                  <a:srgbClr val="2FA4A9"/>
                </a:solidFill>
              </a:rPr>
              <a:t>Recursos</a:t>
            </a:r>
            <a:r>
              <a:rPr b="1" i="0" dirty="0">
                <a:solidFill>
                  <a:srgbClr val="2FA4A9"/>
                </a:solidFill>
              </a:rPr>
              <a:t>:  </a:t>
            </a:r>
            <a:r>
              <a:rPr lang="pt-PT" i="0" dirty="0"/>
              <a:t>cria e/ou colabora em r</a:t>
            </a:r>
            <a:r>
              <a:rPr b="0" i="0" dirty="0" err="1">
                <a:solidFill>
                  <a:srgbClr val="26313D"/>
                </a:solidFill>
              </a:rPr>
              <a:t>eferencia</a:t>
            </a:r>
            <a:r>
              <a:rPr lang="pt-PT" b="0" i="0" dirty="0" err="1">
                <a:solidFill>
                  <a:srgbClr val="26313D"/>
                </a:solidFill>
              </a:rPr>
              <a:t>is</a:t>
            </a:r>
            <a:r>
              <a:rPr b="0" i="0" dirty="0">
                <a:solidFill>
                  <a:srgbClr val="26313D"/>
                </a:solidFill>
              </a:rPr>
              <a:t>, </a:t>
            </a:r>
            <a:r>
              <a:rPr b="0" i="0" dirty="0" err="1">
                <a:solidFill>
                  <a:srgbClr val="26313D"/>
                </a:solidFill>
              </a:rPr>
              <a:t>vídeos</a:t>
            </a:r>
            <a:r>
              <a:rPr b="0" i="0" dirty="0">
                <a:solidFill>
                  <a:srgbClr val="26313D"/>
                </a:solidFill>
              </a:rPr>
              <a:t>, </a:t>
            </a:r>
            <a:r>
              <a:rPr b="0" i="0" dirty="0" err="1">
                <a:solidFill>
                  <a:srgbClr val="26313D"/>
                </a:solidFill>
              </a:rPr>
              <a:t>webin</a:t>
            </a:r>
            <a:r>
              <a:rPr lang="pt-PT" b="0" i="0" dirty="0" err="1">
                <a:solidFill>
                  <a:srgbClr val="26313D"/>
                </a:solidFill>
              </a:rPr>
              <a:t>ários</a:t>
            </a:r>
            <a:r>
              <a:rPr b="0" i="0" dirty="0">
                <a:solidFill>
                  <a:srgbClr val="26313D"/>
                </a:solidFill>
              </a:rPr>
              <a:t>, </a:t>
            </a:r>
            <a:r>
              <a:rPr lang="pt-PT" b="0" i="0" dirty="0">
                <a:solidFill>
                  <a:srgbClr val="26313D"/>
                </a:solidFill>
              </a:rPr>
              <a:t>formações</a:t>
            </a:r>
            <a:r>
              <a:rPr b="0" i="0" dirty="0">
                <a:solidFill>
                  <a:srgbClr val="26313D"/>
                </a:solidFill>
              </a:rPr>
              <a:t> e </a:t>
            </a:r>
            <a:r>
              <a:rPr b="0" i="0" dirty="0" err="1">
                <a:solidFill>
                  <a:srgbClr val="26313D"/>
                </a:solidFill>
              </a:rPr>
              <a:t>novos</a:t>
            </a:r>
            <a:r>
              <a:rPr b="0" i="0" dirty="0">
                <a:solidFill>
                  <a:srgbClr val="26313D"/>
                </a:solidFill>
              </a:rPr>
              <a:t> </a:t>
            </a:r>
            <a:r>
              <a:rPr b="0" i="0" dirty="0" err="1">
                <a:solidFill>
                  <a:srgbClr val="26313D"/>
                </a:solidFill>
              </a:rPr>
              <a:t>conteúdos</a:t>
            </a:r>
            <a:r>
              <a:rPr b="0" i="0" dirty="0">
                <a:solidFill>
                  <a:srgbClr val="26313D"/>
                </a:solidFill>
              </a:rPr>
              <a:t> </a:t>
            </a:r>
            <a:r>
              <a:rPr b="0" i="0" dirty="0" err="1">
                <a:solidFill>
                  <a:srgbClr val="26313D"/>
                </a:solidFill>
              </a:rPr>
              <a:t>educativos</a:t>
            </a:r>
            <a:r>
              <a:rPr b="0" i="0" dirty="0">
                <a:solidFill>
                  <a:srgbClr val="26313D"/>
                </a:solidFill>
              </a:rPr>
              <a:t>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BE9D85E-D9DB-9F55-54BB-2B07D417EDDB}"/>
              </a:ext>
            </a:extLst>
          </p:cNvPr>
          <p:cNvSpPr txBox="1"/>
          <p:nvPr/>
        </p:nvSpPr>
        <p:spPr>
          <a:xfrm>
            <a:off x="3460750" y="5533400"/>
            <a:ext cx="29133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 err="1">
                <a:hlinkClick r:id="rId2"/>
              </a:rPr>
              <a:t>Vídeo: Diz não à corrupção!</a:t>
            </a:r>
            <a:endParaRPr lang="pt-PT" dirty="0"/>
          </a:p>
        </p:txBody>
      </p:sp>
      <p:sp>
        <p:nvSpPr>
          <p:cNvPr id="11" name="TextBox 10"/>
          <p:cNvSpPr txBox="1"/>
          <p:nvPr/>
        </p:nvSpPr>
        <p:spPr>
          <a:xfrm>
            <a:off x="5486400" y="2103120"/>
            <a:ext cx="621792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0F3049"/>
                </a:solidFill>
              </a:rPr>
              <a:t>MISSÃO DO MENAC</a:t>
            </a:r>
          </a:p>
          <a:p>
            <a:pPr>
              <a:spcBef>
                <a:spcPts val="800"/>
              </a:spcBef>
            </a:pPr>
            <a:r>
              <a:rPr sz="1800" i="1"/>
              <a:t>"O MENAC tem por missão a promoção da transparência e da integridade na ação pública e a garantia da efetividade de políticas de prevenção da corrupção e de infrações conexas."</a:t>
            </a:r>
          </a:p>
          <a:p>
            <a:pPr>
              <a:spcBef>
                <a:spcPts val="1000"/>
              </a:spcBef>
            </a:pPr>
            <a:r>
              <a:rPr sz="800"/>
              <a:t>Fontes: Decreto-Lei n.º 109-E/2021, de 9 de dezembro, anexo, artigo 2.º, n.º 1.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>
                <a:solidFill>
                  <a:schemeClr val="bg2"/>
                </a:solidFill>
              </a:rPr>
              <a:t>O </a:t>
            </a:r>
            <a:r>
              <a:rPr dirty="0" err="1">
                <a:solidFill>
                  <a:schemeClr val="bg2"/>
                </a:solidFill>
              </a:rPr>
              <a:t>essencial</a:t>
            </a:r>
            <a:r>
              <a:rPr dirty="0">
                <a:solidFill>
                  <a:schemeClr val="bg2"/>
                </a:solidFill>
              </a:rPr>
              <a:t>, </a:t>
            </a:r>
            <a:r>
              <a:rPr dirty="0" err="1">
                <a:solidFill>
                  <a:schemeClr val="bg2"/>
                </a:solidFill>
              </a:rPr>
              <a:t>em</a:t>
            </a:r>
            <a:r>
              <a:rPr dirty="0">
                <a:solidFill>
                  <a:schemeClr val="bg2"/>
                </a:solidFill>
              </a:rPr>
              <a:t> </a:t>
            </a:r>
            <a:r>
              <a:rPr dirty="0" err="1">
                <a:solidFill>
                  <a:schemeClr val="bg2"/>
                </a:solidFill>
              </a:rPr>
              <a:t>resumo</a:t>
            </a:r>
            <a:r>
              <a:rPr lang="pt-PT" dirty="0">
                <a:solidFill>
                  <a:schemeClr val="bg2"/>
                </a:solidFill>
              </a:rPr>
              <a:t> 1/3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As ideias-chave da sessão, numa síntese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2072548"/>
            <a:ext cx="10947400" cy="3304124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As quatro palavras: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ética quer o certo; a integridade vive-o mesmo sem ninguém ver; a transparência mostra-o; a corrupção abusa de um poder confiado.</a:t>
            </a:r>
          </a:p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Reconhecer comportamentos: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agir bem depende menos do talento do que do carácter.</a:t>
            </a:r>
          </a:p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Um fenómeno social: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corrupção, pequena ou grande, tende a alastrar quando é tolerada.</a:t>
            </a:r>
          </a:p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feitos</a:t>
            </a:r>
            <a:r>
              <a:rPr lang="pt-PT" sz="2000" b="1" dirty="0">
                <a:solidFill>
                  <a:srgbClr val="E77728"/>
                </a:solidFill>
                <a:latin typeface="Calibri"/>
              </a:rPr>
              <a:t>: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chega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a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escola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hospital e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quem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precisa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mina a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confiança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chão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comum</a:t>
            </a:r>
            <a:r>
              <a:rPr lang="pt-PT" sz="2000" b="1" dirty="0">
                <a:solidFill>
                  <a:srgbClr val="04547F"/>
                </a:solidFill>
                <a:latin typeface="Calibri"/>
              </a:rPr>
              <a:t>: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Estado de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direito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as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mesmas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regras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 Uma tarefa partilhada: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cidadãos, Estado e sociedade civil.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FBE598C-44D3-8A62-C31A-A51D3CF84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295" y="6247046"/>
            <a:ext cx="1383912" cy="499915"/>
          </a:xfrm>
          <a:prstGeom prst="rect">
            <a:avLst/>
          </a:prstGeom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7FF1962-2735-C0F8-83C7-7BCEFE79E3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>
                <a:solidFill>
                  <a:schemeClr val="bg2"/>
                </a:solidFill>
              </a:rPr>
              <a:t>O essencial, em resumo 2/3</a:t>
            </a:r>
          </a:p>
        </p:txBody>
      </p:sp>
      <p:sp>
        <p:nvSpPr>
          <p:cNvPr id="6" name="Marcador de Posição do Texto 5">
            <a:extLst>
              <a:ext uri="{FF2B5EF4-FFF2-40B4-BE49-F238E27FC236}">
                <a16:creationId xmlns:a16="http://schemas.microsoft.com/office/drawing/2014/main" id="{DDE87CAA-AEF3-5734-3911-EA9593237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+mj-lt"/>
              </a:rPr>
              <a:t>A integridade aprende-se, pratica-se e protege-se em conjunto.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78ACF53-B704-CDFA-CFC7-78EC4BC25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76E96-B79D-4F2B-9241-53214DAD9253}" type="slidenum">
              <a:rPr lang="en-GB" smtClean="0"/>
              <a:pPr/>
              <a:t>41</a:t>
            </a:fld>
            <a:endParaRPr lang="en-GB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6945331-8EE3-0747-541F-E8343FA0687E}"/>
              </a:ext>
            </a:extLst>
          </p:cNvPr>
          <p:cNvSpPr txBox="1"/>
          <p:nvPr/>
        </p:nvSpPr>
        <p:spPr>
          <a:xfrm>
            <a:off x="509048" y="1709945"/>
            <a:ext cx="11340446" cy="358035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indent="-285750">
              <a:lnSpc>
                <a:spcPct val="107000"/>
              </a:lnSpc>
              <a:spcAft>
                <a:spcPts val="10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t-PT" sz="1800" b="1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 ética</a:t>
            </a:r>
            <a:r>
              <a:rPr lang="pt-PT" sz="1800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ajuda-nos a pensar no que é certo, justo e respeitador.</a:t>
            </a:r>
            <a:endParaRPr lang="pt-PT" sz="1600" dirty="0">
              <a:solidFill>
                <a:srgbClr val="222222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10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t-PT" sz="1800" b="1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 integridade</a:t>
            </a:r>
            <a:r>
              <a:rPr lang="pt-PT" sz="1800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transforma esses valores em escolhas e comportamentos coerentes.</a:t>
            </a:r>
            <a:endParaRPr lang="pt-PT" sz="1600" dirty="0">
              <a:solidFill>
                <a:srgbClr val="222222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10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t-PT" sz="1800" b="1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 corrupção</a:t>
            </a:r>
            <a:r>
              <a:rPr lang="pt-PT" sz="1800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ocorre quando um poder ou responsabilidade confiados são usados para obter uma vantagem indevida.</a:t>
            </a:r>
            <a:endParaRPr lang="pt-PT" sz="1600" dirty="0">
              <a:solidFill>
                <a:srgbClr val="222222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10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t-PT" sz="1800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Nem todo o erro, mentira, injustiça ou ilegalidade é corrupção. É necessário conhecer os factos e usar as palavras com rigor.</a:t>
            </a:r>
            <a:endParaRPr lang="pt-PT" sz="1600" dirty="0">
              <a:solidFill>
                <a:srgbClr val="222222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10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t-PT" sz="1800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 corrupção tende a ser oculta, pode ocorrer em qualquer setor e produz efeitos muito maiores do que a vantagem obtida.</a:t>
            </a:r>
            <a:endParaRPr lang="pt-PT" sz="1600" dirty="0">
              <a:solidFill>
                <a:srgbClr val="222222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1041E73-AA66-CCAE-8D94-BEC129CA4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295" y="6247046"/>
            <a:ext cx="1383912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5734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7FF1962-2735-C0F8-83C7-7BCEFE79E3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>
                <a:solidFill>
                  <a:schemeClr val="bg2"/>
                </a:solidFill>
              </a:rPr>
              <a:t>O essencial, em resumo 3/3</a:t>
            </a:r>
          </a:p>
        </p:txBody>
      </p:sp>
      <p:sp>
        <p:nvSpPr>
          <p:cNvPr id="6" name="Marcador de Posição do Texto 5">
            <a:extLst>
              <a:ext uri="{FF2B5EF4-FFF2-40B4-BE49-F238E27FC236}">
                <a16:creationId xmlns:a16="http://schemas.microsoft.com/office/drawing/2014/main" id="{DDE87CAA-AEF3-5734-3911-EA9593237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+mj-lt"/>
              </a:rPr>
              <a:t>Para levar da sessão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78ACF53-B704-CDFA-CFC7-78EC4BC25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76E96-B79D-4F2B-9241-53214DAD9253}" type="slidenum">
              <a:rPr lang="en-GB" smtClean="0"/>
              <a:pPr/>
              <a:t>42</a:t>
            </a:fld>
            <a:endParaRPr lang="en-GB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6945331-8EE3-0747-541F-E8343FA0687E}"/>
              </a:ext>
            </a:extLst>
          </p:cNvPr>
          <p:cNvSpPr txBox="1"/>
          <p:nvPr/>
        </p:nvSpPr>
        <p:spPr>
          <a:xfrm>
            <a:off x="509048" y="1709945"/>
            <a:ext cx="11340446" cy="358035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indent="-285750">
              <a:lnSpc>
                <a:spcPct val="107000"/>
              </a:lnSpc>
              <a:spcAft>
                <a:spcPts val="10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t-PT" sz="1800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Os seus efeitos atingem direitos, liberdades, bem-estar, oportunidades, empregos, recursos, organizações, desenvolvimento, confiança e democracia.</a:t>
            </a:r>
            <a:endParaRPr lang="pt-PT" sz="1600" dirty="0">
              <a:solidFill>
                <a:srgbClr val="222222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10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t-PT" sz="1800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 </a:t>
            </a:r>
            <a:r>
              <a:rPr lang="pt-PT" sz="1800" b="1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boa governança </a:t>
            </a:r>
            <a:r>
              <a:rPr lang="pt-PT" sz="1800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exige legalidade, igualdade, imparcialidade, transparência, participação, fundamentação e prestação de contas.</a:t>
            </a:r>
            <a:endParaRPr lang="pt-PT" sz="1600" dirty="0">
              <a:solidFill>
                <a:srgbClr val="222222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10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t-PT" sz="1800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Cidadãos, Estado, escolas, empresas e sociedade civil têm </a:t>
            </a:r>
            <a:r>
              <a:rPr lang="pt-PT" sz="1800" b="1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responsabilidades</a:t>
            </a:r>
            <a:r>
              <a:rPr lang="pt-PT" sz="1800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diferentes e complementares.</a:t>
            </a:r>
            <a:endParaRPr lang="pt-PT" sz="1600" dirty="0">
              <a:solidFill>
                <a:srgbClr val="222222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10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t-PT" sz="1800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Os </a:t>
            </a:r>
            <a:r>
              <a:rPr lang="pt-PT" sz="1800" b="1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alunos</a:t>
            </a:r>
            <a:r>
              <a:rPr lang="pt-PT" sz="1800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podem dar o exemplo na sua conduta diária, participar, fazer perguntas, debater com a família, verificar informação, recusar favores injustos, proteger o que é comum e propor melhorias.</a:t>
            </a:r>
            <a:endParaRPr lang="pt-PT" sz="1600" dirty="0">
              <a:solidFill>
                <a:srgbClr val="222222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1000"/>
              </a:spcAft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t-PT" sz="1800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 </a:t>
            </a:r>
            <a:r>
              <a:rPr lang="pt-PT" sz="1800" b="1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MENAC</a:t>
            </a:r>
            <a:r>
              <a:rPr lang="pt-PT" sz="1800" dirty="0">
                <a:solidFill>
                  <a:srgbClr val="222222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entidade administrativa independente de prevenção da corrupção, apoia a educação e promove uma cultura de integridade, com conhecimento, recursos e novas ferramentas educativas.</a:t>
            </a:r>
            <a:endParaRPr lang="pt-PT" sz="1600" dirty="0">
              <a:solidFill>
                <a:srgbClr val="222222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1041E73-AA66-CCAE-8D94-BEC129CA4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295" y="6247046"/>
            <a:ext cx="1383912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5734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>
                <a:solidFill>
                  <a:srgbClr val="04547F"/>
                </a:solidFill>
              </a:rPr>
              <a:t>Mensagens</a:t>
            </a:r>
            <a:endParaRPr dirty="0">
              <a:solidFill>
                <a:srgbClr val="04547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O que fica, por ciclo e para todos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0293" y="2080675"/>
            <a:ext cx="6675120" cy="331844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MENSAGEM </a:t>
            </a:r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BÁSICA 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 CICLO</a:t>
            </a:r>
          </a:p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5828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1.º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5828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ciclo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25828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honesto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justo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dizer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verdade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assumir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erros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2.º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ciclo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participar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lealdade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respeitar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outros 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recusar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corrupto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3.º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ciclo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refletir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criticamente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agir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integridade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escola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comunidade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Secundário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pensar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defender o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justo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assumir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responsabilidade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1627632"/>
            <a:ext cx="4206240" cy="4224528"/>
          </a:xfrm>
          <a:prstGeom prst="round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80960" y="1847088"/>
            <a:ext cx="3749039" cy="379476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7AB35"/>
                </a:solidFill>
                <a:effectLst/>
                <a:uLnTx/>
                <a:uFillTx/>
                <a:ea typeface="+mn-ea"/>
                <a:cs typeface="+mn-cs"/>
              </a:rPr>
              <a:t>PARA TODOS</a:t>
            </a:r>
            <a:endParaRPr kumimoji="0" lang="pt-PT" sz="2000" b="1" i="0" u="none" strike="noStrike" kern="1200" cap="none" spc="0" normalizeH="0" baseline="0" noProof="0" dirty="0">
              <a:ln>
                <a:noFill/>
              </a:ln>
              <a:solidFill>
                <a:srgbClr val="F7AB35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F7AB35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Fazer a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coisa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certa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,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endParaRPr kumimoji="0" lang="pt-PT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sobretudo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quando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ninguém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observa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  <a:endParaRPr kumimoji="0" lang="pt-PT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A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integridade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não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 é para um dia. 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É para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toda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a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vida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8A812EE-79DF-3327-97E4-0CF7561E9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295" y="6247046"/>
            <a:ext cx="1383912" cy="499915"/>
          </a:xfrm>
          <a:prstGeom prst="rect">
            <a:avLst/>
          </a:prstGeom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 err="1"/>
              <a:t>Referências e ligações úteis (1/3)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Fontes e recursos para preparar as sessões · por ordem alfabética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1733" y="1874519"/>
            <a:ext cx="5623560" cy="4023360"/>
          </a:xfrm>
          <a:prstGeom prst="rect">
            <a:avLst/>
          </a:prstGeom>
          <a:noFill/>
        </p:spPr>
        <p:txBody>
          <a:bodyPr wrap="square" lIns="45720" tIns="0" rIns="45720" bIns="27432">
            <a:noAutofit/>
          </a:bodyPr>
          <a:lstStyle/>
          <a:p>
            <a:pPr>
              <a:spcAft>
                <a:spcPts val="600"/>
              </a:spcAft>
            </a:pPr>
            <a:r>
              <a:rPr sz="1400" b="0">
                <a:hlinkClick r:id="rId2"/>
              </a:rPr>
              <a:t>• All4Integrity, REDEscolas Anticorrupção</a:t>
            </a:r>
            <a:r>
              <a:rPr sz="1400"/>
              <a:t> (all4integrity.org)</a:t>
            </a:r>
          </a:p>
          <a:p>
            <a:pPr>
              <a:spcAft>
                <a:spcPts val="600"/>
              </a:spcAft>
            </a:pPr>
            <a:r>
              <a:rPr sz="1400" b="0">
                <a:hlinkClick r:id="rId3"/>
              </a:rPr>
              <a:t>• Comissão Europeia, O que é o Estado de direito</a:t>
            </a:r>
            <a:r>
              <a:rPr sz="1400"/>
              <a:t> (commission.europa.eu)</a:t>
            </a:r>
          </a:p>
          <a:p>
            <a:pPr>
              <a:spcAft>
                <a:spcPts val="600"/>
              </a:spcAft>
            </a:pPr>
            <a:r>
              <a:rPr sz="1400" b="0">
                <a:hlinkClick r:id="rId4"/>
              </a:rPr>
              <a:t>• Conselho da Europa</a:t>
            </a:r>
            <a:r>
              <a:rPr sz="1400"/>
              <a:t> (coe.int)</a:t>
            </a:r>
          </a:p>
          <a:p>
            <a:pPr>
              <a:spcAft>
                <a:spcPts val="600"/>
              </a:spcAft>
            </a:pPr>
            <a:r>
              <a:rPr sz="1400" b="0">
                <a:hlinkClick r:id="rId5"/>
              </a:rPr>
              <a:t>• Conselho de Prevenção da Corrupção (extinto, com arquivo de recursos)</a:t>
            </a:r>
            <a:r>
              <a:rPr sz="1400"/>
              <a:t> (cpc.tcontas.pt)</a:t>
            </a:r>
          </a:p>
          <a:p>
            <a:pPr>
              <a:spcAft>
                <a:spcPts val="600"/>
              </a:spcAft>
            </a:pPr>
            <a:r>
              <a:rPr sz="1400" b="0">
                <a:hlinkClick r:id="rId6"/>
              </a:rPr>
              <a:t>• Convenção das Nações Unidas contra a Corrupção (UNCAC)</a:t>
            </a:r>
            <a:r>
              <a:rPr sz="1400"/>
              <a:t> (unodc.org)</a:t>
            </a:r>
          </a:p>
          <a:p>
            <a:pPr>
              <a:spcAft>
                <a:spcPts val="600"/>
              </a:spcAft>
            </a:pPr>
            <a:r>
              <a:rPr sz="1400" b="0">
                <a:hlinkClick r:id="rId7"/>
              </a:rPr>
              <a:t>• Decreto-Lei n.º 55/2018, currículo dos ensinos básico e secundário</a:t>
            </a:r>
            <a:r>
              <a:rPr sz="1400"/>
              <a:t> (diariodarepublica.pt)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86733" y="1874519"/>
            <a:ext cx="5440680" cy="402336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Aft>
                <a:spcPts val="600"/>
              </a:spcAft>
            </a:pPr>
            <a:r>
              <a:rPr sz="1400" b="0">
                <a:hlinkClick r:id="rId8"/>
              </a:rPr>
              <a:t>• EduQA, Educar para a Cidadania</a:t>
            </a:r>
            <a:r>
              <a:rPr sz="1400"/>
              <a:t> (educarparaacidadania.eduqa.pt)</a:t>
            </a:r>
          </a:p>
          <a:p>
            <a:pPr>
              <a:spcAft>
                <a:spcPts val="600"/>
              </a:spcAft>
            </a:pPr>
            <a:r>
              <a:rPr sz="1400" b="0"/>
              <a:t>• Estratégia Nacional Anticorrupção 2020-2024 (RCM n.º 37/2021)</a:t>
            </a:r>
          </a:p>
          <a:p>
            <a:pPr>
              <a:spcAft>
                <a:spcPts val="600"/>
              </a:spcAft>
            </a:pPr>
            <a:r>
              <a:rPr sz="1400" b="0">
                <a:hlinkClick r:id="rId9"/>
              </a:rPr>
              <a:t>• Estratégia Nacional de Educação para a Cidadania (RCM n.º 127/2025)</a:t>
            </a:r>
            <a:r>
              <a:rPr sz="1400"/>
              <a:t> (dge.mec.pt)</a:t>
            </a:r>
          </a:p>
          <a:p>
            <a:pPr>
              <a:spcAft>
                <a:spcPts val="600"/>
              </a:spcAft>
            </a:pPr>
            <a:r>
              <a:rPr sz="1400" b="0">
                <a:hlinkClick r:id="rId10"/>
              </a:rPr>
              <a:t>• GRECO, Conselho da Europa</a:t>
            </a:r>
            <a:r>
              <a:rPr sz="1400"/>
              <a:t> (coe.int)</a:t>
            </a:r>
          </a:p>
          <a:p>
            <a:pPr>
              <a:spcAft>
                <a:spcPts val="600"/>
              </a:spcAft>
            </a:pPr>
            <a:r>
              <a:rPr sz="1400" b="0">
                <a:hlinkClick r:id="rId11"/>
              </a:rPr>
              <a:t>• Índice de Perceção da Corrupção (Transparency International)</a:t>
            </a:r>
            <a:r>
              <a:rPr sz="1400"/>
              <a:t> (transparency.org)</a:t>
            </a:r>
          </a:p>
          <a:p>
            <a:pPr>
              <a:spcAft>
                <a:spcPts val="600"/>
              </a:spcAft>
            </a:pPr>
            <a:r>
              <a:rPr sz="1400" b="0">
                <a:hlinkClick r:id="rId12"/>
              </a:rPr>
              <a:t>• Integrity Bootcamp (Transparência e Integridade)</a:t>
            </a:r>
            <a:r>
              <a:rPr sz="1400"/>
              <a:t> (transparencia.pt)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 err="1"/>
              <a:t>Referências e ligações úteis (2/3)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b="1" i="1" dirty="0">
                <a:solidFill>
                  <a:srgbClr val="2FA4A9"/>
                </a:solidFill>
                <a:latin typeface="Calibri Light"/>
              </a:rPr>
              <a:t>Fontes e recursos para preparar as sessões · por ordem alfabética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798" y="1874519"/>
            <a:ext cx="5440681" cy="402336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Aft>
                <a:spcPts val="600"/>
              </a:spcAft>
            </a:pPr>
            <a:r>
              <a:rPr sz="1400" b="0">
                <a:hlinkClick r:id="rId2"/>
              </a:rPr>
              <a:t>• Mecanismo Nacional Anticorrupção (MENAC)</a:t>
            </a:r>
            <a:r>
              <a:rPr sz="1400"/>
              <a:t> (mec-anticorrupcao.pt)</a:t>
            </a:r>
          </a:p>
          <a:p>
            <a:pPr>
              <a:spcAft>
                <a:spcPts val="600"/>
              </a:spcAft>
            </a:pPr>
            <a:r>
              <a:rPr sz="1400" b="0">
                <a:hlinkClick r:id="rId3"/>
              </a:rPr>
              <a:t>• MENAC, área Escolas (Recomendações 8/2024 e 3/2025)</a:t>
            </a:r>
            <a:r>
              <a:rPr sz="1400"/>
              <a:t> (mec-anticorrupcao.pt)</a:t>
            </a:r>
          </a:p>
          <a:p>
            <a:pPr>
              <a:spcAft>
                <a:spcPts val="600"/>
              </a:spcAft>
            </a:pPr>
            <a:r>
              <a:rPr sz="1400" b="0">
                <a:hlinkClick r:id="rId4"/>
              </a:rPr>
              <a:t>• Ministério Público, Corrupção e fraude</a:t>
            </a:r>
            <a:r>
              <a:rPr sz="1400"/>
              <a:t> (ministeriopublico.pt)</a:t>
            </a:r>
          </a:p>
          <a:p>
            <a:pPr>
              <a:spcAft>
                <a:spcPts val="600"/>
              </a:spcAft>
            </a:pPr>
            <a:r>
              <a:rPr sz="1400" b="0">
                <a:hlinkClick r:id="rId5"/>
              </a:rPr>
              <a:t>• OCDE, Anti-Corruption and Integrity</a:t>
            </a:r>
            <a:r>
              <a:rPr sz="1400"/>
              <a:t> (oecd.org)</a:t>
            </a:r>
          </a:p>
          <a:p>
            <a:pPr>
              <a:spcAft>
                <a:spcPts val="600"/>
              </a:spcAft>
            </a:pPr>
            <a:r>
              <a:rPr sz="1400" b="0">
                <a:hlinkClick r:id="rId6"/>
              </a:rPr>
              <a:t>• OLAF, Organismo Europeu de Luta Antifraude</a:t>
            </a:r>
            <a:r>
              <a:rPr sz="1400"/>
              <a:t> (anti-fraud.ec.europa.eu)</a:t>
            </a:r>
          </a:p>
          <a:p>
            <a:pPr>
              <a:spcAft>
                <a:spcPts val="600"/>
              </a:spcAft>
            </a:pPr>
            <a:r>
              <a:rPr sz="1400" b="0">
                <a:hlinkClick r:id="rId7"/>
              </a:rPr>
              <a:t>• Perfil dos Alunos à Saída da Escolaridade Obrigatória (2017)</a:t>
            </a:r>
            <a:r>
              <a:rPr sz="1400"/>
              <a:t> (dge.mec.pt)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874519"/>
            <a:ext cx="5440680" cy="402336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Aft>
                <a:spcPts val="600"/>
              </a:spcAft>
            </a:pPr>
            <a:r>
              <a:rPr sz="1400" b="0">
                <a:hlinkClick r:id="rId8"/>
              </a:rPr>
              <a:t>• Referencial de Educação para a Transparência e Integridade (2024)</a:t>
            </a:r>
            <a:r>
              <a:rPr sz="1400"/>
              <a:t> (mec-anticorrupcao.pt)</a:t>
            </a:r>
          </a:p>
          <a:p>
            <a:pPr>
              <a:spcAft>
                <a:spcPts val="600"/>
              </a:spcAft>
            </a:pPr>
            <a:r>
              <a:rPr sz="1400" b="0">
                <a:hlinkClick r:id="rId9"/>
              </a:rPr>
              <a:t>• Transparência e Integridade (Portugal)</a:t>
            </a:r>
            <a:r>
              <a:rPr sz="1400"/>
              <a:t> (transparencia.pt)</a:t>
            </a:r>
          </a:p>
          <a:p>
            <a:pPr>
              <a:spcAft>
                <a:spcPts val="600"/>
              </a:spcAft>
            </a:pPr>
            <a:r>
              <a:rPr sz="1400" b="0">
                <a:hlinkClick r:id="rId10"/>
              </a:rPr>
              <a:t>• Transparency International</a:t>
            </a:r>
            <a:r>
              <a:rPr sz="1400"/>
              <a:t> (transparency.org)</a:t>
            </a:r>
          </a:p>
          <a:p>
            <a:pPr>
              <a:spcAft>
                <a:spcPts val="600"/>
              </a:spcAft>
            </a:pPr>
            <a:r>
              <a:rPr sz="1400" b="0">
                <a:hlinkClick r:id="rId11"/>
              </a:rPr>
              <a:t>• UNICEF, Plataforma Escolas (recursos)</a:t>
            </a:r>
            <a:r>
              <a:rPr sz="1400"/>
              <a:t> (escolas.unicef.pt)</a:t>
            </a:r>
          </a:p>
          <a:p>
            <a:pPr>
              <a:spcAft>
                <a:spcPts val="600"/>
              </a:spcAft>
            </a:pPr>
            <a:r>
              <a:rPr sz="1400" b="0">
                <a:hlinkClick r:id="rId12"/>
              </a:rPr>
              <a:t>• UNODC, GRACE e Educação para a Justiça</a:t>
            </a:r>
            <a:r>
              <a:rPr sz="1400"/>
              <a:t> (grace.unodc.org)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0E026-F854-CCC0-5216-107AB2E4E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18F8C6-161E-F3CC-1327-187C96B75D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 err="1"/>
              <a:t>Referências e ligações úteis (3/3)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E7935-0797-D2A5-FB4A-804DF4F971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pt-PT" b="1" i="1" dirty="0" err="1">
                <a:solidFill>
                  <a:srgbClr val="2FA4A9"/>
                </a:solidFill>
                <a:latin typeface="Calibri Light"/>
              </a:rPr>
              <a:t>Vídeos (com hiperligação)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85739A-12F3-949F-B21E-17A06B9F26A3}"/>
              </a:ext>
            </a:extLst>
          </p:cNvPr>
          <p:cNvSpPr txBox="1"/>
          <p:nvPr/>
        </p:nvSpPr>
        <p:spPr>
          <a:xfrm>
            <a:off x="655320" y="1981200"/>
            <a:ext cx="5440680" cy="345440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endParaRPr lang="pt-PT" sz="2000" b="1" dirty="0">
              <a:solidFill>
                <a:srgbClr val="C88A1E"/>
              </a:solidFill>
            </a:endParaRPr>
          </a:p>
          <a:p>
            <a:pPr marL="182563" indent="-182563">
              <a:spcBef>
                <a:spcPts val="600"/>
              </a:spcBef>
              <a:spcAft>
                <a:spcPts val="600"/>
              </a:spcAft>
            </a:pPr>
            <a:r>
              <a:rPr sz="2000" b="1" i="0" dirty="0">
                <a:solidFill>
                  <a:srgbClr val="C88A1E"/>
                </a:solidFill>
              </a:rPr>
              <a:t>•</a:t>
            </a:r>
            <a:r>
              <a:rPr lang="pt-PT" sz="2000" b="1" i="0" dirty="0">
                <a:solidFill>
                  <a:srgbClr val="C88A1E"/>
                </a:solidFill>
              </a:rPr>
              <a:t> </a:t>
            </a:r>
            <a:r>
              <a:rPr lang="pt-PT" sz="2000" b="1" dirty="0" err="1">
                <a:solidFill>
                  <a:srgbClr val="04547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pt-PT" sz="2000" b="1" dirty="0">
                <a:solidFill>
                  <a:srgbClr val="04547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Are 10 </a:t>
            </a:r>
            <a:r>
              <a:rPr lang="pt-PT" sz="2000" b="1" dirty="0" err="1">
                <a:solidFill>
                  <a:srgbClr val="04547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Ways</a:t>
            </a:r>
            <a:r>
              <a:rPr lang="pt-PT" sz="2000" b="1" dirty="0">
                <a:solidFill>
                  <a:srgbClr val="04547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to </a:t>
            </a:r>
            <a:r>
              <a:rPr lang="pt-PT" sz="2000" b="1" dirty="0" err="1">
                <a:solidFill>
                  <a:srgbClr val="04547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Fight</a:t>
            </a:r>
            <a:r>
              <a:rPr lang="pt-PT" sz="2000" b="1" dirty="0">
                <a:solidFill>
                  <a:srgbClr val="04547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PT" sz="2000" b="1" dirty="0" err="1">
                <a:solidFill>
                  <a:srgbClr val="04547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Corruption</a:t>
            </a:r>
            <a:r>
              <a:rPr lang="pt-PT" sz="2000" b="1" dirty="0">
                <a:solidFill>
                  <a:srgbClr val="04547F"/>
                </a:solidFill>
              </a:rPr>
              <a:t> </a:t>
            </a:r>
            <a:r>
              <a:rPr lang="pt-PT" sz="2000" dirty="0">
                <a:solidFill>
                  <a:srgbClr val="04547F"/>
                </a:solidFill>
              </a:rPr>
              <a:t>(dez modos de combater a corrupção) (Banco Mundial, em inglês)</a:t>
            </a:r>
          </a:p>
          <a:p>
            <a:pPr marL="182563" indent="-182563">
              <a:spcBef>
                <a:spcPts val="600"/>
              </a:spcBef>
              <a:spcAft>
                <a:spcPts val="600"/>
              </a:spcAft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ea typeface="+mn-ea"/>
                <a:cs typeface="+mn-cs"/>
              </a:rPr>
              <a:t>• </a:t>
            </a:r>
            <a:r>
              <a:rPr lang="pt-PT" sz="2000" b="1" dirty="0">
                <a:solidFill>
                  <a:srgbClr val="04547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iz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Não à Corrupção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</a:rPr>
              <a:t> </a:t>
            </a:r>
            <a:r>
              <a:rPr kumimoji="0" lang="pt-PT" sz="200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</a:rPr>
              <a:t>(MENAC)</a:t>
            </a:r>
            <a:endParaRPr kumimoji="0" lang="pt-PT" sz="2000" i="0" u="none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82563" marR="0" lvl="0" indent="-182563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Estado de direito </a:t>
            </a:r>
            <a:r>
              <a:rPr kumimoji="0" lang="pt-PT" sz="200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ea typeface="+mn-ea"/>
                <a:cs typeface="+mn-cs"/>
              </a:rPr>
              <a:t>(Comissão Europeia)</a:t>
            </a:r>
            <a:endParaRPr kumimoji="0" lang="pt-PT" sz="200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ea typeface="+mn-ea"/>
              <a:cs typeface="+mn-cs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82563" indent="-182563">
              <a:spcBef>
                <a:spcPts val="600"/>
              </a:spcBef>
              <a:spcAft>
                <a:spcPts val="600"/>
              </a:spcAft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ea typeface="+mn-ea"/>
                <a:cs typeface="+mn-cs"/>
              </a:rPr>
              <a:t>• </a:t>
            </a:r>
            <a:r>
              <a:rPr lang="pt-PT" sz="2000" b="1" dirty="0">
                <a:solidFill>
                  <a:srgbClr val="04547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Dia 9 de dezembro </a:t>
            </a:r>
            <a:r>
              <a:rPr lang="pt-PT" sz="2000" dirty="0">
                <a:solidFill>
                  <a:srgbClr val="04547F"/>
                </a:solidFill>
              </a:rPr>
              <a:t>(ALL4INTEGRITY)</a:t>
            </a:r>
          </a:p>
          <a:p>
            <a:pPr marL="182563" marR="0" lvl="0" indent="-182563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Proteger o Estado de direito </a:t>
            </a:r>
            <a:r>
              <a:rPr kumimoji="0" lang="pt-PT" sz="200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ea typeface="+mn-ea"/>
                <a:cs typeface="+mn-cs"/>
              </a:rPr>
              <a:t>(Tribunal da União Europeia)</a:t>
            </a:r>
            <a:endParaRPr kumimoji="0" lang="pt-PT" sz="200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ea typeface="+mn-ea"/>
              <a:cs typeface="+mn-cs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sz="2000" u="sng" dirty="0">
              <a:solidFill>
                <a:srgbClr val="04547F"/>
              </a:solidFill>
              <a:hlinkClick r:id="rId5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48F9FF-D8C4-1216-FF67-63311C114F05}"/>
              </a:ext>
            </a:extLst>
          </p:cNvPr>
          <p:cNvSpPr txBox="1"/>
          <p:nvPr/>
        </p:nvSpPr>
        <p:spPr>
          <a:xfrm>
            <a:off x="6384459" y="2305690"/>
            <a:ext cx="5440680" cy="359664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182563" lvl="0" indent="-182563">
              <a:spcBef>
                <a:spcPts val="600"/>
              </a:spcBef>
              <a:spcAft>
                <a:spcPts val="1200"/>
              </a:spcAft>
              <a:defRPr/>
            </a:pPr>
            <a:r>
              <a:rPr lang="pt-PT" sz="2000" b="1" dirty="0">
                <a:solidFill>
                  <a:srgbClr val="C88A1E"/>
                </a:solidFill>
              </a:rPr>
              <a:t>• </a:t>
            </a:r>
            <a:r>
              <a:rPr lang="pt-PT" sz="2000" b="1" dirty="0">
                <a:solidFill>
                  <a:srgbClr val="04547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 que é o OLAF </a:t>
            </a:r>
            <a:r>
              <a:rPr lang="pt-PT" sz="2000" dirty="0">
                <a:solidFill>
                  <a:srgbClr val="04547F"/>
                </a:solidFill>
              </a:rPr>
              <a:t>Minuto Europeu (CE-</a:t>
            </a:r>
            <a:r>
              <a:rPr lang="pt-PT" sz="2000" dirty="0">
                <a:solidFill>
                  <a:srgbClr val="04547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</a:t>
            </a:r>
            <a:r>
              <a:rPr lang="pt-PT" sz="2000" dirty="0">
                <a:solidFill>
                  <a:srgbClr val="04547F"/>
                </a:solidFill>
              </a:rPr>
              <a:t>)</a:t>
            </a:r>
          </a:p>
          <a:p>
            <a:pPr marL="182563" lvl="0" indent="-182563">
              <a:spcBef>
                <a:spcPts val="600"/>
              </a:spcBef>
              <a:spcAft>
                <a:spcPts val="1200"/>
              </a:spcAft>
              <a:defRPr/>
            </a:pPr>
            <a:r>
              <a:rPr lang="pt-PT" sz="2000" b="1" dirty="0">
                <a:solidFill>
                  <a:srgbClr val="C88A1E"/>
                </a:solidFill>
              </a:rPr>
              <a:t>• </a:t>
            </a:r>
            <a:r>
              <a:rPr lang="pt-PT" sz="2000" b="1" dirty="0" err="1">
                <a:solidFill>
                  <a:srgbClr val="04547F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Anti-corruption</a:t>
            </a:r>
            <a:r>
              <a:rPr lang="pt-PT" sz="2000" dirty="0">
                <a:solidFill>
                  <a:srgbClr val="04547F"/>
                </a:solidFill>
              </a:rPr>
              <a:t> (UNODC-UNESCO)</a:t>
            </a:r>
            <a:endParaRPr lang="pt-PT" sz="2000" u="sng" dirty="0">
              <a:solidFill>
                <a:srgbClr val="04547F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82563" indent="-182563">
              <a:spcBef>
                <a:spcPts val="600"/>
              </a:spcBef>
              <a:spcAft>
                <a:spcPts val="1200"/>
              </a:spcAft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ea typeface="+mn-ea"/>
                <a:cs typeface="+mn-cs"/>
              </a:rPr>
              <a:t>• Fighting Corruption in the Developing World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ea typeface="+mn-ea"/>
                <a:cs typeface="+mn-cs"/>
              </a:rPr>
              <a:t>(James Long, TED, em inglês)</a:t>
            </a:r>
            <a:endParaRPr kumimoji="0" lang="pt-PT" sz="2000" i="0" u="none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82563" indent="-182563">
              <a:spcBef>
                <a:spcPts val="600"/>
              </a:spcBef>
              <a:spcAft>
                <a:spcPts val="1200"/>
              </a:spcAft>
            </a:pPr>
            <a:r>
              <a:rPr lang="pt-PT" sz="2000" b="1" dirty="0">
                <a:solidFill>
                  <a:srgbClr val="C88A1E"/>
                </a:solidFill>
              </a:rPr>
              <a:t>• Fighting Corruption (</a:t>
            </a:r>
            <a:r>
              <a:rPr lang="pt-PT" sz="2000" dirty="0" err="1">
                <a:solidFill>
                  <a:srgbClr val="04547F"/>
                </a:solidFill>
              </a:rPr>
              <a:t>Nikos Passas, em inglês)</a:t>
            </a:r>
            <a:endParaRPr lang="pt-PT" sz="2000" b="1" dirty="0">
              <a:solidFill>
                <a:srgbClr val="04547F"/>
              </a:solidFill>
            </a:endParaRPr>
          </a:p>
          <a:p>
            <a:pPr>
              <a:spcAft>
                <a:spcPts val="1200"/>
              </a:spcAft>
            </a:pPr>
            <a:endParaRPr sz="1400" u="sng" dirty="0">
              <a:solidFill>
                <a:srgbClr val="04547F"/>
              </a:solidFill>
              <a:hlinkClick r:id="rId10"/>
            </a:endParaRP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73740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264284" y="4901683"/>
            <a:ext cx="7684762" cy="657933"/>
          </a:xfrm>
        </p:spPr>
        <p:txBody>
          <a:bodyPr/>
          <a:lstStyle/>
          <a:p>
            <a:r>
              <a:rPr dirty="0"/>
              <a:t>A </a:t>
            </a:r>
            <a:r>
              <a:rPr dirty="0" err="1"/>
              <a:t>integridade</a:t>
            </a:r>
            <a:r>
              <a:rPr dirty="0"/>
              <a:t> </a:t>
            </a:r>
            <a:r>
              <a:rPr dirty="0" err="1"/>
              <a:t>não</a:t>
            </a:r>
            <a:r>
              <a:rPr dirty="0"/>
              <a:t> é para um dia. É para a </a:t>
            </a:r>
            <a:r>
              <a:rPr dirty="0" err="1"/>
              <a:t>vida</a:t>
            </a:r>
            <a:r>
              <a:rPr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5989320"/>
            <a:ext cx="6400800" cy="3657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200" b="1" i="0">
                <a:solidFill>
                  <a:srgbClr val="2FA4A9"/>
                </a:solidFill>
                <a:latin typeface="Calibri"/>
              </a:rPr>
              <a:t>mec-anticorrupcao.pt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C3A8EECC8FD174183A053D175664B12" ma:contentTypeVersion="11" ma:contentTypeDescription="Criar um novo documento." ma:contentTypeScope="" ma:versionID="f1b0dcb7152ca19f55db617af9d5a586">
  <xsd:schema xmlns:xsd="http://www.w3.org/2001/XMLSchema" xmlns:xs="http://www.w3.org/2001/XMLSchema" xmlns:p="http://schemas.microsoft.com/office/2006/metadata/properties" xmlns:ns3="50f2d6b4-7597-41e0-a6ab-e336550df3c5" targetNamespace="http://schemas.microsoft.com/office/2006/metadata/properties" ma:root="true" ma:fieldsID="3d75b77389a5adbcd330497e0334fbb0" ns3:_="">
    <xsd:import namespace="50f2d6b4-7597-41e0-a6ab-e336550df3c5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_activity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f2d6b4-7597-41e0-a6ab-e336550df3c5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0f2d6b4-7597-41e0-a6ab-e336550df3c5" xsi:nil="true"/>
  </documentManagement>
</p:properties>
</file>

<file path=customXml/itemProps1.xml><?xml version="1.0" encoding="utf-8"?>
<ds:datastoreItem xmlns:ds="http://schemas.openxmlformats.org/officeDocument/2006/customXml" ds:itemID="{13A9EC5E-70D7-4503-B7F0-40C9E79E55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A9B5C3-BE19-439C-B477-CD2C5BDA5A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f2d6b4-7597-41e0-a6ab-e336550df3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6AE8C77-E5D6-472E-947E-7FBC0E5B5137}">
  <ds:schemaRefs>
    <ds:schemaRef ds:uri="http://purl.org/dc/terms/"/>
    <ds:schemaRef ds:uri="http://purl.org/dc/dcmitype/"/>
    <ds:schemaRef ds:uri="http://schemas.microsoft.com/office/2006/metadata/properties"/>
    <ds:schemaRef ds:uri="50f2d6b4-7597-41e0-a6ab-e336550df3c5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6661</Words>
  <Application>Microsoft Office PowerPoint</Application>
  <PresentationFormat>Ecrã Panorâmico</PresentationFormat>
  <Paragraphs>718</Paragraphs>
  <Slides>47</Slides>
  <Notes>5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10</vt:i4>
      </vt:variant>
      <vt:variant>
        <vt:lpstr>Tema</vt:lpstr>
      </vt:variant>
      <vt:variant>
        <vt:i4>4</vt:i4>
      </vt:variant>
      <vt:variant>
        <vt:lpstr>Títulos dos diapositivos</vt:lpstr>
      </vt:variant>
      <vt:variant>
        <vt:i4>47</vt:i4>
      </vt:variant>
    </vt:vector>
  </HeadingPairs>
  <TitlesOfParts>
    <vt:vector size="61" baseType="lpstr">
      <vt:lpstr>MS Mincho</vt:lpstr>
      <vt:lpstr>Aptos</vt:lpstr>
      <vt:lpstr>Aptos Display</vt:lpstr>
      <vt:lpstr>Arial</vt:lpstr>
      <vt:lpstr>Arial Black</vt:lpstr>
      <vt:lpstr>Calibri</vt:lpstr>
      <vt:lpstr>Calibri Light</vt:lpstr>
      <vt:lpstr>Montserrat</vt:lpstr>
      <vt:lpstr>Open Sans</vt:lpstr>
      <vt:lpstr>Wingdings</vt:lpstr>
      <vt:lpstr>Office Theme</vt:lpstr>
      <vt:lpstr>1_Office Theme</vt:lpstr>
      <vt:lpstr>2_Office Theme</vt:lpstr>
      <vt:lpstr>3_Office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Nuno Cunha Rolo</dc:creator>
  <cp:lastModifiedBy>Nuno Cunha Rolo</cp:lastModifiedBy>
  <cp:revision>11</cp:revision>
  <dcterms:created xsi:type="dcterms:W3CDTF">2026-01-12T14:26:43Z</dcterms:created>
  <dcterms:modified xsi:type="dcterms:W3CDTF">2026-11-07T17:11:50Z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0x0101004C3A8EECC8FD174183A053D175664B12</vt:lpwstr>
  </property>
  <property fmtid="{D5CDD505-2E9C-101B-9397-08002B2CF9AE}" pid="3" name="MSIP_Label_defa4170-0d19-0005-0004-bc88714345d2_Enabled">
    <vt:lpwstr>true</vt:lpwstr>
  </property>
  <property fmtid="{D5CDD505-2E9C-101B-9397-08002B2CF9AE}" pid="4" name="MSIP_Label_defa4170-0d19-0005-0004-bc88714345d2_SetDate">
    <vt:lpwstr>2026-07-16T13:10:27Z</vt:lpwstr>
  </property>
  <property fmtid="{D5CDD505-2E9C-101B-9397-08002B2CF9AE}" pid="5" name="MSIP_Label_defa4170-0d19-0005-0004-bc88714345d2_Method">
    <vt:lpwstr>Standard</vt:lpwstr>
  </property>
  <property fmtid="{D5CDD505-2E9C-101B-9397-08002B2CF9AE}" pid="6" name="MSIP_Label_defa4170-0d19-0005-0004-bc88714345d2_Name">
    <vt:lpwstr>defa4170-0d19-0005-0004-bc88714345d2</vt:lpwstr>
  </property>
  <property fmtid="{D5CDD505-2E9C-101B-9397-08002B2CF9AE}" pid="7" name="MSIP_Label_defa4170-0d19-0005-0004-bc88714345d2_SiteId">
    <vt:lpwstr>af1146dc-e65f-4024-b388-53d2a1f0b5a1</vt:lpwstr>
  </property>
  <property fmtid="{D5CDD505-2E9C-101B-9397-08002B2CF9AE}" pid="8" name="MSIP_Label_defa4170-0d19-0005-0004-bc88714345d2_ActionId">
    <vt:lpwstr>281f3df5-b2d7-4e4d-b4a2-2a0b4699c78d</vt:lpwstr>
  </property>
  <property fmtid="{D5CDD505-2E9C-101B-9397-08002B2CF9AE}" pid="9" name="MSIP_Label_defa4170-0d19-0005-0004-bc88714345d2_ContentBits">
    <vt:lpwstr>0</vt:lpwstr>
  </property>
  <property fmtid="{D5CDD505-2E9C-101B-9397-08002B2CF9AE}" pid="10" name="MSIP_Label_defa4170-0d19-0005-0004-bc88714345d2_Tag">
    <vt:lpwstr>10, 3, 0, 1</vt:lpwstr>
  </property>
</Properties>
</file>