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815" r:id="rId5"/>
  </p:sldMasterIdLst>
  <p:notesMasterIdLst>
    <p:notesMasterId r:id="rId44"/>
  </p:notesMasterIdLst>
  <p:sldIdLst>
    <p:sldId id="256" r:id="rId6"/>
    <p:sldId id="274" r:id="rId7"/>
    <p:sldId id="293" r:id="rId8"/>
    <p:sldId id="259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271" r:id="rId22"/>
    <p:sldId id="306" r:id="rId23"/>
    <p:sldId id="258" r:id="rId24"/>
    <p:sldId id="289" r:id="rId25"/>
    <p:sldId id="309" r:id="rId26"/>
    <p:sldId id="310" r:id="rId27"/>
    <p:sldId id="311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91" r:id="rId36"/>
    <p:sldId id="292" r:id="rId37"/>
    <p:sldId id="283" r:id="rId38"/>
    <p:sldId id="285" r:id="rId39"/>
    <p:sldId id="286" r:id="rId40"/>
    <p:sldId id="312" r:id="rId41"/>
    <p:sldId id="282" r:id="rId42"/>
    <p:sldId id="270" r:id="rId4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F54C09-8690-70AC-1563-851C2CAB34BB}" name="isolina.frade" initials="is" userId="S::isolina.frade_eduqa.pt#ext#@cegergov.onmicrosoft.com::0f82eac1-de02-40b8-a254-fd0e65c31b94" providerId="AD"/>
  <p188:author id="{D354F809-1664-531E-E764-92F27F55324F}" name="Teresa Noronha" initials="AL" userId="S::teresa.noronha@meci.gov.pt::5b7379fa-9283-4d53-8157-612f78bd7f4d" providerId="AD"/>
  <p188:author id="{808D3385-2474-F311-9E49-ACC99C0A238A}" name="Nuno Cunha Rolo" initials="NCR" userId="Nuno Cunha Rol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0C4"/>
    <a:srgbClr val="C5FFC5"/>
    <a:srgbClr val="04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43F06-A217-4F96-A08D-3B0917721D39}" v="3" dt="2026-09-22T16:31:00.760"/>
    <p1510:client id="{B2C5F996-14D9-461E-8679-A10D2F426FF6}" v="16" dt="2026-09-22T09:27:16.284"/>
    <p1510:client id="{FE9A07D5-CE3C-B6A4-1348-D644993F5C0E}" v="4" dt="2026-09-22T12:20:34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160" autoAdjust="0"/>
  </p:normalViewPr>
  <p:slideViewPr>
    <p:cSldViewPr snapToGrid="0">
      <p:cViewPr varScale="1">
        <p:scale>
          <a:sx n="72" d="100"/>
          <a:sy n="72" d="100"/>
        </p:scale>
        <p:origin x="19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o Cunha Rolo" userId="ea370473-67bf-4a3a-a1d7-7da12b853f8a" providerId="ADAL" clId="{B1021204-FD8E-4A68-BEAA-44C0143E831C}"/>
    <pc:docChg chg="custSel modSld">
      <pc:chgData name="Nuno Cunha Rolo" userId="ea370473-67bf-4a3a-a1d7-7da12b853f8a" providerId="ADAL" clId="{B1021204-FD8E-4A68-BEAA-44C0143E831C}" dt="2026-09-22T11:20:40.298" v="204" actId="1036"/>
      <pc:docMkLst>
        <pc:docMk/>
      </pc:docMkLst>
      <pc:sldChg chg="modSp">
        <pc:chgData name="Nuno Cunha Rolo" userId="ea370473-67bf-4a3a-a1d7-7da12b853f8a" providerId="ADAL" clId="{B1021204-FD8E-4A68-BEAA-44C0143E831C}" dt="2026-09-22T09:07:37.669" v="2"/>
        <pc:sldMkLst>
          <pc:docMk/>
          <pc:sldMk cId="3139720338" sldId="258"/>
        </pc:sldMkLst>
        <pc:spChg chg="mod">
          <ac:chgData name="Nuno Cunha Rolo" userId="ea370473-67bf-4a3a-a1d7-7da12b853f8a" providerId="ADAL" clId="{B1021204-FD8E-4A68-BEAA-44C0143E831C}" dt="2026-09-22T09:07:37.669" v="2"/>
          <ac:spMkLst>
            <pc:docMk/>
            <pc:sldMk cId="3139720338" sldId="258"/>
            <ac:spMk id="27" creationId="{6CEEA584-1939-CA05-D622-71F23DAEB845}"/>
          </ac:spMkLst>
        </pc:spChg>
      </pc:sldChg>
      <pc:sldChg chg="delSp mod">
        <pc:chgData name="Nuno Cunha Rolo" userId="ea370473-67bf-4a3a-a1d7-7da12b853f8a" providerId="ADAL" clId="{B1021204-FD8E-4A68-BEAA-44C0143E831C}" dt="2026-09-22T11:18:52.846" v="13" actId="478"/>
        <pc:sldMkLst>
          <pc:docMk/>
          <pc:sldMk cId="1266627756" sldId="259"/>
        </pc:sldMkLst>
        <pc:spChg chg="del">
          <ac:chgData name="Nuno Cunha Rolo" userId="ea370473-67bf-4a3a-a1d7-7da12b853f8a" providerId="ADAL" clId="{B1021204-FD8E-4A68-BEAA-44C0143E831C}" dt="2026-09-22T11:18:52.846" v="13" actId="478"/>
          <ac:spMkLst>
            <pc:docMk/>
            <pc:sldMk cId="1266627756" sldId="259"/>
            <ac:spMk id="142" creationId="{00000000-0000-0000-0000-000000000000}"/>
          </ac:spMkLst>
        </pc:spChg>
      </pc:sldChg>
      <pc:sldChg chg="modSp">
        <pc:chgData name="Nuno Cunha Rolo" userId="ea370473-67bf-4a3a-a1d7-7da12b853f8a" providerId="ADAL" clId="{B1021204-FD8E-4A68-BEAA-44C0143E831C}" dt="2026-09-22T09:17:44.291" v="10"/>
        <pc:sldMkLst>
          <pc:docMk/>
          <pc:sldMk cId="2127974924" sldId="266"/>
        </pc:sldMkLst>
        <pc:spChg chg="mod">
          <ac:chgData name="Nuno Cunha Rolo" userId="ea370473-67bf-4a3a-a1d7-7da12b853f8a" providerId="ADAL" clId="{B1021204-FD8E-4A68-BEAA-44C0143E831C}" dt="2026-09-22T09:16:31.654" v="9"/>
          <ac:spMkLst>
            <pc:docMk/>
            <pc:sldMk cId="2127974924" sldId="266"/>
            <ac:spMk id="3" creationId="{D27CBFD0-9F6A-43A5-B682-70057E02F330}"/>
          </ac:spMkLst>
        </pc:spChg>
        <pc:spChg chg="mod">
          <ac:chgData name="Nuno Cunha Rolo" userId="ea370473-67bf-4a3a-a1d7-7da12b853f8a" providerId="ADAL" clId="{B1021204-FD8E-4A68-BEAA-44C0143E831C}" dt="2026-09-22T09:17:44.291" v="10"/>
          <ac:spMkLst>
            <pc:docMk/>
            <pc:sldMk cId="2127974924" sldId="266"/>
            <ac:spMk id="8" creationId="{532B2974-5977-4271-893E-B1DD0BC5FD3C}"/>
          </ac:spMkLst>
        </pc:spChg>
      </pc:sldChg>
      <pc:sldChg chg="modSp">
        <pc:chgData name="Nuno Cunha Rolo" userId="ea370473-67bf-4a3a-a1d7-7da12b853f8a" providerId="ADAL" clId="{B1021204-FD8E-4A68-BEAA-44C0143E831C}" dt="2026-09-22T09:27:16.284" v="12" actId="20578"/>
        <pc:sldMkLst>
          <pc:docMk/>
          <pc:sldMk cId="0" sldId="291"/>
        </pc:sldMkLst>
        <pc:spChg chg="mod">
          <ac:chgData name="Nuno Cunha Rolo" userId="ea370473-67bf-4a3a-a1d7-7da12b853f8a" providerId="ADAL" clId="{B1021204-FD8E-4A68-BEAA-44C0143E831C}" dt="2026-09-22T09:27:16.284" v="12" actId="20578"/>
          <ac:spMkLst>
            <pc:docMk/>
            <pc:sldMk cId="0" sldId="291"/>
            <ac:spMk id="5" creationId="{00000000-0000-0000-0000-000000000000}"/>
          </ac:spMkLst>
        </pc:spChg>
      </pc:sldChg>
      <pc:sldChg chg="delSp modSp mod">
        <pc:chgData name="Nuno Cunha Rolo" userId="ea370473-67bf-4a3a-a1d7-7da12b853f8a" providerId="ADAL" clId="{B1021204-FD8E-4A68-BEAA-44C0143E831C}" dt="2026-09-22T11:20:40.298" v="204" actId="1036"/>
        <pc:sldMkLst>
          <pc:docMk/>
          <pc:sldMk cId="3684502837" sldId="294"/>
        </pc:sldMkLst>
        <pc:spChg chg="mod">
          <ac:chgData name="Nuno Cunha Rolo" userId="ea370473-67bf-4a3a-a1d7-7da12b853f8a" providerId="ADAL" clId="{B1021204-FD8E-4A68-BEAA-44C0143E831C}" dt="2026-09-22T11:20:40.298" v="204" actId="1036"/>
          <ac:spMkLst>
            <pc:docMk/>
            <pc:sldMk cId="3684502837" sldId="294"/>
            <ac:spMk id="6" creationId="{8099ECC3-A5AB-B019-DDA5-1401D77664C7}"/>
          </ac:spMkLst>
        </pc:spChg>
        <pc:spChg chg="del">
          <ac:chgData name="Nuno Cunha Rolo" userId="ea370473-67bf-4a3a-a1d7-7da12b853f8a" providerId="ADAL" clId="{B1021204-FD8E-4A68-BEAA-44C0143E831C}" dt="2026-09-22T11:18:55.321" v="14" actId="478"/>
          <ac:spMkLst>
            <pc:docMk/>
            <pc:sldMk cId="3684502837" sldId="294"/>
            <ac:spMk id="9" creationId="{66D1DA5D-6826-3A4C-657A-71B91DF81EBC}"/>
          </ac:spMkLst>
        </pc:spChg>
        <pc:spChg chg="mod">
          <ac:chgData name="Nuno Cunha Rolo" userId="ea370473-67bf-4a3a-a1d7-7da12b853f8a" providerId="ADAL" clId="{B1021204-FD8E-4A68-BEAA-44C0143E831C}" dt="2026-09-22T11:20:40.298" v="204" actId="1036"/>
          <ac:spMkLst>
            <pc:docMk/>
            <pc:sldMk cId="3684502837" sldId="294"/>
            <ac:spMk id="12" creationId="{9D317655-FEE9-78FF-28FA-5648F21906D6}"/>
          </ac:spMkLst>
        </pc:spChg>
        <pc:picChg chg="mod">
          <ac:chgData name="Nuno Cunha Rolo" userId="ea370473-67bf-4a3a-a1d7-7da12b853f8a" providerId="ADAL" clId="{B1021204-FD8E-4A68-BEAA-44C0143E831C}" dt="2026-09-22T11:20:40.298" v="204" actId="1036"/>
          <ac:picMkLst>
            <pc:docMk/>
            <pc:sldMk cId="3684502837" sldId="294"/>
            <ac:picMk id="11" creationId="{B306CDFD-C368-C59F-7A6F-8FD175B6BE44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36.395" v="192" actId="1036"/>
        <pc:sldMkLst>
          <pc:docMk/>
          <pc:sldMk cId="643506177" sldId="295"/>
        </pc:sldMkLst>
        <pc:spChg chg="mod">
          <ac:chgData name="Nuno Cunha Rolo" userId="ea370473-67bf-4a3a-a1d7-7da12b853f8a" providerId="ADAL" clId="{B1021204-FD8E-4A68-BEAA-44C0143E831C}" dt="2026-09-22T11:20:36.395" v="192" actId="1036"/>
          <ac:spMkLst>
            <pc:docMk/>
            <pc:sldMk cId="643506177" sldId="295"/>
            <ac:spMk id="8" creationId="{D5E85C2E-5326-0C27-B916-F63607E659D3}"/>
          </ac:spMkLst>
        </pc:spChg>
        <pc:spChg chg="mod">
          <ac:chgData name="Nuno Cunha Rolo" userId="ea370473-67bf-4a3a-a1d7-7da12b853f8a" providerId="ADAL" clId="{B1021204-FD8E-4A68-BEAA-44C0143E831C}" dt="2026-09-22T11:20:36.395" v="192" actId="1036"/>
          <ac:spMkLst>
            <pc:docMk/>
            <pc:sldMk cId="643506177" sldId="295"/>
            <ac:spMk id="12" creationId="{F882474B-2451-4A94-C8D9-5C424CC60B02}"/>
          </ac:spMkLst>
        </pc:spChg>
        <pc:spChg chg="del">
          <ac:chgData name="Nuno Cunha Rolo" userId="ea370473-67bf-4a3a-a1d7-7da12b853f8a" providerId="ADAL" clId="{B1021204-FD8E-4A68-BEAA-44C0143E831C}" dt="2026-09-22T11:18:57.166" v="15" actId="478"/>
          <ac:spMkLst>
            <pc:docMk/>
            <pc:sldMk cId="643506177" sldId="295"/>
            <ac:spMk id="15" creationId="{CA49A56D-DB6F-ED2D-670E-15A4D66824A5}"/>
          </ac:spMkLst>
        </pc:spChg>
        <pc:picChg chg="mod">
          <ac:chgData name="Nuno Cunha Rolo" userId="ea370473-67bf-4a3a-a1d7-7da12b853f8a" providerId="ADAL" clId="{B1021204-FD8E-4A68-BEAA-44C0143E831C}" dt="2026-09-22T11:20:36.395" v="192" actId="1036"/>
          <ac:picMkLst>
            <pc:docMk/>
            <pc:sldMk cId="643506177" sldId="295"/>
            <ac:picMk id="18" creationId="{3358AE31-60C5-0154-21E3-4181177907EA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32.571" v="179" actId="1036"/>
        <pc:sldMkLst>
          <pc:docMk/>
          <pc:sldMk cId="2667908143" sldId="296"/>
        </pc:sldMkLst>
        <pc:spChg chg="mod">
          <ac:chgData name="Nuno Cunha Rolo" userId="ea370473-67bf-4a3a-a1d7-7da12b853f8a" providerId="ADAL" clId="{B1021204-FD8E-4A68-BEAA-44C0143E831C}" dt="2026-09-22T11:20:32.571" v="179" actId="1036"/>
          <ac:spMkLst>
            <pc:docMk/>
            <pc:sldMk cId="2667908143" sldId="296"/>
            <ac:spMk id="6" creationId="{F395FA2B-DB0E-9862-059D-61A4632F00E4}"/>
          </ac:spMkLst>
        </pc:spChg>
        <pc:spChg chg="del">
          <ac:chgData name="Nuno Cunha Rolo" userId="ea370473-67bf-4a3a-a1d7-7da12b853f8a" providerId="ADAL" clId="{B1021204-FD8E-4A68-BEAA-44C0143E831C}" dt="2026-09-22T11:19:00.359" v="16" actId="478"/>
          <ac:spMkLst>
            <pc:docMk/>
            <pc:sldMk cId="2667908143" sldId="296"/>
            <ac:spMk id="9" creationId="{3B1D0BF4-78A3-93DE-D817-6D04251CBE7C}"/>
          </ac:spMkLst>
        </pc:spChg>
        <pc:spChg chg="mod">
          <ac:chgData name="Nuno Cunha Rolo" userId="ea370473-67bf-4a3a-a1d7-7da12b853f8a" providerId="ADAL" clId="{B1021204-FD8E-4A68-BEAA-44C0143E831C}" dt="2026-09-22T11:20:32.571" v="179" actId="1036"/>
          <ac:spMkLst>
            <pc:docMk/>
            <pc:sldMk cId="2667908143" sldId="296"/>
            <ac:spMk id="13" creationId="{6BFD1636-D6C4-6BFA-5523-61E6C623CC05}"/>
          </ac:spMkLst>
        </pc:spChg>
        <pc:picChg chg="mod">
          <ac:chgData name="Nuno Cunha Rolo" userId="ea370473-67bf-4a3a-a1d7-7da12b853f8a" providerId="ADAL" clId="{B1021204-FD8E-4A68-BEAA-44C0143E831C}" dt="2026-09-22T11:20:32.571" v="179" actId="1036"/>
          <ac:picMkLst>
            <pc:docMk/>
            <pc:sldMk cId="2667908143" sldId="296"/>
            <ac:picMk id="11" creationId="{5021103D-CBBD-5003-4DB3-C805BB3BFE2A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23.877" v="149" actId="1036"/>
        <pc:sldMkLst>
          <pc:docMk/>
          <pc:sldMk cId="379923608" sldId="297"/>
        </pc:sldMkLst>
        <pc:spChg chg="mod">
          <ac:chgData name="Nuno Cunha Rolo" userId="ea370473-67bf-4a3a-a1d7-7da12b853f8a" providerId="ADAL" clId="{B1021204-FD8E-4A68-BEAA-44C0143E831C}" dt="2026-09-22T11:20:23.877" v="149" actId="1036"/>
          <ac:spMkLst>
            <pc:docMk/>
            <pc:sldMk cId="379923608" sldId="297"/>
            <ac:spMk id="8" creationId="{DA3E090D-7AFC-B4B7-034D-1F1B7E1EFB34}"/>
          </ac:spMkLst>
        </pc:spChg>
        <pc:spChg chg="mod">
          <ac:chgData name="Nuno Cunha Rolo" userId="ea370473-67bf-4a3a-a1d7-7da12b853f8a" providerId="ADAL" clId="{B1021204-FD8E-4A68-BEAA-44C0143E831C}" dt="2026-09-22T11:20:23.877" v="149" actId="1036"/>
          <ac:spMkLst>
            <pc:docMk/>
            <pc:sldMk cId="379923608" sldId="297"/>
            <ac:spMk id="13" creationId="{ED1B63DB-31F9-37D6-F7C7-84964A0F3CC9}"/>
          </ac:spMkLst>
        </pc:spChg>
        <pc:spChg chg="del">
          <ac:chgData name="Nuno Cunha Rolo" userId="ea370473-67bf-4a3a-a1d7-7da12b853f8a" providerId="ADAL" clId="{B1021204-FD8E-4A68-BEAA-44C0143E831C}" dt="2026-09-22T11:19:04.947" v="17" actId="478"/>
          <ac:spMkLst>
            <pc:docMk/>
            <pc:sldMk cId="379923608" sldId="297"/>
            <ac:spMk id="15" creationId="{D54E2FBC-E09E-EF14-3306-B18DF48E9DCF}"/>
          </ac:spMkLst>
        </pc:spChg>
        <pc:picChg chg="mod">
          <ac:chgData name="Nuno Cunha Rolo" userId="ea370473-67bf-4a3a-a1d7-7da12b853f8a" providerId="ADAL" clId="{B1021204-FD8E-4A68-BEAA-44C0143E831C}" dt="2026-09-22T11:20:23.877" v="149" actId="1036"/>
          <ac:picMkLst>
            <pc:docMk/>
            <pc:sldMk cId="379923608" sldId="297"/>
            <ac:picMk id="17" creationId="{79A748DE-C657-C0C8-5C83-582505B338F7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28.064" v="164" actId="1036"/>
        <pc:sldMkLst>
          <pc:docMk/>
          <pc:sldMk cId="669022284" sldId="298"/>
        </pc:sldMkLst>
        <pc:spChg chg="mod">
          <ac:chgData name="Nuno Cunha Rolo" userId="ea370473-67bf-4a3a-a1d7-7da12b853f8a" providerId="ADAL" clId="{B1021204-FD8E-4A68-BEAA-44C0143E831C}" dt="2026-09-22T11:20:28.064" v="164" actId="1036"/>
          <ac:spMkLst>
            <pc:docMk/>
            <pc:sldMk cId="669022284" sldId="298"/>
            <ac:spMk id="6" creationId="{37C151A1-7402-FA5B-36E2-7BC89BCDCA3A}"/>
          </ac:spMkLst>
        </pc:spChg>
        <pc:spChg chg="del">
          <ac:chgData name="Nuno Cunha Rolo" userId="ea370473-67bf-4a3a-a1d7-7da12b853f8a" providerId="ADAL" clId="{B1021204-FD8E-4A68-BEAA-44C0143E831C}" dt="2026-09-22T11:19:07.541" v="18" actId="478"/>
          <ac:spMkLst>
            <pc:docMk/>
            <pc:sldMk cId="669022284" sldId="298"/>
            <ac:spMk id="9" creationId="{86841762-36F2-8D82-E83F-F91C7F690300}"/>
          </ac:spMkLst>
        </pc:spChg>
        <pc:spChg chg="mod">
          <ac:chgData name="Nuno Cunha Rolo" userId="ea370473-67bf-4a3a-a1d7-7da12b853f8a" providerId="ADAL" clId="{B1021204-FD8E-4A68-BEAA-44C0143E831C}" dt="2026-09-22T11:20:28.064" v="164" actId="1036"/>
          <ac:spMkLst>
            <pc:docMk/>
            <pc:sldMk cId="669022284" sldId="298"/>
            <ac:spMk id="12" creationId="{DC192F6F-EE6E-1A84-0999-C85BA43595BA}"/>
          </ac:spMkLst>
        </pc:spChg>
        <pc:picChg chg="mod">
          <ac:chgData name="Nuno Cunha Rolo" userId="ea370473-67bf-4a3a-a1d7-7da12b853f8a" providerId="ADAL" clId="{B1021204-FD8E-4A68-BEAA-44C0143E831C}" dt="2026-09-22T11:20:28.064" v="164" actId="1036"/>
          <ac:picMkLst>
            <pc:docMk/>
            <pc:sldMk cId="669022284" sldId="298"/>
            <ac:picMk id="11" creationId="{CC554B11-35CB-0A49-8080-7DD47938EEAD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19.635" v="135" actId="1036"/>
        <pc:sldMkLst>
          <pc:docMk/>
          <pc:sldMk cId="1799962397" sldId="299"/>
        </pc:sldMkLst>
        <pc:spChg chg="mod">
          <ac:chgData name="Nuno Cunha Rolo" userId="ea370473-67bf-4a3a-a1d7-7da12b853f8a" providerId="ADAL" clId="{B1021204-FD8E-4A68-BEAA-44C0143E831C}" dt="2026-09-22T11:20:19.635" v="135" actId="1036"/>
          <ac:spMkLst>
            <pc:docMk/>
            <pc:sldMk cId="1799962397" sldId="299"/>
            <ac:spMk id="8" creationId="{853AFC46-AE95-7A39-3F8B-B6FBA9788FA4}"/>
          </ac:spMkLst>
        </pc:spChg>
        <pc:spChg chg="mod">
          <ac:chgData name="Nuno Cunha Rolo" userId="ea370473-67bf-4a3a-a1d7-7da12b853f8a" providerId="ADAL" clId="{B1021204-FD8E-4A68-BEAA-44C0143E831C}" dt="2026-09-22T11:20:19.635" v="135" actId="1036"/>
          <ac:spMkLst>
            <pc:docMk/>
            <pc:sldMk cId="1799962397" sldId="299"/>
            <ac:spMk id="12" creationId="{94BAEA8F-A8CB-7B37-861F-E73587CB4FBC}"/>
          </ac:spMkLst>
        </pc:spChg>
        <pc:spChg chg="del">
          <ac:chgData name="Nuno Cunha Rolo" userId="ea370473-67bf-4a3a-a1d7-7da12b853f8a" providerId="ADAL" clId="{B1021204-FD8E-4A68-BEAA-44C0143E831C}" dt="2026-09-22T11:19:11.186" v="19" actId="478"/>
          <ac:spMkLst>
            <pc:docMk/>
            <pc:sldMk cId="1799962397" sldId="299"/>
            <ac:spMk id="15" creationId="{4F1967A3-C10A-16CB-8789-9DF2D70CCF34}"/>
          </ac:spMkLst>
        </pc:spChg>
        <pc:picChg chg="mod">
          <ac:chgData name="Nuno Cunha Rolo" userId="ea370473-67bf-4a3a-a1d7-7da12b853f8a" providerId="ADAL" clId="{B1021204-FD8E-4A68-BEAA-44C0143E831C}" dt="2026-09-22T11:20:19.635" v="135" actId="1036"/>
          <ac:picMkLst>
            <pc:docMk/>
            <pc:sldMk cId="1799962397" sldId="299"/>
            <ac:picMk id="6" creationId="{2472D477-7925-A295-F196-DBA6768E521F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14.501" v="121" actId="1036"/>
        <pc:sldMkLst>
          <pc:docMk/>
          <pc:sldMk cId="2971648408" sldId="300"/>
        </pc:sldMkLst>
        <pc:spChg chg="mod">
          <ac:chgData name="Nuno Cunha Rolo" userId="ea370473-67bf-4a3a-a1d7-7da12b853f8a" providerId="ADAL" clId="{B1021204-FD8E-4A68-BEAA-44C0143E831C}" dt="2026-09-22T11:20:14.501" v="121" actId="1036"/>
          <ac:spMkLst>
            <pc:docMk/>
            <pc:sldMk cId="2971648408" sldId="300"/>
            <ac:spMk id="6" creationId="{01B8494D-990A-FED6-8B80-F7B3E5631B97}"/>
          </ac:spMkLst>
        </pc:spChg>
        <pc:spChg chg="del">
          <ac:chgData name="Nuno Cunha Rolo" userId="ea370473-67bf-4a3a-a1d7-7da12b853f8a" providerId="ADAL" clId="{B1021204-FD8E-4A68-BEAA-44C0143E831C}" dt="2026-09-22T11:19:13.323" v="20" actId="478"/>
          <ac:spMkLst>
            <pc:docMk/>
            <pc:sldMk cId="2971648408" sldId="300"/>
            <ac:spMk id="9" creationId="{52799216-B0BD-F10D-F9A9-435CB5C7AC23}"/>
          </ac:spMkLst>
        </pc:spChg>
        <pc:spChg chg="mod">
          <ac:chgData name="Nuno Cunha Rolo" userId="ea370473-67bf-4a3a-a1d7-7da12b853f8a" providerId="ADAL" clId="{B1021204-FD8E-4A68-BEAA-44C0143E831C}" dt="2026-09-22T11:20:14.501" v="121" actId="1036"/>
          <ac:spMkLst>
            <pc:docMk/>
            <pc:sldMk cId="2971648408" sldId="300"/>
            <ac:spMk id="13" creationId="{33405D07-0035-3009-E4B7-A47768A98144}"/>
          </ac:spMkLst>
        </pc:spChg>
        <pc:picChg chg="mod">
          <ac:chgData name="Nuno Cunha Rolo" userId="ea370473-67bf-4a3a-a1d7-7da12b853f8a" providerId="ADAL" clId="{B1021204-FD8E-4A68-BEAA-44C0143E831C}" dt="2026-09-22T11:20:14.501" v="121" actId="1036"/>
          <ac:picMkLst>
            <pc:docMk/>
            <pc:sldMk cId="2971648408" sldId="300"/>
            <ac:picMk id="11" creationId="{3327EC91-1137-0407-978A-187D73D6F614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10.544" v="105" actId="1036"/>
        <pc:sldMkLst>
          <pc:docMk/>
          <pc:sldMk cId="447285618" sldId="301"/>
        </pc:sldMkLst>
        <pc:spChg chg="mod">
          <ac:chgData name="Nuno Cunha Rolo" userId="ea370473-67bf-4a3a-a1d7-7da12b853f8a" providerId="ADAL" clId="{B1021204-FD8E-4A68-BEAA-44C0143E831C}" dt="2026-09-22T11:20:10.544" v="105" actId="1036"/>
          <ac:spMkLst>
            <pc:docMk/>
            <pc:sldMk cId="447285618" sldId="301"/>
            <ac:spMk id="8" creationId="{295AD1F3-A0A6-62F4-CB83-FF672DFD2893}"/>
          </ac:spMkLst>
        </pc:spChg>
        <pc:spChg chg="mod">
          <ac:chgData name="Nuno Cunha Rolo" userId="ea370473-67bf-4a3a-a1d7-7da12b853f8a" providerId="ADAL" clId="{B1021204-FD8E-4A68-BEAA-44C0143E831C}" dt="2026-09-22T11:20:10.544" v="105" actId="1036"/>
          <ac:spMkLst>
            <pc:docMk/>
            <pc:sldMk cId="447285618" sldId="301"/>
            <ac:spMk id="13" creationId="{C85D83BA-3759-61A0-2CCB-6E3058F0FF8A}"/>
          </ac:spMkLst>
        </pc:spChg>
        <pc:spChg chg="del">
          <ac:chgData name="Nuno Cunha Rolo" userId="ea370473-67bf-4a3a-a1d7-7da12b853f8a" providerId="ADAL" clId="{B1021204-FD8E-4A68-BEAA-44C0143E831C}" dt="2026-09-22T11:19:15.956" v="21" actId="478"/>
          <ac:spMkLst>
            <pc:docMk/>
            <pc:sldMk cId="447285618" sldId="301"/>
            <ac:spMk id="15" creationId="{67B903BC-6BD3-D50F-599C-D914D3A15F47}"/>
          </ac:spMkLst>
        </pc:spChg>
        <pc:picChg chg="mod">
          <ac:chgData name="Nuno Cunha Rolo" userId="ea370473-67bf-4a3a-a1d7-7da12b853f8a" providerId="ADAL" clId="{B1021204-FD8E-4A68-BEAA-44C0143E831C}" dt="2026-09-22T11:20:10.544" v="105" actId="1036"/>
          <ac:picMkLst>
            <pc:docMk/>
            <pc:sldMk cId="447285618" sldId="301"/>
            <ac:picMk id="7" creationId="{C90653BC-6BC9-B480-8BAE-3A7051D71080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06.427" v="90" actId="1036"/>
        <pc:sldMkLst>
          <pc:docMk/>
          <pc:sldMk cId="718434180" sldId="302"/>
        </pc:sldMkLst>
        <pc:spChg chg="mod">
          <ac:chgData name="Nuno Cunha Rolo" userId="ea370473-67bf-4a3a-a1d7-7da12b853f8a" providerId="ADAL" clId="{B1021204-FD8E-4A68-BEAA-44C0143E831C}" dt="2026-09-22T11:20:06.427" v="90" actId="1036"/>
          <ac:spMkLst>
            <pc:docMk/>
            <pc:sldMk cId="718434180" sldId="302"/>
            <ac:spMk id="6" creationId="{47DF9BEF-916B-CA71-173E-11BC2567D9E5}"/>
          </ac:spMkLst>
        </pc:spChg>
        <pc:spChg chg="del">
          <ac:chgData name="Nuno Cunha Rolo" userId="ea370473-67bf-4a3a-a1d7-7da12b853f8a" providerId="ADAL" clId="{B1021204-FD8E-4A68-BEAA-44C0143E831C}" dt="2026-09-22T11:19:19.353" v="22" actId="478"/>
          <ac:spMkLst>
            <pc:docMk/>
            <pc:sldMk cId="718434180" sldId="302"/>
            <ac:spMk id="9" creationId="{C1A35477-F5E3-0A16-2666-4F6840F109CA}"/>
          </ac:spMkLst>
        </pc:spChg>
        <pc:spChg chg="mod">
          <ac:chgData name="Nuno Cunha Rolo" userId="ea370473-67bf-4a3a-a1d7-7da12b853f8a" providerId="ADAL" clId="{B1021204-FD8E-4A68-BEAA-44C0143E831C}" dt="2026-09-22T11:20:06.427" v="90" actId="1036"/>
          <ac:spMkLst>
            <pc:docMk/>
            <pc:sldMk cId="718434180" sldId="302"/>
            <ac:spMk id="12" creationId="{0AF317FB-4602-0240-29A2-5144A20D8DED}"/>
          </ac:spMkLst>
        </pc:spChg>
        <pc:picChg chg="mod">
          <ac:chgData name="Nuno Cunha Rolo" userId="ea370473-67bf-4a3a-a1d7-7da12b853f8a" providerId="ADAL" clId="{B1021204-FD8E-4A68-BEAA-44C0143E831C}" dt="2026-09-22T11:20:06.427" v="90" actId="1036"/>
          <ac:picMkLst>
            <pc:docMk/>
            <pc:sldMk cId="718434180" sldId="302"/>
            <ac:picMk id="11" creationId="{C59DA8A6-7C70-29B7-4405-C14E7BCCC274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20:01.999" v="77" actId="1036"/>
        <pc:sldMkLst>
          <pc:docMk/>
          <pc:sldMk cId="938838014" sldId="303"/>
        </pc:sldMkLst>
        <pc:spChg chg="mod">
          <ac:chgData name="Nuno Cunha Rolo" userId="ea370473-67bf-4a3a-a1d7-7da12b853f8a" providerId="ADAL" clId="{B1021204-FD8E-4A68-BEAA-44C0143E831C}" dt="2026-09-22T11:20:01.999" v="77" actId="1036"/>
          <ac:spMkLst>
            <pc:docMk/>
            <pc:sldMk cId="938838014" sldId="303"/>
            <ac:spMk id="8" creationId="{46A430F0-1063-F019-E894-F0E6E1BE54DB}"/>
          </ac:spMkLst>
        </pc:spChg>
        <pc:spChg chg="mod">
          <ac:chgData name="Nuno Cunha Rolo" userId="ea370473-67bf-4a3a-a1d7-7da12b853f8a" providerId="ADAL" clId="{B1021204-FD8E-4A68-BEAA-44C0143E831C}" dt="2026-09-22T11:20:01.999" v="77" actId="1036"/>
          <ac:spMkLst>
            <pc:docMk/>
            <pc:sldMk cId="938838014" sldId="303"/>
            <ac:spMk id="12" creationId="{B1A2B327-F40F-EAA2-EEAD-583151599500}"/>
          </ac:spMkLst>
        </pc:spChg>
        <pc:spChg chg="del">
          <ac:chgData name="Nuno Cunha Rolo" userId="ea370473-67bf-4a3a-a1d7-7da12b853f8a" providerId="ADAL" clId="{B1021204-FD8E-4A68-BEAA-44C0143E831C}" dt="2026-09-22T11:19:22.098" v="23" actId="478"/>
          <ac:spMkLst>
            <pc:docMk/>
            <pc:sldMk cId="938838014" sldId="303"/>
            <ac:spMk id="15" creationId="{525EA246-E609-2A1D-6C71-657A08DB86C0}"/>
          </ac:spMkLst>
        </pc:spChg>
        <pc:picChg chg="mod">
          <ac:chgData name="Nuno Cunha Rolo" userId="ea370473-67bf-4a3a-a1d7-7da12b853f8a" providerId="ADAL" clId="{B1021204-FD8E-4A68-BEAA-44C0143E831C}" dt="2026-09-22T11:20:01.999" v="77" actId="1036"/>
          <ac:picMkLst>
            <pc:docMk/>
            <pc:sldMk cId="938838014" sldId="303"/>
            <ac:picMk id="6" creationId="{DC9B0EC9-4EAF-D8D3-1511-4BF434702162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19:54.933" v="62" actId="1036"/>
        <pc:sldMkLst>
          <pc:docMk/>
          <pc:sldMk cId="3706160048" sldId="304"/>
        </pc:sldMkLst>
        <pc:spChg chg="mod">
          <ac:chgData name="Nuno Cunha Rolo" userId="ea370473-67bf-4a3a-a1d7-7da12b853f8a" providerId="ADAL" clId="{B1021204-FD8E-4A68-BEAA-44C0143E831C}" dt="2026-09-22T11:19:54.933" v="62" actId="1036"/>
          <ac:spMkLst>
            <pc:docMk/>
            <pc:sldMk cId="3706160048" sldId="304"/>
            <ac:spMk id="6" creationId="{9C64CC6C-01F5-4513-0CD9-41FC725F7DAC}"/>
          </ac:spMkLst>
        </pc:spChg>
        <pc:spChg chg="del">
          <ac:chgData name="Nuno Cunha Rolo" userId="ea370473-67bf-4a3a-a1d7-7da12b853f8a" providerId="ADAL" clId="{B1021204-FD8E-4A68-BEAA-44C0143E831C}" dt="2026-09-22T11:19:30.423" v="24" actId="478"/>
          <ac:spMkLst>
            <pc:docMk/>
            <pc:sldMk cId="3706160048" sldId="304"/>
            <ac:spMk id="9" creationId="{2DDAEEAD-5F98-B933-721B-63228DC700EF}"/>
          </ac:spMkLst>
        </pc:spChg>
        <pc:spChg chg="mod">
          <ac:chgData name="Nuno Cunha Rolo" userId="ea370473-67bf-4a3a-a1d7-7da12b853f8a" providerId="ADAL" clId="{B1021204-FD8E-4A68-BEAA-44C0143E831C}" dt="2026-09-22T11:19:54.933" v="62" actId="1036"/>
          <ac:spMkLst>
            <pc:docMk/>
            <pc:sldMk cId="3706160048" sldId="304"/>
            <ac:spMk id="13" creationId="{A18886FE-2E4E-56DB-5C01-293415830677}"/>
          </ac:spMkLst>
        </pc:spChg>
        <pc:picChg chg="mod">
          <ac:chgData name="Nuno Cunha Rolo" userId="ea370473-67bf-4a3a-a1d7-7da12b853f8a" providerId="ADAL" clId="{B1021204-FD8E-4A68-BEAA-44C0143E831C}" dt="2026-09-22T11:19:54.933" v="62" actId="1036"/>
          <ac:picMkLst>
            <pc:docMk/>
            <pc:sldMk cId="3706160048" sldId="304"/>
            <ac:picMk id="11" creationId="{14AEE924-682B-9283-CEB1-FE5973C1C6B9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19:44.514" v="49" actId="1036"/>
        <pc:sldMkLst>
          <pc:docMk/>
          <pc:sldMk cId="3085629030" sldId="305"/>
        </pc:sldMkLst>
        <pc:spChg chg="mod">
          <ac:chgData name="Nuno Cunha Rolo" userId="ea370473-67bf-4a3a-a1d7-7da12b853f8a" providerId="ADAL" clId="{B1021204-FD8E-4A68-BEAA-44C0143E831C}" dt="2026-09-22T11:19:44.514" v="49" actId="1036"/>
          <ac:spMkLst>
            <pc:docMk/>
            <pc:sldMk cId="3085629030" sldId="305"/>
            <ac:spMk id="8" creationId="{9582FC8B-37DB-37FB-AEC2-8C848DF3C432}"/>
          </ac:spMkLst>
        </pc:spChg>
        <pc:spChg chg="mod">
          <ac:chgData name="Nuno Cunha Rolo" userId="ea370473-67bf-4a3a-a1d7-7da12b853f8a" providerId="ADAL" clId="{B1021204-FD8E-4A68-BEAA-44C0143E831C}" dt="2026-09-22T11:19:44.514" v="49" actId="1036"/>
          <ac:spMkLst>
            <pc:docMk/>
            <pc:sldMk cId="3085629030" sldId="305"/>
            <ac:spMk id="13" creationId="{819D17E6-B04A-0F63-B46D-3A313EDC6D36}"/>
          </ac:spMkLst>
        </pc:spChg>
        <pc:spChg chg="del">
          <ac:chgData name="Nuno Cunha Rolo" userId="ea370473-67bf-4a3a-a1d7-7da12b853f8a" providerId="ADAL" clId="{B1021204-FD8E-4A68-BEAA-44C0143E831C}" dt="2026-09-22T11:19:34.969" v="25" actId="478"/>
          <ac:spMkLst>
            <pc:docMk/>
            <pc:sldMk cId="3085629030" sldId="305"/>
            <ac:spMk id="15" creationId="{C6379F23-A9EC-EB01-48B9-96267260DFEC}"/>
          </ac:spMkLst>
        </pc:spChg>
        <pc:picChg chg="mod">
          <ac:chgData name="Nuno Cunha Rolo" userId="ea370473-67bf-4a3a-a1d7-7da12b853f8a" providerId="ADAL" clId="{B1021204-FD8E-4A68-BEAA-44C0143E831C}" dt="2026-09-22T11:19:44.514" v="49" actId="1036"/>
          <ac:picMkLst>
            <pc:docMk/>
            <pc:sldMk cId="3085629030" sldId="305"/>
            <ac:picMk id="7" creationId="{2D9921CD-5A49-4550-66C2-32C6AD967941}"/>
          </ac:picMkLst>
        </pc:picChg>
      </pc:sldChg>
      <pc:sldChg chg="modSp">
        <pc:chgData name="Nuno Cunha Rolo" userId="ea370473-67bf-4a3a-a1d7-7da12b853f8a" providerId="ADAL" clId="{B1021204-FD8E-4A68-BEAA-44C0143E831C}" dt="2026-09-22T09:10:00.203" v="6"/>
        <pc:sldMkLst>
          <pc:docMk/>
          <pc:sldMk cId="1632085069" sldId="309"/>
        </pc:sldMkLst>
        <pc:spChg chg="mod">
          <ac:chgData name="Nuno Cunha Rolo" userId="ea370473-67bf-4a3a-a1d7-7da12b853f8a" providerId="ADAL" clId="{B1021204-FD8E-4A68-BEAA-44C0143E831C}" dt="2026-09-22T09:09:35.055" v="4"/>
          <ac:spMkLst>
            <pc:docMk/>
            <pc:sldMk cId="1632085069" sldId="309"/>
            <ac:spMk id="5" creationId="{DB844E01-FA86-0581-63B9-BB0A6D12B570}"/>
          </ac:spMkLst>
        </pc:spChg>
        <pc:spChg chg="mod">
          <ac:chgData name="Nuno Cunha Rolo" userId="ea370473-67bf-4a3a-a1d7-7da12b853f8a" providerId="ADAL" clId="{B1021204-FD8E-4A68-BEAA-44C0143E831C}" dt="2026-09-22T09:10:00.203" v="6"/>
          <ac:spMkLst>
            <pc:docMk/>
            <pc:sldMk cId="1632085069" sldId="309"/>
            <ac:spMk id="7" creationId="{8FA2F2A7-ED85-6E3A-2432-C26A0E3B0CD5}"/>
          </ac:spMkLst>
        </pc:spChg>
      </pc:sldChg>
      <pc:sldChg chg="modSp">
        <pc:chgData name="Nuno Cunha Rolo" userId="ea370473-67bf-4a3a-a1d7-7da12b853f8a" providerId="ADAL" clId="{B1021204-FD8E-4A68-BEAA-44C0143E831C}" dt="2026-09-22T09:11:05.126" v="8"/>
        <pc:sldMkLst>
          <pc:docMk/>
          <pc:sldMk cId="147640102" sldId="311"/>
        </pc:sldMkLst>
        <pc:spChg chg="mod">
          <ac:chgData name="Nuno Cunha Rolo" userId="ea370473-67bf-4a3a-a1d7-7da12b853f8a" providerId="ADAL" clId="{B1021204-FD8E-4A68-BEAA-44C0143E831C}" dt="2026-09-22T09:11:05.126" v="8"/>
          <ac:spMkLst>
            <pc:docMk/>
            <pc:sldMk cId="147640102" sldId="311"/>
            <ac:spMk id="5" creationId="{21C20FA6-5964-DA8C-6B8F-68B6CE493923}"/>
          </ac:spMkLst>
        </pc:spChg>
      </pc:sldChg>
    </pc:docChg>
  </pc:docChgLst>
  <pc:docChgLst>
    <pc:chgData name="Teresa Noronha" userId="5b7379fa-9283-4d53-8157-612f78bd7f4d" providerId="ADAL" clId="{90E08D03-F59B-4E0A-8E02-BED6E0696A7D}"/>
    <pc:docChg chg="undo custSel addSld delSld modSld modMainMaster">
      <pc:chgData name="Teresa Noronha" userId="5b7379fa-9283-4d53-8157-612f78bd7f4d" providerId="ADAL" clId="{90E08D03-F59B-4E0A-8E02-BED6E0696A7D}" dt="2026-09-22T16:31:13.769" v="209" actId="729"/>
      <pc:docMkLst>
        <pc:docMk/>
      </pc:docMkLst>
      <pc:sldChg chg="modSp mod modCm">
        <pc:chgData name="Teresa Noronha" userId="5b7379fa-9283-4d53-8157-612f78bd7f4d" providerId="ADAL" clId="{90E08D03-F59B-4E0A-8E02-BED6E0696A7D}" dt="2026-09-22T12:01:31.083" v="23" actId="1038"/>
        <pc:sldMkLst>
          <pc:docMk/>
          <pc:sldMk cId="3139720338" sldId="258"/>
        </pc:sldMkLst>
        <pc:spChg chg="mod">
          <ac:chgData name="Teresa Noronha" userId="5b7379fa-9283-4d53-8157-612f78bd7f4d" providerId="ADAL" clId="{90E08D03-F59B-4E0A-8E02-BED6E0696A7D}" dt="2026-09-22T12:01:31.083" v="23" actId="1038"/>
          <ac:spMkLst>
            <pc:docMk/>
            <pc:sldMk cId="3139720338" sldId="258"/>
            <ac:spMk id="27" creationId="{6CEEA584-1939-CA05-D622-71F23DAEB84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eresa Noronha" userId="5b7379fa-9283-4d53-8157-612f78bd7f4d" providerId="ADAL" clId="{90E08D03-F59B-4E0A-8E02-BED6E0696A7D}" dt="2026-09-22T12:00:01.112" v="12" actId="20577"/>
              <pc2:cmMkLst xmlns:pc2="http://schemas.microsoft.com/office/powerpoint/2019/9/main/command">
                <pc:docMk/>
                <pc:sldMk cId="3139720338" sldId="258"/>
                <pc2:cmMk id="{FAB583C8-3BAA-4E52-8D0C-051049A1A145}"/>
              </pc2:cmMkLst>
            </pc226:cmChg>
          </p:ext>
        </pc:extLst>
      </pc:sldChg>
      <pc:sldChg chg="addSp delSp modSp mod modCm">
        <pc:chgData name="Teresa Noronha" userId="5b7379fa-9283-4d53-8157-612f78bd7f4d" providerId="ADAL" clId="{90E08D03-F59B-4E0A-8E02-BED6E0696A7D}" dt="2026-09-22T13:36:11.348" v="204" actId="1038"/>
        <pc:sldMkLst>
          <pc:docMk/>
          <pc:sldMk cId="2269409881" sldId="264"/>
        </pc:sldMkLst>
        <pc:spChg chg="mod">
          <ac:chgData name="Teresa Noronha" userId="5b7379fa-9283-4d53-8157-612f78bd7f4d" providerId="ADAL" clId="{90E08D03-F59B-4E0A-8E02-BED6E0696A7D}" dt="2026-09-22T13:32:13.542" v="89" actId="1038"/>
          <ac:spMkLst>
            <pc:docMk/>
            <pc:sldMk cId="2269409881" sldId="264"/>
            <ac:spMk id="4" creationId="{6D62C4BC-0CD3-FA18-F747-5F2CDB52FCAA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19" creationId="{9A1222BB-2830-2CA0-D566-951AF654891F}"/>
          </ac:spMkLst>
        </pc:spChg>
        <pc:spChg chg="add del mod">
          <ac:chgData name="Teresa Noronha" userId="5b7379fa-9283-4d53-8157-612f78bd7f4d" providerId="ADAL" clId="{90E08D03-F59B-4E0A-8E02-BED6E0696A7D}" dt="2026-09-22T13:32:30.757" v="126"/>
          <ac:spMkLst>
            <pc:docMk/>
            <pc:sldMk cId="2269409881" sldId="264"/>
            <ac:spMk id="22" creationId="{EB3B18D8-8920-4CDB-9EC2-96769528A209}"/>
          </ac:spMkLst>
        </pc:spChg>
        <pc:spChg chg="add del mod">
          <ac:chgData name="Teresa Noronha" userId="5b7379fa-9283-4d53-8157-612f78bd7f4d" providerId="ADAL" clId="{90E08D03-F59B-4E0A-8E02-BED6E0696A7D}" dt="2026-09-22T13:34:23.919" v="151"/>
          <ac:spMkLst>
            <pc:docMk/>
            <pc:sldMk cId="2269409881" sldId="264"/>
            <ac:spMk id="23" creationId="{A4A81172-08D6-A4BA-569A-ECC445232DC8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43" creationId="{B0AD0D71-CA89-82AE-8930-0B24B4DF7C4E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44" creationId="{2D558345-542F-BCC6-C191-58B84C5E2B9B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46" creationId="{7AD11611-E009-318D-8358-91C4E7473073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47" creationId="{F487DE0E-75FA-964D-53D0-9E0CA4FFDCF3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54" creationId="{D04596B3-9298-1381-2818-D0A198933788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55" creationId="{7DA15469-018D-A86C-25FF-64465AB1855C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56" creationId="{593D4561-7855-17E2-97D9-069033916B56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57" creationId="{73762458-0E6A-1300-6CF1-B3AC58FD5714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58" creationId="{490B0CF5-7A4A-9B3D-3805-F095E67E0504}"/>
          </ac:spMkLst>
        </pc:spChg>
        <pc:spChg chg="mod">
          <ac:chgData name="Teresa Noronha" userId="5b7379fa-9283-4d53-8157-612f78bd7f4d" providerId="ADAL" clId="{90E08D03-F59B-4E0A-8E02-BED6E0696A7D}" dt="2026-09-22T13:35:40.077" v="188" actId="14100"/>
          <ac:spMkLst>
            <pc:docMk/>
            <pc:sldMk cId="2269409881" sldId="264"/>
            <ac:spMk id="59" creationId="{49FCCEA7-C920-6FB7-F911-007E741EB4F0}"/>
          </ac:spMkLst>
        </pc:spChg>
        <pc:spChg chg="mod">
          <ac:chgData name="Teresa Noronha" userId="5b7379fa-9283-4d53-8157-612f78bd7f4d" providerId="ADAL" clId="{90E08D03-F59B-4E0A-8E02-BED6E0696A7D}" dt="2026-09-22T13:32:13.542" v="89" actId="1038"/>
          <ac:spMkLst>
            <pc:docMk/>
            <pc:sldMk cId="2269409881" sldId="264"/>
            <ac:spMk id="91" creationId="{70C40E4C-97EF-4E4B-B165-AEC14F50A85C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92" creationId="{1DFADA69-1203-4CAD-8D43-F5E9E0607768}"/>
          </ac:spMkLst>
        </pc:spChg>
        <pc:spChg chg="mod">
          <ac:chgData name="Teresa Noronha" userId="5b7379fa-9283-4d53-8157-612f78bd7f4d" providerId="ADAL" clId="{90E08D03-F59B-4E0A-8E02-BED6E0696A7D}" dt="2026-09-22T13:32:13.542" v="89" actId="1038"/>
          <ac:spMkLst>
            <pc:docMk/>
            <pc:sldMk cId="2269409881" sldId="264"/>
            <ac:spMk id="93" creationId="{D3F10B3E-22AA-4E27-8D90-234ED369C879}"/>
          </ac:spMkLst>
        </pc:spChg>
        <pc:spChg chg="mod">
          <ac:chgData name="Teresa Noronha" userId="5b7379fa-9283-4d53-8157-612f78bd7f4d" providerId="ADAL" clId="{90E08D03-F59B-4E0A-8E02-BED6E0696A7D}" dt="2026-09-22T13:35:54.931" v="202" actId="1037"/>
          <ac:spMkLst>
            <pc:docMk/>
            <pc:sldMk cId="2269409881" sldId="264"/>
            <ac:spMk id="96" creationId="{6E80BD39-FA42-4AF3-8FD4-F5080BD1C77C}"/>
          </ac:spMkLst>
        </pc:spChg>
        <pc:spChg chg="mod">
          <ac:chgData name="Teresa Noronha" userId="5b7379fa-9283-4d53-8157-612f78bd7f4d" providerId="ADAL" clId="{90E08D03-F59B-4E0A-8E02-BED6E0696A7D}" dt="2026-09-22T13:35:54.931" v="202" actId="1037"/>
          <ac:spMkLst>
            <pc:docMk/>
            <pc:sldMk cId="2269409881" sldId="264"/>
            <ac:spMk id="97" creationId="{EC7A4B77-6EE2-446A-93A3-A6B0BBC21863}"/>
          </ac:spMkLst>
        </pc:spChg>
        <pc:spChg chg="mod">
          <ac:chgData name="Teresa Noronha" userId="5b7379fa-9283-4d53-8157-612f78bd7f4d" providerId="ADAL" clId="{90E08D03-F59B-4E0A-8E02-BED6E0696A7D}" dt="2026-09-22T13:36:11.348" v="204" actId="1038"/>
          <ac:spMkLst>
            <pc:docMk/>
            <pc:sldMk cId="2269409881" sldId="264"/>
            <ac:spMk id="98" creationId="{2B2F2034-CBD7-480C-94EB-7721D411B08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eresa Noronha" userId="5b7379fa-9283-4d53-8157-612f78bd7f4d" providerId="ADAL" clId="{90E08D03-F59B-4E0A-8E02-BED6E0696A7D}" dt="2026-09-22T13:05:54.855" v="50" actId="20577"/>
              <pc2:cmMkLst xmlns:pc2="http://schemas.microsoft.com/office/powerpoint/2019/9/main/command">
                <pc:docMk/>
                <pc:sldMk cId="2269409881" sldId="264"/>
                <pc2:cmMk id="{0E9F12EF-44CF-4E8E-9DFC-7034B9A1476E}"/>
              </pc2:cmMkLst>
            </pc226:cmChg>
          </p:ext>
        </pc:extLst>
      </pc:sldChg>
      <pc:sldChg chg="mod modShow">
        <pc:chgData name="Teresa Noronha" userId="5b7379fa-9283-4d53-8157-612f78bd7f4d" providerId="ADAL" clId="{90E08D03-F59B-4E0A-8E02-BED6E0696A7D}" dt="2026-09-22T15:49:04.840" v="205" actId="729"/>
        <pc:sldMkLst>
          <pc:docMk/>
          <pc:sldMk cId="624385009" sldId="270"/>
        </pc:sldMkLst>
      </pc:sldChg>
      <pc:sldChg chg="del mod modShow">
        <pc:chgData name="Teresa Noronha" userId="5b7379fa-9283-4d53-8157-612f78bd7f4d" providerId="ADAL" clId="{90E08D03-F59B-4E0A-8E02-BED6E0696A7D}" dt="2026-09-22T16:31:08.555" v="208" actId="47"/>
        <pc:sldMkLst>
          <pc:docMk/>
          <pc:sldMk cId="3377374081" sldId="280"/>
        </pc:sldMkLst>
      </pc:sldChg>
      <pc:sldChg chg="mod modShow">
        <pc:chgData name="Teresa Noronha" userId="5b7379fa-9283-4d53-8157-612f78bd7f4d" providerId="ADAL" clId="{90E08D03-F59B-4E0A-8E02-BED6E0696A7D}" dt="2026-09-22T15:49:16.570" v="206" actId="729"/>
        <pc:sldMkLst>
          <pc:docMk/>
          <pc:sldMk cId="0" sldId="282"/>
        </pc:sldMkLst>
      </pc:sldChg>
      <pc:sldChg chg="mod modShow">
        <pc:chgData name="Teresa Noronha" userId="5b7379fa-9283-4d53-8157-612f78bd7f4d" providerId="ADAL" clId="{90E08D03-F59B-4E0A-8E02-BED6E0696A7D}" dt="2026-09-22T15:49:04.840" v="205" actId="729"/>
        <pc:sldMkLst>
          <pc:docMk/>
          <pc:sldMk cId="0" sldId="283"/>
        </pc:sldMkLst>
      </pc:sldChg>
      <pc:sldChg chg="mod modShow">
        <pc:chgData name="Teresa Noronha" userId="5b7379fa-9283-4d53-8157-612f78bd7f4d" providerId="ADAL" clId="{90E08D03-F59B-4E0A-8E02-BED6E0696A7D}" dt="2026-09-22T15:49:16.570" v="206" actId="729"/>
        <pc:sldMkLst>
          <pc:docMk/>
          <pc:sldMk cId="0" sldId="285"/>
        </pc:sldMkLst>
      </pc:sldChg>
      <pc:sldChg chg="mod modShow">
        <pc:chgData name="Teresa Noronha" userId="5b7379fa-9283-4d53-8157-612f78bd7f4d" providerId="ADAL" clId="{90E08D03-F59B-4E0A-8E02-BED6E0696A7D}" dt="2026-09-22T15:49:16.570" v="206" actId="729"/>
        <pc:sldMkLst>
          <pc:docMk/>
          <pc:sldMk cId="0" sldId="286"/>
        </pc:sldMkLst>
      </pc:sldChg>
      <pc:sldChg chg="modSp mod">
        <pc:chgData name="Teresa Noronha" userId="5b7379fa-9283-4d53-8157-612f78bd7f4d" providerId="ADAL" clId="{90E08D03-F59B-4E0A-8E02-BED6E0696A7D}" dt="2026-09-22T11:58:36.533" v="4" actId="108"/>
        <pc:sldMkLst>
          <pc:docMk/>
          <pc:sldMk cId="4199627780" sldId="306"/>
        </pc:sldMkLst>
        <pc:spChg chg="mod">
          <ac:chgData name="Teresa Noronha" userId="5b7379fa-9283-4d53-8157-612f78bd7f4d" providerId="ADAL" clId="{90E08D03-F59B-4E0A-8E02-BED6E0696A7D}" dt="2026-09-22T11:58:36.533" v="4" actId="108"/>
          <ac:spMkLst>
            <pc:docMk/>
            <pc:sldMk cId="4199627780" sldId="306"/>
            <ac:spMk id="3" creationId="{5DFE0C39-8FC9-E41E-1402-64C90A443D16}"/>
          </ac:spMkLst>
        </pc:spChg>
      </pc:sldChg>
      <pc:sldChg chg="modSp mod">
        <pc:chgData name="Teresa Noronha" userId="5b7379fa-9283-4d53-8157-612f78bd7f4d" providerId="ADAL" clId="{90E08D03-F59B-4E0A-8E02-BED6E0696A7D}" dt="2026-09-22T12:02:31.223" v="30" actId="1037"/>
        <pc:sldMkLst>
          <pc:docMk/>
          <pc:sldMk cId="1632085069" sldId="309"/>
        </pc:sldMkLst>
        <pc:spChg chg="mod">
          <ac:chgData name="Teresa Noronha" userId="5b7379fa-9283-4d53-8157-612f78bd7f4d" providerId="ADAL" clId="{90E08D03-F59B-4E0A-8E02-BED6E0696A7D}" dt="2026-09-22T12:02:19.275" v="24" actId="14100"/>
          <ac:spMkLst>
            <pc:docMk/>
            <pc:sldMk cId="1632085069" sldId="309"/>
            <ac:spMk id="5" creationId="{DB844E01-FA86-0581-63B9-BB0A6D12B570}"/>
          </ac:spMkLst>
        </pc:spChg>
        <pc:spChg chg="mod">
          <ac:chgData name="Teresa Noronha" userId="5b7379fa-9283-4d53-8157-612f78bd7f4d" providerId="ADAL" clId="{90E08D03-F59B-4E0A-8E02-BED6E0696A7D}" dt="2026-09-22T12:02:31.223" v="30" actId="1037"/>
          <ac:spMkLst>
            <pc:docMk/>
            <pc:sldMk cId="1632085069" sldId="309"/>
            <ac:spMk id="12" creationId="{594835AB-E832-F7FF-98A6-FC23E1D6E332}"/>
          </ac:spMkLst>
        </pc:spChg>
      </pc:sldChg>
      <pc:sldChg chg="add mod modShow">
        <pc:chgData name="Teresa Noronha" userId="5b7379fa-9283-4d53-8157-612f78bd7f4d" providerId="ADAL" clId="{90E08D03-F59B-4E0A-8E02-BED6E0696A7D}" dt="2026-09-22T16:31:13.769" v="209" actId="729"/>
        <pc:sldMkLst>
          <pc:docMk/>
          <pc:sldMk cId="806383628" sldId="312"/>
        </pc:sldMkLst>
      </pc:sldChg>
      <pc:sldMasterChg chg="modSldLayout">
        <pc:chgData name="Teresa Noronha" userId="5b7379fa-9283-4d53-8157-612f78bd7f4d" providerId="ADAL" clId="{90E08D03-F59B-4E0A-8E02-BED6E0696A7D}" dt="2026-09-22T11:56:05.662" v="3" actId="1037"/>
        <pc:sldMasterMkLst>
          <pc:docMk/>
          <pc:sldMasterMk cId="0" sldId="2147483648"/>
        </pc:sldMasterMkLst>
        <pc:sldLayoutChg chg="modSp mod">
          <pc:chgData name="Teresa Noronha" userId="5b7379fa-9283-4d53-8157-612f78bd7f4d" providerId="ADAL" clId="{90E08D03-F59B-4E0A-8E02-BED6E0696A7D}" dt="2026-09-22T11:56:05.662" v="3" actId="1037"/>
          <pc:sldLayoutMkLst>
            <pc:docMk/>
            <pc:sldMasterMk cId="0" sldId="2147483648"/>
            <pc:sldLayoutMk cId="0" sldId="2147483650"/>
          </pc:sldLayoutMkLst>
          <pc:picChg chg="mod">
            <ac:chgData name="Teresa Noronha" userId="5b7379fa-9283-4d53-8157-612f78bd7f4d" providerId="ADAL" clId="{90E08D03-F59B-4E0A-8E02-BED6E0696A7D}" dt="2026-09-22T11:56:05.662" v="3" actId="1037"/>
            <ac:picMkLst>
              <pc:docMk/>
              <pc:sldMasterMk cId="0" sldId="2147483648"/>
              <pc:sldLayoutMk cId="0" sldId="2147483650"/>
              <ac:picMk id="5" creationId="{9D734C01-FFBF-B7AB-02C0-D9F6A496A01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/>
              <a:t>Nas notas dos slides serão assinalados exemplos de perguntas para discussão, quando aplicável e se houver oportunidade.</a:t>
            </a:r>
          </a:p>
          <a:p>
            <a:r>
              <a:rPr lang="pt-PT" dirty="0"/>
              <a:t>Exemplo: “</a:t>
            </a:r>
            <a:r>
              <a:rPr lang="pt-PT" b="1" dirty="0"/>
              <a:t>Pergunta para discussão</a:t>
            </a:r>
            <a:r>
              <a:rPr lang="pt-PT" dirty="0"/>
              <a:t>: Boas intenções bastam para produzir decisões íntegras?"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Ensinar processos simples de decisão, identificar o certo, os efeitos/pessoas afetadas, as regras aplicáveis e o bem comum.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Conseguimos</a:t>
            </a:r>
            <a:r>
              <a:t> </a:t>
            </a:r>
            <a:r>
              <a:rPr err="1"/>
              <a:t>explicar</a:t>
            </a:r>
            <a:r>
              <a:t> a </a:t>
            </a:r>
            <a:r>
              <a:rPr err="1"/>
              <a:t>nossa</a:t>
            </a:r>
            <a:r>
              <a:t> </a:t>
            </a:r>
            <a:r>
              <a:rPr err="1"/>
              <a:t>escolha</a:t>
            </a:r>
            <a:r>
              <a:t> de modo </a:t>
            </a:r>
            <a:r>
              <a:rPr err="1"/>
              <a:t>que</a:t>
            </a:r>
            <a:r>
              <a:t> </a:t>
            </a:r>
            <a:r>
              <a:rPr err="1"/>
              <a:t>seja</a:t>
            </a:r>
            <a:r>
              <a:t> </a:t>
            </a:r>
            <a:r>
              <a:rPr err="1"/>
              <a:t>justo</a:t>
            </a:r>
            <a:r>
              <a:t> para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B4F52-987A-08FF-288A-18D150D4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7E87AF-370A-CDD7-5BA5-2E1F9C76D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CF22E-86BE-4471-2F9E-5503874F2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B7B89-6235-650A-CF74-A5251622C32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764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13CA-6430-FE0B-6785-6D6BA792C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8E840-3DC6-1384-6E9A-38BE37330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B2BB1-FEE1-5C65-4C57-73B860050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 dirty="0"/>
          </a:p>
          <a:p>
            <a:r>
              <a:rPr sz="1200" b="1" kern="1200" dirty="0" err="1"/>
              <a:t>Pergunta</a:t>
            </a:r>
            <a:r>
              <a:rPr sz="1200" b="1" kern="1200" dirty="0"/>
              <a:t> para </a:t>
            </a:r>
            <a:r>
              <a:rPr sz="1200" b="1" kern="1200" dirty="0" err="1"/>
              <a:t>discussão</a:t>
            </a:r>
            <a:r>
              <a:rPr dirty="0"/>
              <a:t>: </a:t>
            </a:r>
            <a:r>
              <a:rPr dirty="0" err="1"/>
              <a:t>Porque</a:t>
            </a:r>
            <a:r>
              <a:rPr dirty="0"/>
              <a:t> é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regra</a:t>
            </a:r>
            <a:r>
              <a:rPr dirty="0"/>
              <a:t> </a:t>
            </a:r>
            <a:r>
              <a:rPr dirty="0" err="1"/>
              <a:t>deixa</a:t>
            </a:r>
            <a:r>
              <a:rPr dirty="0"/>
              <a:t> de ser </a:t>
            </a:r>
            <a:r>
              <a:rPr dirty="0" err="1"/>
              <a:t>justa</a:t>
            </a:r>
            <a:r>
              <a:rPr dirty="0"/>
              <a:t> se </a:t>
            </a:r>
            <a:r>
              <a:rPr dirty="0" err="1"/>
              <a:t>muda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para </a:t>
            </a:r>
            <a:r>
              <a:rPr dirty="0" err="1"/>
              <a:t>favorecer</a:t>
            </a:r>
            <a:r>
              <a:rPr dirty="0"/>
              <a:t> </a:t>
            </a:r>
            <a:r>
              <a:rPr dirty="0" err="1"/>
              <a:t>alguém</a:t>
            </a:r>
            <a:r>
              <a:rPr dirty="0"/>
              <a:t>?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16B53-302E-2F08-FB60-AD745F54BB7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3653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D5FEF-89A4-401D-0139-05E713B14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F0F7A-3A6B-FF3E-0BF2-BAD468B17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AB2399-5ACD-59B6-14FA-C2BAD2647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3311D-CAA6-3347-1D86-D9E17141AFA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7630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CF374-B994-3E93-65D3-6CC3E68F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EC88A-477F-81B3-8F74-25E5272D9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773B5-27FE-12B2-097A-9E24BDFC7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que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deixa</a:t>
            </a:r>
            <a:r>
              <a:t> de ser </a:t>
            </a:r>
            <a:r>
              <a:rPr err="1"/>
              <a:t>justa</a:t>
            </a:r>
            <a:r>
              <a:t> se </a:t>
            </a:r>
            <a:r>
              <a:rPr err="1"/>
              <a:t>muda</a:t>
            </a:r>
            <a:r>
              <a:t> </a:t>
            </a:r>
            <a:r>
              <a:rPr err="1"/>
              <a:t>apenas</a:t>
            </a:r>
            <a:r>
              <a:t> para </a:t>
            </a:r>
            <a:r>
              <a:rPr err="1"/>
              <a:t>favorecer</a:t>
            </a:r>
            <a:r>
              <a:t> </a:t>
            </a:r>
            <a:r>
              <a:rPr err="1"/>
              <a:t>alguém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DB199-8BA9-CB65-D86D-A0F764F96CE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2614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F8022-32DD-E591-2262-FF72584BF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A9404F-2838-5573-577D-C06A102E1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F840EC-83C7-EEA3-9684-4ED4810EA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D0818-4958-2543-29C6-11F605B6165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559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8600B-C36A-2678-BF8A-8CEA1F613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D3F69-5C90-CDF0-C26F-5A230E26D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6C5E8-F2D8-D92E-32F9-6D931FE4B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que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deixa</a:t>
            </a:r>
            <a:r>
              <a:t> de ser </a:t>
            </a:r>
            <a:r>
              <a:rPr err="1"/>
              <a:t>justa</a:t>
            </a:r>
            <a:r>
              <a:t> se </a:t>
            </a:r>
            <a:r>
              <a:rPr err="1"/>
              <a:t>muda</a:t>
            </a:r>
            <a:r>
              <a:t> </a:t>
            </a:r>
            <a:r>
              <a:rPr err="1"/>
              <a:t>apenas</a:t>
            </a:r>
            <a:r>
              <a:t> para </a:t>
            </a:r>
            <a:r>
              <a:rPr err="1"/>
              <a:t>favorecer</a:t>
            </a:r>
            <a:r>
              <a:t> </a:t>
            </a:r>
            <a:r>
              <a:rPr err="1"/>
              <a:t>alguém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DDB08-A19B-995C-1F67-32094E21DF0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7250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E8328-E150-4AC4-4A07-1E46A6C87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672D1-1815-510E-BAB7-035B08E85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24AC7-BFE1-1F68-22CC-57004A7A0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954AE-95B3-988E-DFAB-9F17EED170E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5631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CAB1-114F-81ED-394F-7B984A25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09B7B-FCF3-6CC6-F1B9-57889BBAA7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539DD-8E0E-ACAB-C4EF-C30EA07CD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que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deixa</a:t>
            </a:r>
            <a:r>
              <a:t> de ser </a:t>
            </a:r>
            <a:r>
              <a:rPr err="1"/>
              <a:t>justa</a:t>
            </a:r>
            <a:r>
              <a:t> se </a:t>
            </a:r>
            <a:r>
              <a:rPr err="1"/>
              <a:t>muda</a:t>
            </a:r>
            <a:r>
              <a:t> </a:t>
            </a:r>
            <a:r>
              <a:rPr err="1"/>
              <a:t>apenas</a:t>
            </a:r>
            <a:r>
              <a:t> para </a:t>
            </a:r>
            <a:r>
              <a:rPr err="1"/>
              <a:t>favorecer</a:t>
            </a:r>
            <a:r>
              <a:t> </a:t>
            </a:r>
            <a:r>
              <a:rPr err="1"/>
              <a:t>alguém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D3FAA-5754-3F53-9C19-9E316374A9B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4459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F828-9A15-3CA7-E311-CC79B80D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636D4-A2CE-F8F2-A2E0-0134A265F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5A513-9019-8B6D-8C2E-D98655243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F8059-85D2-9DE8-7D97-A6F0086EFD4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9408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E4B31-5905-2964-8157-EB3F0D68C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3DF70-6CCF-2FE3-7A17-A0972B93A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51C28-48F0-97DF-3AEF-473E21E33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que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deixa</a:t>
            </a:r>
            <a:r>
              <a:t> de ser </a:t>
            </a:r>
            <a:r>
              <a:rPr err="1"/>
              <a:t>justa</a:t>
            </a:r>
            <a:r>
              <a:t> se </a:t>
            </a:r>
            <a:r>
              <a:rPr err="1"/>
              <a:t>muda</a:t>
            </a:r>
            <a:r>
              <a:t> </a:t>
            </a:r>
            <a:r>
              <a:rPr err="1"/>
              <a:t>apenas</a:t>
            </a:r>
            <a:r>
              <a:t> para </a:t>
            </a:r>
            <a:r>
              <a:rPr err="1"/>
              <a:t>favorecer</a:t>
            </a:r>
            <a:r>
              <a:t> </a:t>
            </a:r>
            <a:r>
              <a:rPr err="1"/>
              <a:t>alguém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AE165-A367-7D8F-44BB-32A0657785F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474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C0B9-9ACC-215A-871B-5D1AD46BA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2B7D3-2685-7AD8-E45F-897E76902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1FA9A-D771-ABB3-FBBB-07C3D6FE8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Usar dilemas próximos da vida escolar para ativar o raciocínio moral sem antecipar todas as respostas.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protege </a:t>
            </a:r>
            <a:r>
              <a:rPr err="1"/>
              <a:t>melhor</a:t>
            </a:r>
            <a:r>
              <a:t> as </a:t>
            </a:r>
            <a:r>
              <a:rPr err="1"/>
              <a:t>pessoas</a:t>
            </a:r>
            <a:r>
              <a:t> e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09FD0-8F15-B140-588F-3D62228AFBF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1654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3E8FB-F0F2-BBD0-83F3-6AA8C141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6F9D8-04F7-9CBE-2492-3ED56AC52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8F96D-144C-7E1F-34A1-65B9A7737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Reconhecer situações de justiça e injustiça, responsabilidade e não discriminação</a:t>
            </a:r>
            <a:endParaRPr lang="pt-PT" sz="1200" b="1" kern="1200"/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que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deixa</a:t>
            </a:r>
            <a:r>
              <a:t> de ser </a:t>
            </a:r>
            <a:r>
              <a:rPr err="1"/>
              <a:t>justa</a:t>
            </a:r>
            <a:r>
              <a:t> se </a:t>
            </a:r>
            <a:r>
              <a:rPr err="1"/>
              <a:t>muda</a:t>
            </a:r>
            <a:r>
              <a:t> </a:t>
            </a:r>
            <a:r>
              <a:rPr err="1"/>
              <a:t>apenas</a:t>
            </a:r>
            <a:r>
              <a:t> para </a:t>
            </a:r>
            <a:r>
              <a:rPr err="1"/>
              <a:t>favorecer</a:t>
            </a:r>
            <a:r>
              <a:t> </a:t>
            </a:r>
            <a:r>
              <a:rPr err="1"/>
              <a:t>alguém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842AD-4FBC-0897-B4D0-7512E14750A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8061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Reconhecer situações de justiça e de injustiça.</a:t>
            </a:r>
            <a:endParaRPr lang="pt-PT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/>
              <a:t>Perguntas para discussão</a:t>
            </a:r>
            <a:r>
              <a:rPr lang="pt-PT"/>
              <a:t>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PT" sz="1200" b="0" i="0">
                <a:solidFill>
                  <a:srgbClr val="26313D"/>
                </a:solidFill>
                <a:latin typeface="Calibri"/>
              </a:rPr>
              <a:t>Dois colegas fizeram o mesmo trabalho, mas só um recebeu o elogio. É justo? Porquê?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PT" sz="1200">
                <a:solidFill>
                  <a:srgbClr val="26313D"/>
                </a:solidFill>
                <a:latin typeface="Calibri"/>
              </a:rPr>
              <a:t>Num grupo de trabalho de três colegas, só dois fizeram trabalho e tiveram uma excelente nota, quem não trabalhou nada no trabalho merece a nota?</a:t>
            </a:r>
            <a:r>
              <a:rPr lang="pt-PT"/>
              <a:t>4. Ser justo é dar sempre o mesmo a todos?, sem nomear os termos)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PT"/>
              <a:t>Quem decide o que é justo: quem é mais forte, quem fala mais alto, ou as regras que combinámos?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PT"/>
              <a:t>Ser justo é dar sempre o mesmo a todos?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383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296CD-02EB-87AD-7C26-06F4866BA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FBFE8227-29F2-B979-B824-42AB1C7C2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FB709D59-651E-12E1-7483-EB0AA4174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Perceber a necessidade de regras de ação individual e coletiva e do seu cumprimento.</a:t>
            </a:r>
            <a:endParaRPr lang="pt-PT" b="1" dirty="0"/>
          </a:p>
          <a:p>
            <a:r>
              <a:rPr lang="pt-PT" b="1" dirty="0"/>
              <a:t>Perguntas para discussão</a:t>
            </a:r>
            <a:r>
              <a:rPr lang="pt-PT" dirty="0"/>
              <a:t>: </a:t>
            </a:r>
          </a:p>
          <a:p>
            <a:r>
              <a:rPr lang="pt-PT" dirty="0"/>
              <a:t>1) Qual é a regra da vossa casa ou da vossa turma de que menos gostam? E porque será que ela existe?</a:t>
            </a:r>
          </a:p>
          <a:p>
            <a:r>
              <a:rPr lang="pt-PT" dirty="0"/>
              <a:t>2) Imaginem um jogo de futebol sem nenhuma regra: nem faltas, nem balizas, nem equipas. Ainda era um jogo? Era divertido para todos ou só para alguns?</a:t>
            </a:r>
          </a:p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8DEAF44-3D99-D642-E152-F3A8D5057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8664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Distinguir ética, integridade, transparência e corrupção em linguagem concreta e memorável.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 dirty="0"/>
              <a:t>Pergunta para discussão</a:t>
            </a:r>
            <a:r>
              <a:rPr lang="pt-PT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- O que significa fazer o que está certo, mesmo sem ninguém ver?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- </a:t>
            </a:r>
            <a:r>
              <a:rPr dirty="0"/>
              <a:t>Qual </a:t>
            </a:r>
            <a:r>
              <a:rPr dirty="0" err="1"/>
              <a:t>destas</a:t>
            </a:r>
            <a:r>
              <a:rPr dirty="0"/>
              <a:t> </a:t>
            </a:r>
            <a:r>
              <a:rPr dirty="0" err="1"/>
              <a:t>palavras</a:t>
            </a:r>
            <a:r>
              <a:rPr dirty="0"/>
              <a:t> </a:t>
            </a:r>
            <a:r>
              <a:rPr dirty="0" err="1"/>
              <a:t>descreve</a:t>
            </a:r>
            <a:r>
              <a:rPr dirty="0"/>
              <a:t> </a:t>
            </a:r>
            <a:r>
              <a:rPr dirty="0" err="1"/>
              <a:t>melhor</a:t>
            </a:r>
            <a:r>
              <a:rPr dirty="0"/>
              <a:t> </a:t>
            </a:r>
            <a:r>
              <a:rPr dirty="0" err="1"/>
              <a:t>devolver</a:t>
            </a:r>
            <a:r>
              <a:rPr dirty="0"/>
              <a:t> algo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é </a:t>
            </a:r>
            <a:r>
              <a:rPr dirty="0" err="1"/>
              <a:t>nosso</a:t>
            </a:r>
            <a:r>
              <a:rPr dirty="0"/>
              <a:t>?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Fazer a corrupção acontecer numa história à escala da turma, com poder confiado, troca e prejuízo, antes de a definir.</a:t>
            </a:r>
          </a:p>
          <a:p>
            <a:r>
              <a:rPr dirty="0" err="1"/>
              <a:t>Contar</a:t>
            </a:r>
            <a:r>
              <a:rPr dirty="0"/>
              <a:t> a </a:t>
            </a:r>
            <a:r>
              <a:rPr dirty="0" err="1"/>
              <a:t>história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voz</a:t>
            </a:r>
            <a:r>
              <a:rPr dirty="0"/>
              <a:t> </a:t>
            </a:r>
            <a:r>
              <a:rPr dirty="0" err="1"/>
              <a:t>alta.</a:t>
            </a:r>
            <a:r>
              <a:rPr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E85D-483C-C9A0-9949-5C9D825C5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1F275-6FDB-E32C-3215-6393B46BA1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14E56D-DC51-D254-C3ED-EF8710A56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Fazer a corrupção acontecer numa história à escala da turma, com poder confiado, troca/favoritismo/nepotismo/decidir em causa própria, prejuízo/dano, interesse público, antes de a definir.</a:t>
            </a:r>
          </a:p>
          <a:p>
            <a:r>
              <a:rPr dirty="0" err="1"/>
              <a:t>Contar</a:t>
            </a:r>
            <a:r>
              <a:rPr dirty="0"/>
              <a:t> a </a:t>
            </a:r>
            <a:r>
              <a:rPr dirty="0" err="1"/>
              <a:t>história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voz</a:t>
            </a:r>
            <a:r>
              <a:rPr dirty="0"/>
              <a:t> </a:t>
            </a:r>
            <a:r>
              <a:rPr dirty="0" err="1"/>
              <a:t>alta</a:t>
            </a:r>
            <a:r>
              <a:rPr dirty="0"/>
              <a:t> e </a:t>
            </a:r>
            <a:r>
              <a:rPr dirty="0" err="1"/>
              <a:t>parar</a:t>
            </a:r>
            <a:r>
              <a:rPr dirty="0"/>
              <a:t> </a:t>
            </a:r>
            <a:r>
              <a:rPr dirty="0" err="1"/>
              <a:t>aqui</a:t>
            </a:r>
            <a:r>
              <a:rPr dirty="0"/>
              <a:t>. A conversa </a:t>
            </a:r>
            <a:r>
              <a:rPr dirty="0" err="1"/>
              <a:t>deste</a:t>
            </a:r>
            <a:r>
              <a:rPr dirty="0"/>
              <a:t> </a:t>
            </a:r>
            <a:r>
              <a:rPr dirty="0" err="1"/>
              <a:t>diapositivo</a:t>
            </a:r>
            <a:r>
              <a:rPr dirty="0"/>
              <a:t> é 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: </a:t>
            </a:r>
            <a:r>
              <a:rPr dirty="0" err="1"/>
              <a:t>deixar</a:t>
            </a:r>
            <a:r>
              <a:rPr dirty="0"/>
              <a:t> as </a:t>
            </a:r>
            <a:r>
              <a:rPr dirty="0" err="1"/>
              <a:t>crianças</a:t>
            </a:r>
            <a:r>
              <a:rPr dirty="0"/>
              <a:t> </a:t>
            </a:r>
            <a:r>
              <a:rPr dirty="0" err="1"/>
              <a:t>discordarem</a:t>
            </a:r>
            <a:r>
              <a:rPr dirty="0"/>
              <a:t>.</a:t>
            </a:r>
          </a:p>
          <a:p>
            <a:r>
              <a:rPr dirty="0"/>
              <a:t>A </a:t>
            </a:r>
            <a:r>
              <a:rPr dirty="0" err="1"/>
              <a:t>pergunta</a:t>
            </a:r>
            <a:r>
              <a:rPr dirty="0"/>
              <a:t> "de quem era o </a:t>
            </a:r>
            <a:r>
              <a:rPr dirty="0" err="1"/>
              <a:t>apito</a:t>
            </a:r>
            <a:r>
              <a:rPr dirty="0"/>
              <a:t>?" é a </a:t>
            </a:r>
            <a:r>
              <a:rPr dirty="0" err="1"/>
              <a:t>chave</a:t>
            </a:r>
            <a:r>
              <a:rPr dirty="0"/>
              <a:t>: a </a:t>
            </a:r>
            <a:r>
              <a:rPr dirty="0" err="1"/>
              <a:t>resposta</a:t>
            </a:r>
            <a:r>
              <a:rPr dirty="0"/>
              <a:t> ("de </a:t>
            </a:r>
            <a:r>
              <a:rPr dirty="0" err="1"/>
              <a:t>todos</a:t>
            </a:r>
            <a:r>
              <a:rPr dirty="0"/>
              <a:t>: </a:t>
            </a:r>
            <a:r>
              <a:rPr dirty="0" err="1"/>
              <a:t>foi</a:t>
            </a:r>
            <a:r>
              <a:rPr dirty="0"/>
              <a:t> a </a:t>
            </a:r>
            <a:r>
              <a:rPr dirty="0" err="1"/>
              <a:t>turma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escolheu</a:t>
            </a:r>
            <a:r>
              <a:rPr dirty="0"/>
              <a:t> a Rita") distingue o </a:t>
            </a:r>
            <a:r>
              <a:rPr dirty="0" err="1"/>
              <a:t>caso</a:t>
            </a:r>
            <a:r>
              <a:rPr dirty="0"/>
              <a:t> de </a:t>
            </a:r>
            <a:r>
              <a:rPr dirty="0" err="1"/>
              <a:t>uma</a:t>
            </a:r>
            <a:r>
              <a:rPr dirty="0"/>
              <a:t> simples </a:t>
            </a:r>
            <a:r>
              <a:rPr dirty="0" err="1"/>
              <a:t>batota</a:t>
            </a:r>
            <a:r>
              <a:rPr dirty="0"/>
              <a:t>.</a:t>
            </a:r>
          </a:p>
          <a:p>
            <a:r>
              <a:rPr dirty="0" err="1"/>
              <a:t>Insistir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terceira</a:t>
            </a:r>
            <a:r>
              <a:rPr dirty="0"/>
              <a:t> </a:t>
            </a:r>
            <a:r>
              <a:rPr dirty="0" err="1"/>
              <a:t>pergunta</a:t>
            </a:r>
            <a:r>
              <a:rPr dirty="0"/>
              <a:t>: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dois</a:t>
            </a:r>
            <a:r>
              <a:rPr dirty="0"/>
              <a:t> </a:t>
            </a:r>
            <a:r>
              <a:rPr dirty="0" err="1"/>
              <a:t>fizeram</a:t>
            </a:r>
            <a:r>
              <a:rPr dirty="0"/>
              <a:t> mal, quem </a:t>
            </a:r>
            <a:r>
              <a:rPr dirty="0" err="1"/>
              <a:t>ofereceu</a:t>
            </a:r>
            <a:r>
              <a:rPr dirty="0"/>
              <a:t> e quem </a:t>
            </a:r>
            <a:r>
              <a:rPr dirty="0" err="1"/>
              <a:t>aceitou</a:t>
            </a:r>
            <a:r>
              <a:rPr dirty="0"/>
              <a:t>. É a </a:t>
            </a:r>
            <a:r>
              <a:rPr dirty="0" err="1"/>
              <a:t>única</a:t>
            </a:r>
            <a:r>
              <a:rPr dirty="0"/>
              <a:t> forma de a </a:t>
            </a:r>
            <a:r>
              <a:rPr dirty="0" err="1"/>
              <a:t>criança</a:t>
            </a:r>
            <a:r>
              <a:rPr dirty="0"/>
              <a:t> </a:t>
            </a:r>
            <a:r>
              <a:rPr dirty="0" err="1"/>
              <a:t>perceber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a </a:t>
            </a:r>
            <a:r>
              <a:rPr dirty="0" err="1"/>
              <a:t>corrupção</a:t>
            </a:r>
            <a:r>
              <a:rPr dirty="0"/>
              <a:t> </a:t>
            </a:r>
            <a:r>
              <a:rPr dirty="0" err="1"/>
              <a:t>tem</a:t>
            </a:r>
            <a:r>
              <a:rPr dirty="0"/>
              <a:t> sempre </a:t>
            </a:r>
            <a:r>
              <a:rPr dirty="0" err="1"/>
              <a:t>dois</a:t>
            </a:r>
            <a:r>
              <a:rPr dirty="0"/>
              <a:t> </a:t>
            </a:r>
            <a:r>
              <a:rPr dirty="0" err="1"/>
              <a:t>lados</a:t>
            </a:r>
            <a:r>
              <a:rPr dirty="0"/>
              <a:t>.</a:t>
            </a:r>
          </a:p>
          <a:p>
            <a:r>
              <a:rPr dirty="0"/>
              <a:t>As </a:t>
            </a:r>
            <a:r>
              <a:rPr dirty="0" err="1"/>
              <a:t>três</a:t>
            </a:r>
            <a:r>
              <a:rPr dirty="0"/>
              <a:t> </a:t>
            </a:r>
            <a:r>
              <a:rPr dirty="0" err="1"/>
              <a:t>peças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o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torna</a:t>
            </a:r>
            <a:r>
              <a:rPr dirty="0"/>
              <a:t> </a:t>
            </a:r>
            <a:r>
              <a:rPr dirty="0" err="1"/>
              <a:t>visíveis</a:t>
            </a:r>
            <a:r>
              <a:rPr dirty="0"/>
              <a:t>: um </a:t>
            </a:r>
            <a:r>
              <a:rPr dirty="0" err="1"/>
              <a:t>poder</a:t>
            </a:r>
            <a:r>
              <a:rPr dirty="0"/>
              <a:t> dado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todos</a:t>
            </a:r>
            <a:r>
              <a:rPr dirty="0"/>
              <a:t> (o </a:t>
            </a:r>
            <a:r>
              <a:rPr dirty="0" err="1"/>
              <a:t>apito</a:t>
            </a:r>
            <a:r>
              <a:rPr dirty="0"/>
              <a:t>),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vantagem</a:t>
            </a:r>
            <a:r>
              <a:rPr dirty="0"/>
              <a:t> </a:t>
            </a:r>
            <a:r>
              <a:rPr dirty="0" err="1"/>
              <a:t>recebida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troca</a:t>
            </a:r>
            <a:r>
              <a:rPr dirty="0"/>
              <a:t> (as </a:t>
            </a:r>
            <a:r>
              <a:rPr dirty="0" err="1"/>
              <a:t>gomas</a:t>
            </a:r>
            <a:r>
              <a:rPr dirty="0"/>
              <a:t>) e quem </a:t>
            </a:r>
            <a:r>
              <a:rPr dirty="0" err="1"/>
              <a:t>perde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causa </a:t>
            </a:r>
            <a:r>
              <a:rPr dirty="0" err="1"/>
              <a:t>disso</a:t>
            </a:r>
            <a:r>
              <a:rPr dirty="0"/>
              <a:t> (a </a:t>
            </a:r>
            <a:r>
              <a:rPr dirty="0" err="1"/>
              <a:t>equipa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jogou</a:t>
            </a:r>
            <a:r>
              <a:rPr dirty="0"/>
              <a:t> </a:t>
            </a:r>
            <a:r>
              <a:rPr dirty="0" err="1"/>
              <a:t>limpo</a:t>
            </a:r>
            <a:r>
              <a:rPr dirty="0"/>
              <a:t>).</a:t>
            </a:r>
          </a:p>
          <a:p>
            <a:r>
              <a:rPr dirty="0" err="1"/>
              <a:t>Perguntas</a:t>
            </a:r>
            <a:r>
              <a:rPr dirty="0"/>
              <a:t> para </a:t>
            </a:r>
            <a:r>
              <a:rPr dirty="0" err="1"/>
              <a:t>discussão</a:t>
            </a:r>
            <a:r>
              <a:rPr dirty="0"/>
              <a:t>: 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devia</a:t>
            </a:r>
            <a:r>
              <a:rPr dirty="0"/>
              <a:t> a Rita ter </a:t>
            </a:r>
            <a:r>
              <a:rPr dirty="0" err="1"/>
              <a:t>respondido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Tomás? E se </a:t>
            </a:r>
            <a:r>
              <a:rPr dirty="0" err="1"/>
              <a:t>ele</a:t>
            </a:r>
            <a:r>
              <a:rPr dirty="0"/>
              <a:t> </a:t>
            </a:r>
            <a:r>
              <a:rPr dirty="0" err="1"/>
              <a:t>lhe</a:t>
            </a:r>
            <a:r>
              <a:rPr dirty="0"/>
              <a:t> </a:t>
            </a:r>
            <a:r>
              <a:rPr dirty="0" err="1"/>
              <a:t>pedisse</a:t>
            </a:r>
            <a:r>
              <a:rPr dirty="0"/>
              <a:t> "</a:t>
            </a:r>
            <a:r>
              <a:rPr dirty="0" err="1"/>
              <a:t>só</a:t>
            </a:r>
            <a:r>
              <a:rPr dirty="0"/>
              <a:t> </a:t>
            </a:r>
            <a:r>
              <a:rPr dirty="0" err="1"/>
              <a:t>desta</a:t>
            </a:r>
            <a:r>
              <a:rPr dirty="0"/>
              <a:t> </a:t>
            </a:r>
            <a:r>
              <a:rPr dirty="0" err="1"/>
              <a:t>vez</a:t>
            </a:r>
            <a:r>
              <a:rPr dirty="0"/>
              <a:t>"? Se fosses da </a:t>
            </a:r>
            <a:r>
              <a:rPr dirty="0" err="1"/>
              <a:t>equipa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perdeu</a:t>
            </a:r>
            <a:r>
              <a:rPr dirty="0"/>
              <a:t>, a quem </a:t>
            </a:r>
            <a:r>
              <a:rPr dirty="0" err="1"/>
              <a:t>contavas</a:t>
            </a:r>
            <a:r>
              <a:rPr dirty="0"/>
              <a:t>? (</a:t>
            </a:r>
            <a:r>
              <a:rPr dirty="0" err="1"/>
              <a:t>ligação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diapositivo</a:t>
            </a:r>
            <a:r>
              <a:rPr dirty="0"/>
              <a:t> "Se algo grave </a:t>
            </a:r>
            <a:r>
              <a:rPr dirty="0" err="1"/>
              <a:t>acontecer</a:t>
            </a:r>
            <a:r>
              <a:rPr dirty="0"/>
              <a:t>, </a:t>
            </a:r>
            <a:r>
              <a:rPr dirty="0" err="1"/>
              <a:t>pede</a:t>
            </a:r>
            <a:r>
              <a:rPr dirty="0"/>
              <a:t> </a:t>
            </a:r>
            <a:r>
              <a:rPr dirty="0" err="1"/>
              <a:t>ajuda</a:t>
            </a:r>
            <a:r>
              <a:rPr dirty="0"/>
              <a:t>": </a:t>
            </a:r>
            <a:r>
              <a:rPr dirty="0" err="1"/>
              <a:t>contar</a:t>
            </a:r>
            <a:r>
              <a:rPr dirty="0"/>
              <a:t> a um </a:t>
            </a:r>
            <a:r>
              <a:rPr dirty="0" err="1"/>
              <a:t>adulto</a:t>
            </a:r>
            <a:r>
              <a:rPr dirty="0"/>
              <a:t>,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fazer</a:t>
            </a:r>
            <a:r>
              <a:rPr dirty="0"/>
              <a:t> </a:t>
            </a:r>
            <a:r>
              <a:rPr dirty="0" err="1"/>
              <a:t>justiça</a:t>
            </a:r>
            <a:r>
              <a:rPr dirty="0"/>
              <a:t> </a:t>
            </a:r>
            <a:r>
              <a:rPr dirty="0" err="1"/>
              <a:t>pelas</a:t>
            </a:r>
            <a:r>
              <a:rPr dirty="0"/>
              <a:t> </a:t>
            </a:r>
            <a:r>
              <a:rPr dirty="0" err="1"/>
              <a:t>próprias</a:t>
            </a:r>
            <a:r>
              <a:rPr dirty="0"/>
              <a:t> </a:t>
            </a:r>
            <a:r>
              <a:rPr dirty="0" err="1"/>
              <a:t>mãos</a:t>
            </a:r>
            <a:r>
              <a:rPr dirty="0"/>
              <a:t>.)</a:t>
            </a:r>
          </a:p>
          <a:p>
            <a:r>
              <a:rPr dirty="0" err="1"/>
              <a:t>Variante</a:t>
            </a:r>
            <a:r>
              <a:rPr dirty="0"/>
              <a:t> para o 1.º e 2.º </a:t>
            </a:r>
            <a:r>
              <a:rPr dirty="0" err="1"/>
              <a:t>anos</a:t>
            </a:r>
            <a:r>
              <a:rPr dirty="0"/>
              <a:t>: </a:t>
            </a:r>
            <a:r>
              <a:rPr dirty="0" err="1"/>
              <a:t>ficar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diapositivo</a:t>
            </a:r>
            <a:r>
              <a:rPr dirty="0"/>
              <a:t> e pela </a:t>
            </a:r>
            <a:r>
              <a:rPr dirty="0" err="1"/>
              <a:t>pergunta-chave</a:t>
            </a:r>
            <a:r>
              <a:rPr dirty="0"/>
              <a:t>; a </a:t>
            </a:r>
            <a:r>
              <a:rPr dirty="0" err="1"/>
              <a:t>palavra</a:t>
            </a:r>
            <a:r>
              <a:rPr dirty="0"/>
              <a:t> "</a:t>
            </a:r>
            <a:r>
              <a:rPr dirty="0" err="1"/>
              <a:t>corrupção</a:t>
            </a:r>
            <a:r>
              <a:rPr dirty="0"/>
              <a:t>" </a:t>
            </a:r>
            <a:r>
              <a:rPr dirty="0" err="1"/>
              <a:t>vem</a:t>
            </a:r>
            <a:r>
              <a:rPr dirty="0"/>
              <a:t> no 3.º e 4.º </a:t>
            </a:r>
            <a:r>
              <a:rPr dirty="0" err="1"/>
              <a:t>anos</a:t>
            </a:r>
            <a:r>
              <a:rPr dirty="0"/>
              <a:t>.</a:t>
            </a:r>
          </a:p>
          <a:p>
            <a:r>
              <a:rPr dirty="0" err="1"/>
              <a:t>Versão</a:t>
            </a:r>
            <a:r>
              <a:rPr dirty="0"/>
              <a:t> </a:t>
            </a:r>
            <a:r>
              <a:rPr dirty="0" err="1"/>
              <a:t>leve</a:t>
            </a:r>
            <a:r>
              <a:rPr dirty="0"/>
              <a:t>, para </a:t>
            </a:r>
            <a:r>
              <a:rPr dirty="0" err="1"/>
              <a:t>mostrar</a:t>
            </a:r>
            <a:r>
              <a:rPr dirty="0"/>
              <a:t> a </a:t>
            </a:r>
            <a:r>
              <a:rPr dirty="0" err="1"/>
              <a:t>diferença</a:t>
            </a:r>
            <a:r>
              <a:rPr dirty="0"/>
              <a:t> de </a:t>
            </a:r>
            <a:r>
              <a:rPr dirty="0" err="1"/>
              <a:t>grau</a:t>
            </a:r>
            <a:r>
              <a:rPr dirty="0"/>
              <a:t>: a Rita </a:t>
            </a:r>
            <a:r>
              <a:rPr dirty="0" err="1"/>
              <a:t>guarda</a:t>
            </a:r>
            <a:r>
              <a:rPr dirty="0"/>
              <a:t> a </a:t>
            </a:r>
            <a:r>
              <a:rPr dirty="0" err="1"/>
              <a:t>caixa</a:t>
            </a:r>
            <a:r>
              <a:rPr dirty="0"/>
              <a:t> dos </a:t>
            </a:r>
            <a:r>
              <a:rPr dirty="0" err="1"/>
              <a:t>lápis</a:t>
            </a:r>
            <a:r>
              <a:rPr dirty="0"/>
              <a:t> da </a:t>
            </a:r>
            <a:r>
              <a:rPr dirty="0" err="1"/>
              <a:t>turma</a:t>
            </a:r>
            <a:r>
              <a:rPr dirty="0"/>
              <a:t> e </a:t>
            </a:r>
            <a:r>
              <a:rPr dirty="0" err="1"/>
              <a:t>dá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novos</a:t>
            </a:r>
            <a:r>
              <a:rPr dirty="0"/>
              <a:t> </a:t>
            </a:r>
            <a:r>
              <a:rPr dirty="0" err="1"/>
              <a:t>aos</a:t>
            </a:r>
            <a:r>
              <a:rPr dirty="0"/>
              <a:t> amigos. É </a:t>
            </a:r>
            <a:r>
              <a:rPr dirty="0" err="1"/>
              <a:t>injusto</a:t>
            </a:r>
            <a:r>
              <a:rPr dirty="0"/>
              <a:t> (</a:t>
            </a:r>
            <a:r>
              <a:rPr dirty="0" err="1"/>
              <a:t>favoritismo</a:t>
            </a:r>
            <a:r>
              <a:rPr dirty="0"/>
              <a:t>), mas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há</a:t>
            </a:r>
            <a:r>
              <a:rPr dirty="0"/>
              <a:t> </a:t>
            </a:r>
            <a:r>
              <a:rPr dirty="0" err="1"/>
              <a:t>troca</a:t>
            </a:r>
            <a:r>
              <a:rPr dirty="0"/>
              <a:t>. </a:t>
            </a:r>
            <a:r>
              <a:rPr dirty="0" err="1"/>
              <a:t>Receber</a:t>
            </a:r>
            <a:r>
              <a:rPr dirty="0"/>
              <a:t> para </a:t>
            </a:r>
            <a:r>
              <a:rPr dirty="0" err="1"/>
              <a:t>decidir</a:t>
            </a:r>
            <a:r>
              <a:rPr dirty="0"/>
              <a:t> é o </a:t>
            </a:r>
            <a:r>
              <a:rPr dirty="0" err="1"/>
              <a:t>degrau</a:t>
            </a:r>
            <a:r>
              <a:rPr dirty="0"/>
              <a:t> </a:t>
            </a:r>
            <a:r>
              <a:rPr dirty="0" err="1"/>
              <a:t>seguinte</a:t>
            </a:r>
            <a:r>
              <a:rPr dirty="0"/>
              <a:t>: </a:t>
            </a:r>
            <a:r>
              <a:rPr dirty="0" err="1"/>
              <a:t>corrupção</a:t>
            </a:r>
            <a:r>
              <a:rPr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D2B63-7140-A555-31DC-A048093C0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86983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4347B-9885-3E6A-35B1-B5F648F69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203F9-C108-E3D5-A02F-4257CD0430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FA06D-08D1-96BA-D64A-11E991F5D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Mostrar o efeito em cadeia e só depois dar o nome: corrupção.</a:t>
            </a:r>
          </a:p>
          <a:p>
            <a:r>
              <a:rPr err="1"/>
              <a:t>Revelar</a:t>
            </a:r>
            <a:r>
              <a:t> </a:t>
            </a:r>
            <a:r>
              <a:rPr err="1"/>
              <a:t>só</a:t>
            </a:r>
            <a:r>
              <a:t> </a:t>
            </a:r>
            <a:r>
              <a:rPr err="1"/>
              <a:t>depois</a:t>
            </a:r>
            <a:r>
              <a:t> da conversa do </a:t>
            </a:r>
            <a:r>
              <a:rPr err="1"/>
              <a:t>diapositivo</a:t>
            </a:r>
            <a:r>
              <a:t> anterior. Ler a </a:t>
            </a:r>
            <a:r>
              <a:rPr err="1"/>
              <a:t>cadeia</a:t>
            </a:r>
            <a:r>
              <a:t> da </a:t>
            </a:r>
            <a:r>
              <a:rPr err="1"/>
              <a:t>direita</a:t>
            </a:r>
            <a:r>
              <a:t> </a:t>
            </a:r>
            <a:r>
              <a:rPr lang="pt-PT"/>
              <a:t>(diapositivo seguinte) </a:t>
            </a:r>
            <a:r>
              <a:t>com as </a:t>
            </a:r>
            <a:r>
              <a:rPr err="1"/>
              <a:t>crianças</a:t>
            </a:r>
            <a:r>
              <a:t>, um </a:t>
            </a:r>
            <a:r>
              <a:rPr err="1"/>
              <a:t>passo</a:t>
            </a:r>
            <a:r>
              <a:t> de </a:t>
            </a:r>
            <a:r>
              <a:rPr err="1"/>
              <a:t>cada</a:t>
            </a:r>
            <a:r>
              <a:t> </a:t>
            </a:r>
            <a:r>
              <a:rPr err="1"/>
              <a:t>vez</a:t>
            </a:r>
            <a:r>
              <a:t>, </a:t>
            </a:r>
            <a:r>
              <a:rPr err="1"/>
              <a:t>perguntando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cada</a:t>
            </a:r>
            <a:r>
              <a:t> seta "e </a:t>
            </a:r>
            <a:r>
              <a:rPr err="1"/>
              <a:t>depois</a:t>
            </a:r>
            <a:r>
              <a:t>?".</a:t>
            </a:r>
          </a:p>
          <a:p>
            <a:r>
              <a:t>A </a:t>
            </a:r>
            <a:r>
              <a:rPr err="1"/>
              <a:t>escalada</a:t>
            </a:r>
            <a:r>
              <a:t> final (</a:t>
            </a:r>
            <a:r>
              <a:rPr err="1"/>
              <a:t>todos</a:t>
            </a:r>
            <a:r>
              <a:t> </a:t>
            </a:r>
            <a:r>
              <a:rPr err="1"/>
              <a:t>levam</a:t>
            </a:r>
            <a:r>
              <a:t> </a:t>
            </a:r>
            <a:r>
              <a:rPr err="1"/>
              <a:t>gomas</a:t>
            </a:r>
            <a:r>
              <a:t>, o </a:t>
            </a:r>
            <a:r>
              <a:rPr err="1"/>
              <a:t>jogo</a:t>
            </a:r>
            <a:r>
              <a:t> </a:t>
            </a:r>
            <a:r>
              <a:rPr err="1"/>
              <a:t>acaba</a:t>
            </a:r>
            <a:r>
              <a:t>) é o </a:t>
            </a:r>
            <a:r>
              <a:rPr err="1"/>
              <a:t>ciclo</a:t>
            </a:r>
            <a:r>
              <a:t> </a:t>
            </a:r>
            <a:r>
              <a:rPr err="1"/>
              <a:t>tolerância</a:t>
            </a:r>
            <a:r>
              <a:t>, </a:t>
            </a:r>
            <a:r>
              <a:rPr err="1"/>
              <a:t>normalização</a:t>
            </a:r>
            <a:r>
              <a:t>, </a:t>
            </a:r>
            <a:r>
              <a:rPr err="1"/>
              <a:t>impunidade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versão</a:t>
            </a:r>
            <a:r>
              <a:t> de </a:t>
            </a:r>
            <a:r>
              <a:rPr err="1"/>
              <a:t>recreio</a:t>
            </a:r>
            <a:r>
              <a:t>, e é o </a:t>
            </a:r>
            <a:r>
              <a:rPr err="1"/>
              <a:t>que</a:t>
            </a:r>
            <a:r>
              <a:t> </a:t>
            </a:r>
            <a:r>
              <a:rPr err="1"/>
              <a:t>dá</a:t>
            </a:r>
            <a:r>
              <a:t> </a:t>
            </a:r>
            <a:r>
              <a:rPr err="1"/>
              <a:t>gravidade</a:t>
            </a:r>
            <a:r>
              <a:t> </a:t>
            </a:r>
            <a:r>
              <a:rPr err="1"/>
              <a:t>ao</a:t>
            </a:r>
            <a:r>
              <a:t> </a:t>
            </a:r>
            <a:r>
              <a:rPr err="1"/>
              <a:t>caso</a:t>
            </a:r>
            <a:r>
              <a:t>: a </a:t>
            </a:r>
            <a:r>
              <a:rPr err="1"/>
              <a:t>corrupção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prejudica</a:t>
            </a:r>
            <a:r>
              <a:t> </a:t>
            </a:r>
            <a:r>
              <a:rPr err="1"/>
              <a:t>só</a:t>
            </a:r>
            <a:r>
              <a:t> quem </a:t>
            </a:r>
            <a:r>
              <a:rPr err="1"/>
              <a:t>perdeu</a:t>
            </a:r>
            <a:r>
              <a:t> um </a:t>
            </a:r>
            <a:r>
              <a:rPr err="1"/>
              <a:t>jogo</a:t>
            </a:r>
            <a:r>
              <a:t>; </a:t>
            </a:r>
            <a:r>
              <a:rPr err="1"/>
              <a:t>destrói</a:t>
            </a:r>
            <a:r>
              <a:t> o </a:t>
            </a:r>
            <a:r>
              <a:rPr err="1"/>
              <a:t>jogo</a:t>
            </a:r>
            <a:r>
              <a:t> para </a:t>
            </a:r>
            <a:r>
              <a:rPr err="1"/>
              <a:t>todos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C629E-C832-5670-837F-E76FDF1AC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25010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01D55-8BFC-3B49-A1F8-986A0587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CF8B7B-7188-B2ED-C614-E7E50E5D6F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E03A0-C237-BE61-4E4F-628B71ECD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Mostrar o efeito em cadeia e só depois dar o nome: corrupção.</a:t>
            </a:r>
          </a:p>
          <a:p>
            <a:r>
              <a:rPr dirty="0"/>
              <a:t>A Rita e o Tomás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maus</a:t>
            </a:r>
            <a:r>
              <a:rPr dirty="0"/>
              <a:t>: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crianças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descobriram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dá</a:t>
            </a:r>
            <a:r>
              <a:rPr dirty="0"/>
              <a:t> </a:t>
            </a:r>
            <a:r>
              <a:rPr dirty="0" err="1"/>
              <a:t>jeito</a:t>
            </a:r>
            <a:r>
              <a:rPr dirty="0"/>
              <a:t>, e </a:t>
            </a:r>
            <a:r>
              <a:rPr dirty="0" err="1"/>
              <a:t>ninguém</a:t>
            </a:r>
            <a:r>
              <a:rPr dirty="0"/>
              <a:t> </a:t>
            </a:r>
            <a:r>
              <a:rPr dirty="0" err="1"/>
              <a:t>lhes</a:t>
            </a:r>
            <a:r>
              <a:rPr dirty="0"/>
              <a:t> </a:t>
            </a:r>
            <a:r>
              <a:rPr dirty="0" err="1"/>
              <a:t>tinha</a:t>
            </a:r>
            <a:r>
              <a:rPr dirty="0"/>
              <a:t> </a:t>
            </a:r>
            <a:r>
              <a:rPr dirty="0" err="1"/>
              <a:t>combinado</a:t>
            </a:r>
            <a:r>
              <a:rPr dirty="0"/>
              <a:t> a </a:t>
            </a:r>
            <a:r>
              <a:rPr dirty="0" err="1"/>
              <a:t>regra</a:t>
            </a:r>
            <a:r>
              <a:rPr dirty="0"/>
              <a:t>. Dizer </a:t>
            </a:r>
            <a:r>
              <a:rPr dirty="0" err="1"/>
              <a:t>isto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voz</a:t>
            </a:r>
            <a:r>
              <a:rPr dirty="0"/>
              <a:t> </a:t>
            </a:r>
            <a:r>
              <a:rPr dirty="0" err="1"/>
              <a:t>alta</a:t>
            </a:r>
            <a:r>
              <a:rPr dirty="0"/>
              <a:t> </a:t>
            </a:r>
            <a:r>
              <a:rPr dirty="0" err="1"/>
              <a:t>evita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a </a:t>
            </a:r>
            <a:r>
              <a:rPr dirty="0" err="1"/>
              <a:t>história</a:t>
            </a:r>
            <a:r>
              <a:rPr dirty="0"/>
              <a:t> </a:t>
            </a:r>
            <a:r>
              <a:rPr dirty="0" err="1"/>
              <a:t>vire</a:t>
            </a:r>
            <a:r>
              <a:rPr dirty="0"/>
              <a:t> um </a:t>
            </a:r>
            <a:r>
              <a:rPr dirty="0" err="1"/>
              <a:t>julgamento</a:t>
            </a:r>
            <a:r>
              <a:rPr dirty="0"/>
              <a:t> e </a:t>
            </a:r>
            <a:r>
              <a:rPr dirty="0" err="1"/>
              <a:t>liga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diapositivo</a:t>
            </a:r>
            <a:r>
              <a:rPr dirty="0"/>
              <a:t> das </a:t>
            </a:r>
            <a:r>
              <a:rPr dirty="0" err="1"/>
              <a:t>regras</a:t>
            </a:r>
            <a:r>
              <a:rPr dirty="0"/>
              <a:t>: as </a:t>
            </a:r>
            <a:r>
              <a:rPr dirty="0" err="1"/>
              <a:t>regras</a:t>
            </a:r>
            <a:r>
              <a:rPr dirty="0"/>
              <a:t> de </a:t>
            </a:r>
            <a:r>
              <a:rPr dirty="0" err="1"/>
              <a:t>todos</a:t>
            </a:r>
            <a:r>
              <a:rPr dirty="0"/>
              <a:t>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combinadas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conjunto e </a:t>
            </a:r>
            <a:r>
              <a:rPr dirty="0" err="1"/>
              <a:t>valem</a:t>
            </a:r>
            <a:r>
              <a:rPr dirty="0"/>
              <a:t> para quem </a:t>
            </a:r>
            <a:r>
              <a:rPr dirty="0" err="1"/>
              <a:t>manda</a:t>
            </a:r>
            <a:r>
              <a:rPr dirty="0"/>
              <a:t>.</a:t>
            </a:r>
          </a:p>
          <a:p>
            <a:r>
              <a:rPr dirty="0" err="1"/>
              <a:t>Perguntas</a:t>
            </a:r>
            <a:r>
              <a:rPr dirty="0"/>
              <a:t> para </a:t>
            </a:r>
            <a:r>
              <a:rPr dirty="0" err="1"/>
              <a:t>discussão</a:t>
            </a:r>
            <a:r>
              <a:rPr dirty="0"/>
              <a:t>: O </a:t>
            </a:r>
            <a:r>
              <a:rPr dirty="0" err="1"/>
              <a:t>que</a:t>
            </a:r>
            <a:r>
              <a:rPr dirty="0"/>
              <a:t> podia a </a:t>
            </a:r>
            <a:r>
              <a:rPr dirty="0" err="1"/>
              <a:t>turma</a:t>
            </a:r>
            <a:r>
              <a:rPr dirty="0"/>
              <a:t> </a:t>
            </a:r>
            <a:r>
              <a:rPr dirty="0" err="1"/>
              <a:t>combinar</a:t>
            </a:r>
            <a:r>
              <a:rPr dirty="0"/>
              <a:t> para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isto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voltasse</a:t>
            </a:r>
            <a:r>
              <a:rPr dirty="0"/>
              <a:t> a </a:t>
            </a:r>
            <a:r>
              <a:rPr dirty="0" err="1"/>
              <a:t>acontecer</a:t>
            </a:r>
            <a:r>
              <a:rPr dirty="0"/>
              <a:t>? (o </a:t>
            </a:r>
            <a:r>
              <a:rPr dirty="0" err="1"/>
              <a:t>árbitro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recebe</a:t>
            </a:r>
            <a:r>
              <a:rPr dirty="0"/>
              <a:t> nada de </a:t>
            </a:r>
            <a:r>
              <a:rPr dirty="0" err="1"/>
              <a:t>ninguém</a:t>
            </a:r>
            <a:r>
              <a:rPr dirty="0"/>
              <a:t>; o </a:t>
            </a:r>
            <a:r>
              <a:rPr dirty="0" err="1"/>
              <a:t>árbitro</a:t>
            </a:r>
            <a:r>
              <a:rPr dirty="0"/>
              <a:t> </a:t>
            </a:r>
            <a:r>
              <a:rPr dirty="0" err="1"/>
              <a:t>roda</a:t>
            </a:r>
            <a:r>
              <a:rPr dirty="0"/>
              <a:t>; quem vir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troca</a:t>
            </a:r>
            <a:r>
              <a:rPr dirty="0"/>
              <a:t> </a:t>
            </a:r>
            <a:r>
              <a:rPr dirty="0" err="1"/>
              <a:t>conta</a:t>
            </a:r>
            <a:r>
              <a:rPr dirty="0"/>
              <a:t> a um </a:t>
            </a:r>
            <a:r>
              <a:rPr dirty="0" err="1"/>
              <a:t>adulto</a:t>
            </a:r>
            <a:r>
              <a:rPr dirty="0"/>
              <a:t>). Quem </a:t>
            </a:r>
            <a:r>
              <a:rPr dirty="0" err="1"/>
              <a:t>perdeu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: a </a:t>
            </a:r>
            <a:r>
              <a:rPr dirty="0" err="1"/>
              <a:t>equipa</a:t>
            </a:r>
            <a:r>
              <a:rPr dirty="0"/>
              <a:t> </a:t>
            </a:r>
            <a:r>
              <a:rPr dirty="0" err="1"/>
              <a:t>derrotada</a:t>
            </a:r>
            <a:r>
              <a:rPr dirty="0"/>
              <a:t>, </a:t>
            </a:r>
            <a:r>
              <a:rPr dirty="0" err="1"/>
              <a:t>ou</a:t>
            </a:r>
            <a:r>
              <a:rPr dirty="0"/>
              <a:t> a </a:t>
            </a:r>
            <a:r>
              <a:rPr dirty="0" err="1"/>
              <a:t>turma</a:t>
            </a:r>
            <a:r>
              <a:rPr dirty="0"/>
              <a:t> </a:t>
            </a:r>
            <a:r>
              <a:rPr dirty="0" err="1"/>
              <a:t>inteira</a:t>
            </a:r>
            <a:r>
              <a:rPr dirty="0"/>
              <a:t>?</a:t>
            </a:r>
          </a:p>
          <a:p>
            <a:r>
              <a:rPr dirty="0" err="1"/>
              <a:t>Variante</a:t>
            </a:r>
            <a:r>
              <a:rPr dirty="0"/>
              <a:t> para o 4.º </a:t>
            </a:r>
            <a:r>
              <a:rPr dirty="0" err="1"/>
              <a:t>ano</a:t>
            </a:r>
            <a:r>
              <a:rPr dirty="0"/>
              <a:t>: a </a:t>
            </a:r>
            <a:r>
              <a:rPr dirty="0" err="1"/>
              <a:t>eleição</a:t>
            </a:r>
            <a:r>
              <a:rPr dirty="0"/>
              <a:t> do </a:t>
            </a:r>
            <a:r>
              <a:rPr dirty="0" err="1"/>
              <a:t>delegado</a:t>
            </a:r>
            <a:r>
              <a:rPr dirty="0"/>
              <a:t> de </a:t>
            </a:r>
            <a:r>
              <a:rPr dirty="0" err="1"/>
              <a:t>turma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um </a:t>
            </a:r>
            <a:r>
              <a:rPr dirty="0" err="1"/>
              <a:t>candidato</a:t>
            </a:r>
            <a:r>
              <a:rPr dirty="0"/>
              <a:t> </a:t>
            </a:r>
            <a:r>
              <a:rPr dirty="0" err="1"/>
              <a:t>promete</a:t>
            </a:r>
            <a:r>
              <a:rPr dirty="0"/>
              <a:t> </a:t>
            </a:r>
            <a:r>
              <a:rPr dirty="0" err="1"/>
              <a:t>gomas</a:t>
            </a:r>
            <a:r>
              <a:rPr dirty="0"/>
              <a:t> a quem </a:t>
            </a:r>
            <a:r>
              <a:rPr dirty="0" err="1"/>
              <a:t>votar</a:t>
            </a:r>
            <a:r>
              <a:rPr dirty="0"/>
              <a:t> </a:t>
            </a:r>
            <a:r>
              <a:rPr dirty="0" err="1"/>
              <a:t>nele</a:t>
            </a:r>
            <a:r>
              <a:rPr dirty="0"/>
              <a:t> e o amigo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conta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votos</a:t>
            </a:r>
            <a:r>
              <a:rPr dirty="0"/>
              <a:t> </a:t>
            </a:r>
            <a:r>
              <a:rPr dirty="0" err="1"/>
              <a:t>conta</a:t>
            </a:r>
            <a:r>
              <a:rPr dirty="0"/>
              <a:t> mal; junta </a:t>
            </a:r>
            <a:r>
              <a:rPr dirty="0" err="1"/>
              <a:t>compra</a:t>
            </a:r>
            <a:r>
              <a:rPr dirty="0"/>
              <a:t> de </a:t>
            </a:r>
            <a:r>
              <a:rPr dirty="0" err="1"/>
              <a:t>votos</a:t>
            </a:r>
            <a:r>
              <a:rPr dirty="0"/>
              <a:t> e </a:t>
            </a:r>
            <a:r>
              <a:rPr dirty="0" err="1"/>
              <a:t>fraude</a:t>
            </a:r>
            <a:r>
              <a:rPr dirty="0"/>
              <a:t>, e </a:t>
            </a:r>
            <a:r>
              <a:rPr dirty="0" err="1"/>
              <a:t>liga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Estado de </a:t>
            </a:r>
            <a:r>
              <a:rPr dirty="0" err="1"/>
              <a:t>direito</a:t>
            </a:r>
            <a:r>
              <a:rPr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37237-3BFB-410F-E042-D0D8D28A0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75715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Compreender por que existem regras e o princípio de que as mesmas regras se aplicam a todos.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</a:t>
            </a:r>
            <a:r>
              <a:rPr err="1"/>
              <a:t>podemos</a:t>
            </a:r>
            <a:r>
              <a:t> saber se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é </a:t>
            </a:r>
            <a:r>
              <a:rPr err="1"/>
              <a:t>justa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Converter valores abstratos em comportamentos observáveis: cumprir, jogar limpo, assumir, incluir e pedir ajuda.</a:t>
            </a:r>
            <a:endParaRPr lang="pt-PT" b="1" dirty="0"/>
          </a:p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Qual </a:t>
            </a:r>
            <a:r>
              <a:rPr dirty="0" err="1"/>
              <a:t>destes</a:t>
            </a:r>
            <a:r>
              <a:rPr dirty="0"/>
              <a:t> </a:t>
            </a:r>
            <a:r>
              <a:rPr dirty="0" err="1"/>
              <a:t>comportamentos</a:t>
            </a:r>
            <a:r>
              <a:rPr dirty="0"/>
              <a:t> é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difícil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sentimos </a:t>
            </a:r>
            <a:r>
              <a:rPr dirty="0" err="1"/>
              <a:t>pressão</a:t>
            </a:r>
            <a:r>
              <a:rPr dirty="0"/>
              <a:t>?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Valorizar o aluno como participante ativo e corresponsável pela boa convivência e pelo que é comum.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melhoria</a:t>
            </a:r>
            <a:r>
              <a:t> </a:t>
            </a:r>
            <a:r>
              <a:rPr err="1"/>
              <a:t>concreta</a:t>
            </a:r>
            <a:r>
              <a:t> </a:t>
            </a:r>
            <a:r>
              <a:rPr err="1"/>
              <a:t>podemos</a:t>
            </a:r>
            <a:r>
              <a:t> </a:t>
            </a:r>
            <a:r>
              <a:rPr err="1"/>
              <a:t>propor</a:t>
            </a:r>
            <a:r>
              <a:t> para a </a:t>
            </a:r>
            <a:r>
              <a:rPr err="1"/>
              <a:t>nossa</a:t>
            </a:r>
            <a:r>
              <a:t> </a:t>
            </a:r>
            <a:r>
              <a:rPr err="1"/>
              <a:t>turma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Ensinar uma resposta segura e proporcional perante comportamentos graves, sem incentivar investigação ou denúncia pública.</a:t>
            </a:r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Quem </a:t>
            </a:r>
            <a:r>
              <a:rPr err="1"/>
              <a:t>são</a:t>
            </a:r>
            <a:r>
              <a:t> </a:t>
            </a:r>
            <a:r>
              <a:rPr err="1"/>
              <a:t>os</a:t>
            </a:r>
            <a:r>
              <a:t> </a:t>
            </a:r>
            <a:r>
              <a:rPr err="1"/>
              <a:t>adultos</a:t>
            </a:r>
            <a:r>
              <a:t> de </a:t>
            </a:r>
            <a:r>
              <a:rPr err="1"/>
              <a:t>confiança</a:t>
            </a:r>
            <a:r>
              <a:t> e </a:t>
            </a:r>
            <a:r>
              <a:rPr err="1"/>
              <a:t>os</a:t>
            </a:r>
            <a:r>
              <a:t> </a:t>
            </a:r>
            <a:r>
              <a:rPr err="1"/>
              <a:t>mecanismos</a:t>
            </a:r>
            <a:r>
              <a:t> </a:t>
            </a:r>
            <a:r>
              <a:rPr err="1"/>
              <a:t>adequados</a:t>
            </a:r>
            <a:r>
              <a:t> </a:t>
            </a:r>
            <a:r>
              <a:rPr err="1"/>
              <a:t>na</a:t>
            </a:r>
            <a:r>
              <a:t> </a:t>
            </a:r>
            <a:r>
              <a:rPr err="1"/>
              <a:t>nossa</a:t>
            </a:r>
            <a:r>
              <a:t> </a:t>
            </a:r>
            <a:r>
              <a:rPr err="1"/>
              <a:t>escola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Apresentar o MENAC como instituição nacional de prevenção e como parceiro educativo.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importante</a:t>
            </a:r>
            <a:r>
              <a:t> </a:t>
            </a:r>
            <a:r>
              <a:rPr err="1"/>
              <a:t>prevenir</a:t>
            </a:r>
            <a:r>
              <a:t> antes de </a:t>
            </a:r>
            <a:r>
              <a:rPr err="1"/>
              <a:t>punir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Promover </a:t>
            </a:r>
            <a:r>
              <a:rPr lang="pt-PT" sz="1200" i="1">
                <a:solidFill>
                  <a:srgbClr val="7B551A"/>
                </a:solidFill>
                <a:latin typeface="Calibri"/>
              </a:rPr>
              <a:t>r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eflexão sobre si próprio sem culpabilização e mostrar que assumir e tentar reparar erros faz parte da integridade.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De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</a:t>
            </a:r>
            <a:r>
              <a:rPr err="1"/>
              <a:t>correta</a:t>
            </a:r>
            <a:r>
              <a:t> </a:t>
            </a:r>
            <a:r>
              <a:rPr err="1"/>
              <a:t>te</a:t>
            </a:r>
            <a:r>
              <a:t> </a:t>
            </a:r>
            <a:r>
              <a:rPr err="1"/>
              <a:t>orgulha</a:t>
            </a:r>
            <a:r>
              <a:rPr lang="pt-PT"/>
              <a:t>s? E</a:t>
            </a:r>
            <a:r>
              <a:t> o </a:t>
            </a:r>
            <a:r>
              <a:rPr err="1"/>
              <a:t>que</a:t>
            </a:r>
            <a:r>
              <a:t> </a:t>
            </a:r>
            <a:r>
              <a:rPr err="1"/>
              <a:t>aprendeste</a:t>
            </a:r>
            <a:r>
              <a:t> com </a:t>
            </a:r>
            <a:r>
              <a:rPr err="1"/>
              <a:t>ela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Fechar com uma tarefa realizável que transformar aprendizagem em participação.</a:t>
            </a:r>
          </a:p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Qual é a </a:t>
            </a:r>
            <a:r>
              <a:rPr dirty="0" err="1"/>
              <a:t>primeira</a:t>
            </a:r>
            <a:r>
              <a:rPr dirty="0"/>
              <a:t> </a:t>
            </a:r>
            <a:r>
              <a:rPr dirty="0" err="1"/>
              <a:t>ação</a:t>
            </a:r>
            <a:r>
              <a:rPr dirty="0"/>
              <a:t> e quem </a:t>
            </a:r>
            <a:r>
              <a:rPr dirty="0" err="1"/>
              <a:t>pode</a:t>
            </a:r>
            <a:r>
              <a:rPr dirty="0"/>
              <a:t> </a:t>
            </a:r>
            <a:r>
              <a:rPr dirty="0" err="1"/>
              <a:t>ajudar</a:t>
            </a:r>
            <a:r>
              <a:rPr dirty="0"/>
              <a:t>?</a:t>
            </a:r>
            <a:endParaRPr lang="pt-PT" dirty="0"/>
          </a:p>
          <a:p>
            <a:r>
              <a:rPr lang="pt-PT" dirty="0"/>
              <a:t>Exemplos de desafios: </a:t>
            </a:r>
          </a:p>
          <a:p>
            <a:pPr lvl="0"/>
            <a:r>
              <a:rPr lang="pt-PT" b="1" dirty="0"/>
              <a:t>O jogo do recreio.</a:t>
            </a:r>
            <a:r>
              <a:rPr lang="pt-PT" dirty="0"/>
              <a:t> (1.º e 2.º anos) Problema: quem escolhe as equipas e quem apita. Regra: equipas por sorteio, árbitro que roda todos os dias e que não recebe nada de ninguém. Verificar: no fim da semana, todos os que quiseram jogar jogaram? Houve queixas de arbitragem? Ligar diretamente à história da Rita e à pergunta "de quem era o apito?" (</a:t>
            </a:r>
            <a:r>
              <a:rPr lang="pt-PT" dirty="0" err="1"/>
              <a:t>diap</a:t>
            </a:r>
            <a:r>
              <a:rPr lang="pt-PT" dirty="0"/>
              <a:t>. 20 a 23).</a:t>
            </a:r>
          </a:p>
          <a:p>
            <a:pPr lvl="0"/>
            <a:r>
              <a:rPr lang="pt-PT" b="1" dirty="0"/>
              <a:t>A caixa dos materiais comuns.</a:t>
            </a:r>
            <a:r>
              <a:rPr lang="pt-PT" dirty="0"/>
              <a:t> (3.º e 4.º anos) Problema: lápis, jogos e livros da turma desaparecem ou ficam sempre com os mesmos. Regra: um responsável rotativo, uma folha onde se regista quem levou o quê e quando devolveu. Verificar: contagem à sexta-feira; nada em falta. Ligar à "versão leve" das notas do </a:t>
            </a:r>
            <a:r>
              <a:rPr lang="pt-PT" dirty="0" err="1"/>
              <a:t>diap</a:t>
            </a:r>
            <a:r>
              <a:rPr lang="pt-PT" dirty="0"/>
              <a:t>. 21 (a Rita e a caixa dos lápis: favoritismo sem troca).</a:t>
            </a:r>
          </a:p>
          <a:p>
            <a:pPr lvl="0"/>
            <a:r>
              <a:rPr lang="pt-PT" b="1" dirty="0"/>
              <a:t>Os cargos da turma.</a:t>
            </a:r>
            <a:r>
              <a:rPr lang="pt-PT" dirty="0"/>
              <a:t> (3.º e 4.º anos) Problema: os mesmos alunos ficam sempre com as tarefas boas (distribuir material, apagar o quadro, levar recados). Regra: critérios conhecidos, lista de rotação afixada, ninguém repete antes de todos terem passado. Verificar: no fim do período, todos tiveram um cargo. No 4.º ano, poderá incluir a eleição do delegado com contagem de votos feita à vista de todos (notas do </a:t>
            </a:r>
            <a:r>
              <a:rPr lang="pt-PT" dirty="0" err="1"/>
              <a:t>diap</a:t>
            </a:r>
            <a:r>
              <a:rPr lang="pt-PT" dirty="0"/>
              <a:t>. 23).</a:t>
            </a:r>
          </a:p>
          <a:p>
            <a:pPr lvl="0"/>
            <a:r>
              <a:rPr lang="pt-PT" b="1" dirty="0"/>
              <a:t>Acolher quem chega.</a:t>
            </a:r>
            <a:r>
              <a:rPr lang="pt-PT" dirty="0"/>
              <a:t> (1.º e 2.º anos) Problema: o aluno novo fica de fora no recreio e no almoço. Regra: um "colega de acolhimento" por semana, que roda; o novo é sempre convidado para o jogo. Verificar: ao fim de duas semanas, o aluno novo diz com quem brincou. Matéria ligada ao </a:t>
            </a:r>
            <a:r>
              <a:rPr lang="pt-PT" dirty="0" err="1"/>
              <a:t>diap</a:t>
            </a:r>
            <a:r>
              <a:rPr lang="pt-PT" dirty="0"/>
              <a:t>. 17 ("deixa um colega de fora sem razão") e ao </a:t>
            </a:r>
            <a:r>
              <a:rPr lang="pt-PT" dirty="0" err="1"/>
              <a:t>diap</a:t>
            </a:r>
            <a:r>
              <a:rPr lang="pt-PT" dirty="0"/>
              <a:t>. 31. </a:t>
            </a:r>
          </a:p>
          <a:p>
            <a:pPr lvl="0"/>
            <a:r>
              <a:rPr lang="pt-PT" b="1" dirty="0"/>
              <a:t>A vez no computador, no tablet ou no brinquedo mais disputado</a:t>
            </a:r>
            <a:r>
              <a:rPr lang="pt-PT" b="0" dirty="0"/>
              <a:t>. (1.º e 2.º anos)  </a:t>
            </a:r>
            <a:r>
              <a:rPr lang="pt-PT" dirty="0"/>
              <a:t>Problema: ganha quem chega primeiro ou quem fala mais alto. Regra: lista de espera pública, na parede, por ordem de inscrição. Verificar: a lista foi respeitada todos os dias? Este é o caso mais simples para explicar transparência: a decisão está à vista de todos.</a:t>
            </a:r>
          </a:p>
          <a:p>
            <a:pPr lvl="0"/>
            <a:r>
              <a:rPr lang="pt-PT" b="1" dirty="0"/>
              <a:t>Os objetos perdidos.</a:t>
            </a:r>
            <a:r>
              <a:rPr lang="pt-PT" dirty="0"/>
              <a:t> (1.º e 2.º anos) Problema: coisas encontradas ficam com quem as encontra. Regra: caixa dos achados com um caderno onde se escreve o que se entregou e quem o levantou. Verificar: quantos objetos voltaram ao dono. Retoma os dilemas da borracha e da carteira (</a:t>
            </a:r>
            <a:r>
              <a:rPr lang="pt-PT" dirty="0" err="1"/>
              <a:t>diap</a:t>
            </a:r>
            <a:r>
              <a:rPr lang="pt-PT" dirty="0"/>
              <a:t>. 5, 6, 9, 10).</a:t>
            </a:r>
          </a:p>
          <a:p>
            <a:pPr lvl="0"/>
            <a:r>
              <a:rPr lang="pt-PT" b="1" dirty="0"/>
              <a:t>Decidir juntos e explicar porquê</a:t>
            </a:r>
            <a:r>
              <a:rPr lang="pt-PT" dirty="0"/>
              <a:t> (3.º e 4.º anos). Problema: a turma tem de escolher a prenda, a visita ou o que fazer com o dinheiro da turma. Regra: propostas de todos, votação à vista, o resultado e a razão escritos no quadro, contas apresentadas. Verificar: no fim, toda a gente sabe o que se decidiu, porquê e quanto se gastou. É a versão infantil do exemplo "tomar ou tornar uma decisão mais transparente e pensada”.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Resumir o que os alunos devem reter (lembrar) e aplicar (fazer) depois da sessão.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</a:t>
            </a:r>
            <a:r>
              <a:rPr err="1"/>
              <a:t>queres</a:t>
            </a:r>
            <a:r>
              <a:t> </a:t>
            </a:r>
            <a:r>
              <a:rPr err="1"/>
              <a:t>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leva</a:t>
            </a:r>
            <a:r>
              <a:rPr lang="pt-PT"/>
              <a:t>s/queres 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  <p:pic>
        <p:nvPicPr>
          <p:cNvPr id="86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141" y="6109532"/>
            <a:ext cx="1383912" cy="499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734C01-FFBF-B7AB-02C0-D9F6A496A01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190" y="1"/>
            <a:ext cx="2677297" cy="14283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C8A0B3D2-D530-4225-800A-C0EB80601980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14B66626-5DFE-433D-B4B5-2B54B74B78BE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27D030BD-3125-4542-9D6F-66C54D892F85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26540DC7-162F-4B35-BCB5-0136BC8D824E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1D570995-7581-4718-9F5C-FD3482EE2045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0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1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02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668" y="6285811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074A8730-0727-47CD-85C2-44B4DB1CEBF8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11CF75C-14BF-4937-8CA9-BFB5B9D67BFC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C1E0956A-F074-44AD-9C44-8FD22DE67CF4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0EFA200A-5AE0-4840-81AB-D635833DB512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F70BFE30-3D97-4955-9E4A-C143CAFC44B0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B5547E6C-4080-4791-9928-048CDBB1E5F9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46BFA59D-5092-4836-B011-A8B7308C2F3D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3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6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37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167" y="6278674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408C2CD1-E067-48A9-83E2-E9105E0AD56E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23EE7B72-1532-45AF-9676-063D59A5CC87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CCCAE96C-AC7D-4A35-AE5A-9934448E6D19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071AF703-9A77-4E9E-BCED-19D4E8D45745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15F406A6-81C7-4226-8ACE-343F6E2CB65D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7928212-875F-40DA-A672-F5685DC16133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D45B0F7D-E335-43C4-BFAB-C5870F35FCA2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AD7F9CE-7A3E-4D94-8C94-AAAF85D52766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B13165DB-56E7-458A-AD14-5476E95E31BD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DA24258B-3B21-44A7-A8D3-25DD0F0E5AAD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270799BF-6E59-4003-90FC-A6B9B2127E63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7993D358-6529-4B42-8498-771BCFB820A3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9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0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872785" y="-29575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3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pic>
        <p:nvPicPr>
          <p:cNvPr id="74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741" y="6266820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719" y="625816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0" name="Picture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1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93494" y="6392955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845C56CA-7B47-4F2D-B763-D61A0555DC4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2C7063FC-BAB9-46FE-8314-54F2F6B7FAB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055FCD2-6F4B-46CD-9B01-DA9E964C8D7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36E6B451-05A8-49E6-B033-96B39B3AA7A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FA687245-17B2-4803-AED9-4BCC1A06A9E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0F1C0D8-0C70-491B-BAE0-1DC11CD5504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BC15AC1-494C-44EE-B34E-A5EE731010B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8188122-2DD8-4BBD-BBC2-8C57521D17FA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6EB2F450-4137-4C5B-9488-8BC737C4F0B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B3F8449-9719-4220-9625-80F5740A277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1EE542A-5C44-400A-B0BA-0EF095AD2A9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16042D2-2AB5-4EED-A6A7-D44A3873191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4712FEE-5017-4285-B14E-C6CB658385F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C2E6748D-CD09-4D8A-8E71-5B76F96C4E4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DB40230D-4946-4C77-8EDD-36156900D17C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CB432539-E916-45DE-86E4-FB8D10F9D493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13AD64F4-23A9-4F39-82CA-4F440CA260D4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A5AE7328-BB64-4481-AE47-D79A69E5A321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80E78738-2A97-4C7C-AC4A-1125D986BF05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83F11A5B-27B3-40C1-A962-508352FEB4EE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B64974E0-84A4-4442-8499-F7F09B6A6ABB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1055F78B-AA15-4AB1-B03F-C860405D71D0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90F0B8B2-6A7E-4CD7-BFA6-54462C8A16FD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1C45B2DD-F2F7-4E38-A6D3-AB89F3CEADA9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0E958E4-22EF-412C-8A99-3FEBC27B06DA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6892D5C5-7435-454F-A286-98B45DED704F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876" y="630680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117474" y="638437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0" name="Picture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6450" y="6393723"/>
            <a:ext cx="2257958" cy="334800"/>
          </a:xfrm>
          <a:prstGeom prst="rect">
            <a:avLst/>
          </a:prstGeom>
        </p:spPr>
      </p:pic>
      <p:pic>
        <p:nvPicPr>
          <p:cNvPr id="61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7490628" y="638437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213494" y="6314758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 sz="1200"/>
          </a:p>
        </p:txBody>
      </p:sp>
    </p:spTree>
    <p:extLst>
      <p:ext uri="{BB962C8B-B14F-4D97-AF65-F5344CB8AC3E}">
        <p14:creationId xmlns:p14="http://schemas.microsoft.com/office/powerpoint/2010/main" val="19604359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033891" y="6386933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62867" y="6396281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407045" y="6386933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65613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0F4A6160-2972-52E4-6CEE-B7C071EC8D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28869" y="6298244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518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501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990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FBE6CB90-C9A9-4B44-8B9D-566121ABF9CB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31C99E0-57BF-491C-AE63-D2DF88DA52A1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852CB4CF-0417-45D1-96E5-1E0F127EE1AD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174D886-FD3E-4D74-A35D-97C05AA537EB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316EE1E3-52F8-4E87-AB9A-A2374E86BA7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05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D0E6DB45-2878-4E26-B68D-94CB44768CA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8946F61-ED55-4229-9FE5-AFFE2315A056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F3D1C013-6B61-4A03-A429-6102CC5CFB9C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3FE4E4F-4DEE-4027-86BC-8D11EB8530BA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905C44F-EA2B-40BD-8AD2-1DE5722A9C2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D1D0173B-9BFA-4985-A99E-C43448374C80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246ED433-62E1-4598-ABD7-A68EE662D399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58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DA436CB-8E37-4106-B0C9-029C6D33F276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0D41E91-159D-4BB1-B2F9-C36EE25E92FD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CADB0B7-78F6-4EC8-AEA4-BC5E0873E16A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BE06DF25-EFD5-4749-B751-C5F8732803B7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C03F1CE4-C43E-4C8A-AF13-77BCD9754C5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758D4E34-E604-4B3A-A12E-76A0B465DDD0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6468144-433E-47E6-8CE4-010B299BFD7C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90191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6B50F22-AF82-4649-95ED-58007B3C1604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12BDC893-0F65-4E77-B136-3D1838CA51A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05FB9459-E4AA-432E-82DB-CB53B1CAC432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1947C7E-61B5-4312-B282-8423CCEDE5BC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E3F8B1B0-B1AF-47E0-A32F-2FBEF00E5587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5522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98326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5057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550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Título</a:t>
            </a:r>
            <a:endParaRPr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subtítulo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297476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3743" y="6345083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34792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696609E0-11C1-E3BE-D318-52B3AF7696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46949" y="6247770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49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95652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3545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8236421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C845A-4078-493C-B37D-EF72A6A1B2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50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D153587-4DB3-4807-AE8F-133C51C2216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435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93FDA85-5AF0-49CA-BFD0-E32911D592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207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3430A51-F9E0-4636-AC9B-3F25D3AB34B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393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93F23F4-3AFD-493B-B7E1-2875AB73942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976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FCB333-2443-43D2-95B8-5B09E25679D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595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EB8908-1184-4A7C-B006-8E525848347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59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83A9A4-6170-4F41-AB26-219DDE7DE5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947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DEAC80E-0559-4EF9-9178-C0FA032680D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494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3F23EB9-E6EC-4101-B7F3-730BAB55EE1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330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D4AA687-B44F-4D4F-B01D-3CD66865D13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923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D492E52-B4E9-49DA-A359-8D97BD447A1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670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7B68067-9268-408C-ADA0-74C9CA14F4B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2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E1CE61F-A099-4EF0-B690-799FDE0582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466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127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0837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65868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30335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19959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703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297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469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98" r:id="rId36"/>
    <p:sldLayoutId id="2147483699" r:id="rId37"/>
    <p:sldLayoutId id="2147483700" r:id="rId38"/>
    <p:sldLayoutId id="2147483705" r:id="rId39"/>
    <p:sldLayoutId id="2147483706" r:id="rId40"/>
    <p:sldLayoutId id="2147483778" r:id="rId41"/>
    <p:sldLayoutId id="2147483814" r:id="rId42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7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39" r:id="rId24"/>
    <p:sldLayoutId id="2147483840" r:id="rId25"/>
    <p:sldLayoutId id="2147483841" r:id="rId26"/>
    <p:sldLayoutId id="2147483842" r:id="rId27"/>
    <p:sldLayoutId id="2147483843" r:id="rId28"/>
    <p:sldLayoutId id="2147483844" r:id="rId29"/>
    <p:sldLayoutId id="2147483845" r:id="rId30"/>
    <p:sldLayoutId id="2147483846" r:id="rId31"/>
    <p:sldLayoutId id="2147483847" r:id="rId32"/>
    <p:sldLayoutId id="2147483848" r:id="rId33"/>
    <p:sldLayoutId id="2147483849" r:id="rId34"/>
    <p:sldLayoutId id="2147483850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2.xml"/><Relationship Id="rId4" Type="http://schemas.openxmlformats.org/officeDocument/2006/relationships/hyperlink" Target="https://mec-anticorrupcao.pt/escolas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wp-content/uploads/2025/02/referencial-de-educacao-para-transparencia-e-integridade.pdf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justica.gov.pt/Estrategia-Nacional-de-Combate-a-Corrupcao-ENCC" TargetMode="External"/><Relationship Id="rId3" Type="http://schemas.openxmlformats.org/officeDocument/2006/relationships/hyperlink" Target="https://www.coe.int/" TargetMode="External"/><Relationship Id="rId7" Type="http://schemas.openxmlformats.org/officeDocument/2006/relationships/hyperlink" Target="https://cidadania.dge.mec.pt/" TargetMode="External"/><Relationship Id="rId12" Type="http://schemas.openxmlformats.org/officeDocument/2006/relationships/hyperlink" Target="https://transparencia.pt/4-o-integrity-bootcamp-no-agrupamento-de-escolas-de-almodovar/" TargetMode="External"/><Relationship Id="rId2" Type="http://schemas.openxmlformats.org/officeDocument/2006/relationships/hyperlink" Target="https://commission.europa.eu/strategy-and-policy/policies/justice-and-fundamental-rights/upholding-rule-law/rule-law/what-rule-law_pt" TargetMode="Externa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s://diariodarepublica.pt/dr/legislacao-consolidada/decreto-lei/2018-115645941" TargetMode="External"/><Relationship Id="rId11" Type="http://schemas.openxmlformats.org/officeDocument/2006/relationships/hyperlink" Target="https://www.transparency.org/en/cpi" TargetMode="External"/><Relationship Id="rId5" Type="http://schemas.openxmlformats.org/officeDocument/2006/relationships/hyperlink" Target="https://www.unodc.org/unodc/en/corruption/uncac.html" TargetMode="External"/><Relationship Id="rId10" Type="http://schemas.openxmlformats.org/officeDocument/2006/relationships/hyperlink" Target="https://www.coe.int/en/web/greco" TargetMode="External"/><Relationship Id="rId4" Type="http://schemas.openxmlformats.org/officeDocument/2006/relationships/hyperlink" Target="https://www.cpc.tcontas.pt/" TargetMode="External"/><Relationship Id="rId9" Type="http://schemas.openxmlformats.org/officeDocument/2006/relationships/hyperlink" Target="https://www.dge.mec.pt/estrategia-nacional-de-educacao-para-cidadania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4integrity.org/redescolas/" TargetMode="External"/><Relationship Id="rId13" Type="http://schemas.openxmlformats.org/officeDocument/2006/relationships/hyperlink" Target="https://grace.unodc.org/grace/en/primary-and-secondary.html" TargetMode="External"/><Relationship Id="rId3" Type="http://schemas.openxmlformats.org/officeDocument/2006/relationships/hyperlink" Target="https://www.mec-anticorrupcao.pt/escolas" TargetMode="External"/><Relationship Id="rId7" Type="http://schemas.openxmlformats.org/officeDocument/2006/relationships/hyperlink" Target="https://dge.mec.pt/sites/default/files/Curriculo/Projeto_Autonomia_e_Flexibilidade/perfil_dos_alunos.pdf" TargetMode="External"/><Relationship Id="rId12" Type="http://schemas.openxmlformats.org/officeDocument/2006/relationships/hyperlink" Target="https://escolas.unicef.pt/recursos/" TargetMode="External"/><Relationship Id="rId2" Type="http://schemas.openxmlformats.org/officeDocument/2006/relationships/hyperlink" Target="https://mec-anticorrupcao.pt/" TargetMode="Externa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s://anti-fraud.ec.europa.eu/index_pt" TargetMode="External"/><Relationship Id="rId11" Type="http://schemas.openxmlformats.org/officeDocument/2006/relationships/hyperlink" Target="https://www.transparency.org/en" TargetMode="External"/><Relationship Id="rId5" Type="http://schemas.openxmlformats.org/officeDocument/2006/relationships/hyperlink" Target="https://www.oecd.org/corruption-integrity/" TargetMode="External"/><Relationship Id="rId10" Type="http://schemas.openxmlformats.org/officeDocument/2006/relationships/hyperlink" Target="https://transparencia.pt/" TargetMode="External"/><Relationship Id="rId4" Type="http://schemas.openxmlformats.org/officeDocument/2006/relationships/hyperlink" Target="https://www.ministeriopublico.pt/perguntas-frequentes/corrupcao-e-fraude" TargetMode="External"/><Relationship Id="rId9" Type="http://schemas.openxmlformats.org/officeDocument/2006/relationships/hyperlink" Target="https://mec-anticorrupcao.pt/wp-content/uploads/2025/02/referencial-de-educacao-para-transparencia-e-integridade.pd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zlEwXhku0" TargetMode="External"/><Relationship Id="rId13" Type="http://schemas.openxmlformats.org/officeDocument/2006/relationships/hyperlink" Target="https://www.youtube.com/watch?v=JkeOJx1on0A" TargetMode="External"/><Relationship Id="rId3" Type="http://schemas.openxmlformats.org/officeDocument/2006/relationships/hyperlink" Target="https://www.youtube.com/watch?v=g1OsoJIra8Q" TargetMode="External"/><Relationship Id="rId7" Type="http://schemas.openxmlformats.org/officeDocument/2006/relationships/hyperlink" Target="https://www.youtube.com/watch?v=SfgWVPxJBe0" TargetMode="External"/><Relationship Id="rId12" Type="http://schemas.openxmlformats.org/officeDocument/2006/relationships/hyperlink" Target="https://www.youtube.com/watch?v=OaN6BYzwCZ0" TargetMode="External"/><Relationship Id="rId2" Type="http://schemas.openxmlformats.org/officeDocument/2006/relationships/hyperlink" Target="https://www.youtube.com/watch?v=vx2773eSbec" TargetMode="Externa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s://www.youtube.com/watch?v=HLv2xdn3LOI&amp;list=PLv8byyYoBSli7aCMkw3hL4RZvykWB2OVz&amp;index=7" TargetMode="External"/><Relationship Id="rId11" Type="http://schemas.openxmlformats.org/officeDocument/2006/relationships/hyperlink" Target="https://www.youtube.com/watch?v=XkiXXP_hycA" TargetMode="External"/><Relationship Id="rId5" Type="http://schemas.openxmlformats.org/officeDocument/2006/relationships/hyperlink" Target="https://dge.mec.pt/sites/default/files/Curriculo/Projeto_Autonomia_e_Flexibilidade/perfil_dos_alunos.pdf" TargetMode="External"/><Relationship Id="rId10" Type="http://schemas.openxmlformats.org/officeDocument/2006/relationships/hyperlink" Target="https://www.youtube.com/watch?v=iFIgqzj4v70" TargetMode="External"/><Relationship Id="rId4" Type="http://schemas.openxmlformats.org/officeDocument/2006/relationships/hyperlink" Target="https://commission.europa.eu/strategy-and-policy/policies/justice-and-fundamental-rights/upholding-rule-law/rule-law/what-rule-law_pt#quer-saber-mais-veja-a-nossa-s%C3%A9rie-de-seis-anima%C3%A7%C3%B5es" TargetMode="External"/><Relationship Id="rId9" Type="http://schemas.openxmlformats.org/officeDocument/2006/relationships/hyperlink" Target="https://www.youtube.com/watch?v=5DczRLanpmc" TargetMode="External"/><Relationship Id="rId14" Type="http://schemas.openxmlformats.org/officeDocument/2006/relationships/hyperlink" Target="https://grace.unodc.org/grace/en/primary-and-secondary.html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mec-anticorrupcao.pt/" TargetMode="External"/><Relationship Id="rId3" Type="http://schemas.openxmlformats.org/officeDocument/2006/relationships/hyperlink" Target="https://www.parlamento.pt/Legislacao/paginas/constituicaorepublicaportuguesa.aspx" TargetMode="External"/><Relationship Id="rId7" Type="http://schemas.openxmlformats.org/officeDocument/2006/relationships/hyperlink" Target="https://www.stt.lt/en/anti-corruption-education/7491" TargetMode="External"/><Relationship Id="rId12" Type="http://schemas.openxmlformats.org/officeDocument/2006/relationships/hyperlink" Target="https://www.unodc.org/e4j/" TargetMode="External"/><Relationship Id="rId2" Type="http://schemas.openxmlformats.org/officeDocument/2006/relationships/hyperlink" Target="https://www.dge.mec.pt/" TargetMode="Externa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www.dge.mec.pt/estrategia-nacional-de-educacao-para-cidadania" TargetMode="External"/><Relationship Id="rId11" Type="http://schemas.openxmlformats.org/officeDocument/2006/relationships/hyperlink" Target="https://www.transparency.org/en/what-is-corruption" TargetMode="External"/><Relationship Id="rId5" Type="http://schemas.openxmlformats.org/officeDocument/2006/relationships/hyperlink" Target="https://diariodarepublica.pt/dr/legislacao-consolidada/decreto-lei/2021-175681989" TargetMode="External"/><Relationship Id="rId10" Type="http://schemas.openxmlformats.org/officeDocument/2006/relationships/hyperlink" Target="https://mec-anticorrupcao.pt/wp-content/uploads/2025/02/referencial-de-educacao-para-transparencia-e-integridade.pdf" TargetMode="External"/><Relationship Id="rId4" Type="http://schemas.openxmlformats.org/officeDocument/2006/relationships/hyperlink" Target="https://www.unodc.org/unodc/en/treaties/CAC/" TargetMode="External"/><Relationship Id="rId9" Type="http://schemas.openxmlformats.org/officeDocument/2006/relationships/hyperlink" Target="https://www.oecd.org/en/publications/education-for-public-integrity_133291ea-en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EEFD9F-65E0-4A43-B757-1448DF21119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188951"/>
            <a:ext cx="6616700" cy="657933"/>
          </a:xfrm>
        </p:spPr>
        <p:txBody>
          <a:bodyPr/>
          <a:lstStyle/>
          <a:p>
            <a:r>
              <a:rPr lang="pt-PT"/>
              <a:t>Dias</a:t>
            </a:r>
            <a:r>
              <a:t> da </a:t>
            </a:r>
            <a:r>
              <a:rPr err="1"/>
              <a:t>Integridade</a:t>
            </a:r>
            <a:r>
              <a:t> e </a:t>
            </a:r>
            <a:r>
              <a:rPr err="1"/>
              <a:t>Anticorrupção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103D2-05CA-45A7-BD81-83337480E92F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1.º </a:t>
            </a:r>
            <a:r>
              <a:rPr err="1"/>
              <a:t>ciclo</a:t>
            </a:r>
            <a:r>
              <a:t> · 6–10 </a:t>
            </a:r>
            <a:r>
              <a:rPr err="1"/>
              <a:t>anos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151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pt-PT">
                <a:solidFill>
                  <a:schemeClr val="bg2"/>
                </a:solidFill>
              </a:rPr>
              <a:t>Enquadramento - </a:t>
            </a:r>
            <a:r>
              <a:rPr err="1">
                <a:solidFill>
                  <a:schemeClr val="bg2"/>
                </a:solidFill>
              </a:rPr>
              <a:t>Aprendizagens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Essenciais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Integridade e anticorrupção em Cidadania e Desenvolvimento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DBCA324-3D3E-FEE9-46C8-D876D06A58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8562EDE-610E-3F91-9708-9499E535C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808020"/>
              </p:ext>
            </p:extLst>
          </p:nvPr>
        </p:nvGraphicFramePr>
        <p:xfrm>
          <a:off x="495300" y="1852785"/>
          <a:ext cx="11201400" cy="435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Ciclo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Aprendizagem essencial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tx1"/>
                          </a:solidFill>
                          <a:latin typeface="Calibri"/>
                        </a:rPr>
                        <a:t>1.º </a:t>
                      </a:r>
                      <a:r>
                        <a:rPr sz="1100" b="1" err="1">
                          <a:solidFill>
                            <a:schemeClr val="tx1"/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Identificar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comportamentos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Reconhecer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situações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injustiça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Rejeitar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discriminação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quaisquer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crianças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outras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Perceber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necessidade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regras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individual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coletiva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do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seu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cumprimento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2.º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natureza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incidência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extensão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fenómeno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Agir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conformidade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com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fundamentais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Humanos, tais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dignidade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humana,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liberdade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responsabilidade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paz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condições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indispensáveis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salvaguarda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3.º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aluno-cidadão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boa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escola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família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comunidade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causas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múltiplos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efeitos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bem-estar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funcionamento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participação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ativa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nomeadamente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jovens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exercício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Secundário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Salientar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constitucionais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para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uma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democrática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do Estado e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prevenção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combate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desafios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atuais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quais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pobreza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exclusão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social,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discurso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ódio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género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outros.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Propor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âmbito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Estado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343D6D-D2AC-07B3-41AA-318AC515A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E6900C-D69E-0762-A657-5551D2B141D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/>
          </a:bodyPr>
          <a:lstStyle/>
          <a:p>
            <a:r>
              <a:rPr lang="pt-PT" dirty="0">
                <a:solidFill>
                  <a:schemeClr val="bg2"/>
                </a:solidFill>
              </a:rPr>
              <a:t>Roteiro de Sessão [Informação para o palestrante]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F46D0CA-6216-0398-B390-7BB7DE416E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6AAC9ED-3277-89CB-FC82-C8BE46FA593E}"/>
              </a:ext>
            </a:extLst>
          </p:cNvPr>
          <p:cNvSpPr>
            <a:spLocks noGrp="1"/>
          </p:cNvSpPr>
          <p:nvPr/>
        </p:nvSpPr>
        <p:spPr>
          <a:xfrm>
            <a:off x="580293" y="1570383"/>
            <a:ext cx="11108124" cy="34227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t-PT" sz="1400" b="1" dirty="0"/>
              <a:t>Apresentação e objetivos:</a:t>
            </a:r>
            <a:endParaRPr lang="pt-PT" sz="1400" dirty="0"/>
          </a:p>
          <a:p>
            <a:pPr lvl="1"/>
            <a:r>
              <a:rPr lang="pt-PT" sz="1400" dirty="0"/>
              <a:t>Apresentar o tema da sessão, criar um ambiente de participação e explicar o que os alunos irão aprender.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Contextualização:</a:t>
            </a:r>
          </a:p>
          <a:p>
            <a:pPr lvl="1"/>
            <a:r>
              <a:rPr lang="pt-PT" sz="1400" dirty="0"/>
              <a:t>Apresentar uma forma prática de decidir, considerando o que é certo, quem é afetado, que regras se aplicam e o que contribui para o bem comum.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PT" sz="1400" b="1" dirty="0"/>
              <a:t>Dilemas do quotidiano escolar: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Apresentar vários dilemas e discutir as possíveis decisões com os alunos, sem antecipar ou dar imediatamente as respostas. 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Conceitos-chave: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Uma vez que já foram apresentados exemplos concretos, ajudar os alunos a distinguir os conceitos de ética, integridade, transparência e corrupção. 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História “O jogo do recreio”: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Ler e explorar a história, promovendo o debate em torno das escolhas das personagens, das suas consequências e da importância da confiança. Identificar, a partir da narrativa, comportamentos associados à corrupção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Regras: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Explicar por que são necessárias regras para a ação individual e coletiva e a importância do seu cumprimento. 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Valores na prática: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Identificar formas concretas de aplicar valores como a honestidade, a responsabilidade e o respeito na escola, na família e na comunidade, bem como situações em que é importante pedir ajuda.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 dirty="0"/>
              <a:t>Desafio de turma: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Escolher uma regra ou problema da turma que permita aplicar a aprendizagem e incentivar a participação.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PT" sz="1400" b="1" dirty="0"/>
              <a:t>Síntese da sessão:</a:t>
            </a:r>
            <a:r>
              <a:rPr lang="pt-PT" sz="1400" dirty="0"/>
              <a:t> </a:t>
            </a:r>
          </a:p>
          <a:p>
            <a:pPr lvl="1"/>
            <a:r>
              <a:rPr lang="pt-PT" sz="1400" dirty="0"/>
              <a:t>Resumir as principais ideias que os alunos devem </a:t>
            </a:r>
            <a:r>
              <a:rPr lang="pt-PT" sz="1400" b="1" dirty="0"/>
              <a:t>reter</a:t>
            </a:r>
            <a:r>
              <a:rPr lang="pt-PT" sz="1400" dirty="0"/>
              <a:t> e os comportamentos que devem ser capazes de </a:t>
            </a:r>
            <a:r>
              <a:rPr lang="pt-PT" sz="1400" b="1" dirty="0"/>
              <a:t>aplicar</a:t>
            </a:r>
            <a:r>
              <a:rPr lang="pt-PT" sz="1400" dirty="0"/>
              <a:t> depois da sessão.</a:t>
            </a:r>
          </a:p>
          <a:p>
            <a:pPr marR="0" lvl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</a:pPr>
            <a:endParaRPr sz="1400"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Retângulo: Cantos Arredondados 12">
            <a:extLst>
              <a:ext uri="{FF2B5EF4-FFF2-40B4-BE49-F238E27FC236}">
                <a16:creationId xmlns:a16="http://schemas.microsoft.com/office/drawing/2014/main" id="{74ECD1B5-AAFC-F963-EC41-65E7D2AB0369}"/>
              </a:ext>
            </a:extLst>
          </p:cNvPr>
          <p:cNvSpPr/>
          <p:nvPr/>
        </p:nvSpPr>
        <p:spPr>
          <a:xfrm>
            <a:off x="8772525" y="232913"/>
            <a:ext cx="2657475" cy="1073093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1B3713D2-E1C6-CFEF-A925-5FCAFE487B12}"/>
              </a:ext>
            </a:extLst>
          </p:cNvPr>
          <p:cNvSpPr txBox="1"/>
          <p:nvPr/>
        </p:nvSpPr>
        <p:spPr>
          <a:xfrm>
            <a:off x="8770067" y="228788"/>
            <a:ext cx="2657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b="1"/>
              <a:t>Este é um recurso editável e flexível.</a:t>
            </a:r>
            <a:endParaRPr lang="pt-PT" sz="800"/>
          </a:p>
          <a:p>
            <a:pPr algn="ctr"/>
            <a:r>
              <a:rPr lang="pt-PT" sz="800"/>
              <a:t>Os diapositivos não constituem uma sequência obrigatória de exploração. Podem ser </a:t>
            </a:r>
            <a:r>
              <a:rPr lang="pt-PT" sz="800" b="1"/>
              <a:t>selecionados, reorganizados, adaptados e complementados</a:t>
            </a:r>
            <a:r>
              <a:rPr lang="pt-PT" sz="800"/>
              <a:t> em articulação com o Professor de Cidadania e Desenvolvimento e de acordo com a Estratégia de Educação para a Cidadania da Escola, os objetivos pedagógicos definidos pelos docentes, o contexto da turma e as aprendizagens a desenvolver.</a:t>
            </a:r>
          </a:p>
        </p:txBody>
      </p:sp>
    </p:spTree>
    <p:extLst>
      <p:ext uri="{BB962C8B-B14F-4D97-AF65-F5344CB8AC3E}">
        <p14:creationId xmlns:p14="http://schemas.microsoft.com/office/powerpoint/2010/main" val="225064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31;p15">
            <a:extLst>
              <a:ext uri="{FF2B5EF4-FFF2-40B4-BE49-F238E27FC236}">
                <a16:creationId xmlns:a16="http://schemas.microsoft.com/office/drawing/2014/main" id="{408DB1F3-A348-C957-9228-64C86B60F051}"/>
              </a:ext>
            </a:extLst>
          </p:cNvPr>
          <p:cNvSpPr>
            <a:spLocks noGrp="1"/>
          </p:cNvSpPr>
          <p:nvPr/>
        </p:nvSpPr>
        <p:spPr>
          <a:xfrm>
            <a:off x="9104799" y="2872142"/>
            <a:ext cx="2087016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serve o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grupo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-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apenas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um interesse?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Google Shape;131;p15">
            <a:extLst>
              <a:ext uri="{FF2B5EF4-FFF2-40B4-BE49-F238E27FC236}">
                <a16:creationId xmlns:a16="http://schemas.microsoft.com/office/drawing/2014/main" id="{1BE5D2BD-BD3B-69EB-C8B6-76D3EEC0B69C}"/>
              </a:ext>
            </a:extLst>
          </p:cNvPr>
          <p:cNvSpPr>
            <a:spLocks noGrp="1"/>
          </p:cNvSpPr>
          <p:nvPr/>
        </p:nvSpPr>
        <p:spPr>
          <a:xfrm>
            <a:off x="2391592" y="4269437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buClr>
                <a:srgbClr val="262626"/>
              </a:buClr>
              <a:buSzPts val="1200"/>
              <a:buNone/>
            </a:pPr>
            <a:r>
              <a:rPr lang="pt-PT"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direitos e deveres devem ser protegidos?</a:t>
            </a:r>
            <a:endParaRPr lang="pt-PT"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Google Shape;131;p15">
            <a:extLst>
              <a:ext uri="{FF2B5EF4-FFF2-40B4-BE49-F238E27FC236}">
                <a16:creationId xmlns:a16="http://schemas.microsoft.com/office/drawing/2014/main" id="{CDA88917-5904-D1C4-31DB-85C861FD2556}"/>
              </a:ext>
            </a:extLst>
          </p:cNvPr>
          <p:cNvSpPr>
            <a:spLocks noGrp="1"/>
          </p:cNvSpPr>
          <p:nvPr/>
        </p:nvSpPr>
        <p:spPr>
          <a:xfrm>
            <a:off x="3244537" y="2880526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lang="pt-PT"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 que é justo para todos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7" name="Google Shape;131;p15">
            <a:extLst>
              <a:ext uri="{FF2B5EF4-FFF2-40B4-BE49-F238E27FC236}">
                <a16:creationId xmlns:a16="http://schemas.microsoft.com/office/drawing/2014/main" id="{0F6ADC59-389F-C516-1ED7-C5A3217BA952}"/>
              </a:ext>
            </a:extLst>
          </p:cNvPr>
          <p:cNvSpPr>
            <a:spLocks noGrp="1"/>
          </p:cNvSpPr>
          <p:nvPr/>
        </p:nvSpPr>
        <p:spPr>
          <a:xfrm>
            <a:off x="8278853" y="4470405"/>
            <a:ext cx="209586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Consigo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explicar as minhas escolhas ou decisões?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914EE-B33E-D91B-1CDF-51405258D04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b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dirty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0" dirty="0" err="1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ética</a:t>
            </a:r>
            <a:r>
              <a:rPr b="1" i="0" dirty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0" dirty="0" err="1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ajuda-nos</a:t>
            </a:r>
            <a:r>
              <a:rPr b="1" i="0" dirty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a </a:t>
            </a:r>
            <a:r>
              <a:rPr b="1" i="0" dirty="0" err="1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decidir</a:t>
            </a:r>
            <a:endParaRPr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9D5F-3857-D232-1A61-5EE53789C2A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Pensar • </a:t>
            </a:r>
            <a:r>
              <a:rPr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ouvir</a:t>
            </a: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 • </a:t>
            </a:r>
            <a:r>
              <a:rPr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argumentar</a:t>
            </a: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 • </a:t>
            </a:r>
            <a:r>
              <a:rPr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decidir</a:t>
            </a:r>
            <a:endParaRPr sz="2800" i="1">
              <a:latin typeface="+mj-lt"/>
              <a:ea typeface="+mj-lt"/>
              <a:cs typeface="+mj-lt"/>
            </a:endParaRP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973B450F-854D-E48C-1322-98E003513A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wrap="square" lIns="0" tIns="0" rIns="0" bIns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t-PT" b="0" i="0" u="none" kern="1200" cap="none" spc="0" baseline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</a:t>
            </a:r>
            <a:endParaRPr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64;p30">
            <a:extLst>
              <a:ext uri="{FF2B5EF4-FFF2-40B4-BE49-F238E27FC236}">
                <a16:creationId xmlns:a16="http://schemas.microsoft.com/office/drawing/2014/main" id="{6B1D9916-D726-017B-BF5D-4F2184439FB3}"/>
              </a:ext>
            </a:extLst>
          </p:cNvPr>
          <p:cNvSpPr>
            <a:spLocks noGrp="1"/>
          </p:cNvSpPr>
          <p:nvPr/>
        </p:nvSpPr>
        <p:spPr>
          <a:xfrm>
            <a:off x="6269036" y="229381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65;p30">
            <a:extLst>
              <a:ext uri="{FF2B5EF4-FFF2-40B4-BE49-F238E27FC236}">
                <a16:creationId xmlns:a16="http://schemas.microsoft.com/office/drawing/2014/main" id="{1B677FC8-5234-80A1-590B-C5EF35388DE1}"/>
              </a:ext>
            </a:extLst>
          </p:cNvPr>
          <p:cNvSpPr>
            <a:spLocks noGrp="1"/>
          </p:cNvSpPr>
          <p:nvPr/>
        </p:nvSpPr>
        <p:spPr>
          <a:xfrm>
            <a:off x="6556560" y="2477390"/>
            <a:ext cx="591635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32"/>
                </a:lnTo>
                <a:lnTo>
                  <a:pt x="276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66;p30">
            <a:extLst>
              <a:ext uri="{FF2B5EF4-FFF2-40B4-BE49-F238E27FC236}">
                <a16:creationId xmlns:a16="http://schemas.microsoft.com/office/drawing/2014/main" id="{C1ED1682-06FE-33F8-7048-8B9F3DED347E}"/>
              </a:ext>
            </a:extLst>
          </p:cNvPr>
          <p:cNvSpPr>
            <a:spLocks noGrp="1"/>
          </p:cNvSpPr>
          <p:nvPr/>
        </p:nvSpPr>
        <p:spPr>
          <a:xfrm>
            <a:off x="6841872" y="2662068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67;p30">
            <a:extLst>
              <a:ext uri="{FF2B5EF4-FFF2-40B4-BE49-F238E27FC236}">
                <a16:creationId xmlns:a16="http://schemas.microsoft.com/office/drawing/2014/main" id="{165522F7-6AB7-F6C5-086C-EADF04D219B2}"/>
              </a:ext>
            </a:extLst>
          </p:cNvPr>
          <p:cNvSpPr>
            <a:spLocks noGrp="1"/>
          </p:cNvSpPr>
          <p:nvPr/>
        </p:nvSpPr>
        <p:spPr>
          <a:xfrm>
            <a:off x="6633970" y="1880225"/>
            <a:ext cx="504273" cy="502061"/>
          </a:xfrm>
          <a:custGeom>
            <a:avLst/>
            <a:gdLst>
              <a:gd name="T0" fmla="*/ 2147483646 w 200"/>
              <a:gd name="T1" fmla="*/ 2147483646 h 199"/>
              <a:gd name="T2" fmla="*/ 0 w 200"/>
              <a:gd name="T3" fmla="*/ 2147483646 h 199"/>
              <a:gd name="T4" fmla="*/ 2147483646 w 200"/>
              <a:gd name="T5" fmla="*/ 2147483646 h 199"/>
              <a:gd name="T6" fmla="*/ 2147483646 w 200"/>
              <a:gd name="T7" fmla="*/ 2147483646 h 199"/>
              <a:gd name="T8" fmla="*/ 2147483646 w 200"/>
              <a:gd name="T9" fmla="*/ 2147483646 h 199"/>
              <a:gd name="T10" fmla="*/ 2147483646 w 200"/>
              <a:gd name="T11" fmla="*/ 2147483646 h 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00" h="199">
                <a:moveTo>
                  <a:pt x="115" y="199"/>
                </a:moveTo>
                <a:cubicBezTo>
                  <a:pt x="0" y="126"/>
                  <a:pt x="0" y="126"/>
                  <a:pt x="0" y="126"/>
                </a:cubicBezTo>
                <a:cubicBezTo>
                  <a:pt x="69" y="19"/>
                  <a:pt x="69" y="19"/>
                  <a:pt x="69" y="19"/>
                </a:cubicBezTo>
                <a:cubicBezTo>
                  <a:pt x="78" y="5"/>
                  <a:pt x="98" y="0"/>
                  <a:pt x="113" y="10"/>
                </a:cubicBezTo>
                <a:cubicBezTo>
                  <a:pt x="200" y="66"/>
                  <a:pt x="200" y="66"/>
                  <a:pt x="200" y="66"/>
                </a:cubicBezTo>
                <a:lnTo>
                  <a:pt x="115" y="199"/>
                </a:lnTo>
                <a:close/>
              </a:path>
            </a:pathLst>
          </a:custGeom>
          <a:solidFill>
            <a:srgbClr val="65666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68;p30">
            <a:extLst>
              <a:ext uri="{FF2B5EF4-FFF2-40B4-BE49-F238E27FC236}">
                <a16:creationId xmlns:a16="http://schemas.microsoft.com/office/drawing/2014/main" id="{D3ACAD10-5750-DFAF-52E1-C554F56DA26E}"/>
              </a:ext>
            </a:extLst>
          </p:cNvPr>
          <p:cNvSpPr>
            <a:spLocks noGrp="1"/>
          </p:cNvSpPr>
          <p:nvPr/>
        </p:nvSpPr>
        <p:spPr>
          <a:xfrm>
            <a:off x="6924811" y="2046104"/>
            <a:ext cx="500955" cy="519755"/>
          </a:xfrm>
          <a:custGeom>
            <a:avLst/>
            <a:gdLst>
              <a:gd name="T0" fmla="*/ 2147483646 w 453"/>
              <a:gd name="T1" fmla="*/ 2147483646 h 470"/>
              <a:gd name="T2" fmla="*/ 0 w 453"/>
              <a:gd name="T3" fmla="*/ 2147483646 h 470"/>
              <a:gd name="T4" fmla="*/ 2147483646 w 453"/>
              <a:gd name="T5" fmla="*/ 0 h 470"/>
              <a:gd name="T6" fmla="*/ 2147483646 w 453"/>
              <a:gd name="T7" fmla="*/ 2147483646 h 470"/>
              <a:gd name="T8" fmla="*/ 2147483646 w 453"/>
              <a:gd name="T9" fmla="*/ 2147483646 h 4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453" h="470">
                <a:moveTo>
                  <a:pt x="259" y="470"/>
                </a:moveTo>
                <a:lnTo>
                  <a:pt x="0" y="304"/>
                </a:lnTo>
                <a:lnTo>
                  <a:pt x="193" y="0"/>
                </a:lnTo>
                <a:lnTo>
                  <a:pt x="453" y="167"/>
                </a:lnTo>
                <a:lnTo>
                  <a:pt x="259" y="470"/>
                </a:lnTo>
                <a:close/>
              </a:path>
            </a:pathLst>
          </a:custGeom>
          <a:solidFill>
            <a:srgbClr val="46464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769;p30">
            <a:extLst>
              <a:ext uri="{FF2B5EF4-FFF2-40B4-BE49-F238E27FC236}">
                <a16:creationId xmlns:a16="http://schemas.microsoft.com/office/drawing/2014/main" id="{13EA439E-8DA3-53F2-8835-46DB89FB2485}"/>
              </a:ext>
            </a:extLst>
          </p:cNvPr>
          <p:cNvSpPr>
            <a:spLocks noGrp="1"/>
          </p:cNvSpPr>
          <p:nvPr/>
        </p:nvSpPr>
        <p:spPr>
          <a:xfrm>
            <a:off x="7211229" y="2230783"/>
            <a:ext cx="484367" cy="519755"/>
          </a:xfrm>
          <a:custGeom>
            <a:avLst/>
            <a:gdLst>
              <a:gd name="T0" fmla="*/ 2147483646 w 192"/>
              <a:gd name="T1" fmla="*/ 2147483646 h 206"/>
              <a:gd name="T2" fmla="*/ 0 w 192"/>
              <a:gd name="T3" fmla="*/ 2147483646 h 206"/>
              <a:gd name="T4" fmla="*/ 2147483646 w 192"/>
              <a:gd name="T5" fmla="*/ 0 h 206"/>
              <a:gd name="T6" fmla="*/ 2147483646 w 192"/>
              <a:gd name="T7" fmla="*/ 2147483646 h 206"/>
              <a:gd name="T8" fmla="*/ 2147483646 w 192"/>
              <a:gd name="T9" fmla="*/ 2147483646 h 206"/>
              <a:gd name="T10" fmla="*/ 2147483646 w 192"/>
              <a:gd name="T11" fmla="*/ 2147483646 h 2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192" h="206">
                <a:moveTo>
                  <a:pt x="114" y="206"/>
                </a:moveTo>
                <a:cubicBezTo>
                  <a:pt x="0" y="133"/>
                  <a:pt x="0" y="133"/>
                  <a:pt x="0" y="133"/>
                </a:cubicBezTo>
                <a:cubicBezTo>
                  <a:pt x="85" y="0"/>
                  <a:pt x="85" y="0"/>
                  <a:pt x="85" y="0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87" y="65"/>
                  <a:pt x="192" y="85"/>
                  <a:pt x="182" y="100"/>
                </a:cubicBezTo>
                <a:lnTo>
                  <a:pt x="114" y="206"/>
                </a:lnTo>
                <a:close/>
              </a:path>
            </a:pathLst>
          </a:custGeom>
          <a:solidFill>
            <a:srgbClr val="2F2F30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70;p30">
            <a:extLst>
              <a:ext uri="{FF2B5EF4-FFF2-40B4-BE49-F238E27FC236}">
                <a16:creationId xmlns:a16="http://schemas.microsoft.com/office/drawing/2014/main" id="{579AF72C-01B3-9380-D91D-1CFE53A8F90E}"/>
              </a:ext>
            </a:extLst>
          </p:cNvPr>
          <p:cNvSpPr>
            <a:spLocks noGrp="1"/>
          </p:cNvSpPr>
          <p:nvPr/>
        </p:nvSpPr>
        <p:spPr>
          <a:xfrm>
            <a:off x="5963818" y="2770443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2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71;p30">
            <a:extLst>
              <a:ext uri="{FF2B5EF4-FFF2-40B4-BE49-F238E27FC236}">
                <a16:creationId xmlns:a16="http://schemas.microsoft.com/office/drawing/2014/main" id="{3CD146DA-11DC-5E12-B744-E19EB756CFC3}"/>
              </a:ext>
            </a:extLst>
          </p:cNvPr>
          <p:cNvSpPr>
            <a:spLocks noGrp="1"/>
          </p:cNvSpPr>
          <p:nvPr/>
        </p:nvSpPr>
        <p:spPr>
          <a:xfrm>
            <a:off x="6253554" y="295512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0" y="597"/>
                </a:moveTo>
                <a:lnTo>
                  <a:pt x="0" y="431"/>
                </a:lnTo>
                <a:lnTo>
                  <a:pt x="274" y="0"/>
                </a:lnTo>
                <a:lnTo>
                  <a:pt x="536" y="166"/>
                </a:lnTo>
                <a:lnTo>
                  <a:pt x="260" y="5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72;p30">
            <a:extLst>
              <a:ext uri="{FF2B5EF4-FFF2-40B4-BE49-F238E27FC236}">
                <a16:creationId xmlns:a16="http://schemas.microsoft.com/office/drawing/2014/main" id="{28FCDF79-AB8B-6BFE-3164-6AE5B2B74BE9}"/>
              </a:ext>
            </a:extLst>
          </p:cNvPr>
          <p:cNvSpPr>
            <a:spLocks noGrp="1"/>
          </p:cNvSpPr>
          <p:nvPr/>
        </p:nvSpPr>
        <p:spPr>
          <a:xfrm>
            <a:off x="6541078" y="3138695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73;p30">
            <a:extLst>
              <a:ext uri="{FF2B5EF4-FFF2-40B4-BE49-F238E27FC236}">
                <a16:creationId xmlns:a16="http://schemas.microsoft.com/office/drawing/2014/main" id="{3914243E-8513-E016-A8C4-036FEC28FCE8}"/>
              </a:ext>
            </a:extLst>
          </p:cNvPr>
          <p:cNvSpPr>
            <a:spLocks noGrp="1"/>
          </p:cNvSpPr>
          <p:nvPr/>
        </p:nvSpPr>
        <p:spPr>
          <a:xfrm>
            <a:off x="5660812" y="324706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74;p30">
            <a:extLst>
              <a:ext uri="{FF2B5EF4-FFF2-40B4-BE49-F238E27FC236}">
                <a16:creationId xmlns:a16="http://schemas.microsoft.com/office/drawing/2014/main" id="{62A34C79-F773-5E3E-4129-31653EB4635D}"/>
              </a:ext>
            </a:extLst>
          </p:cNvPr>
          <p:cNvSpPr>
            <a:spLocks noGrp="1"/>
          </p:cNvSpPr>
          <p:nvPr/>
        </p:nvSpPr>
        <p:spPr>
          <a:xfrm>
            <a:off x="5948336" y="343174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5;p30">
            <a:extLst>
              <a:ext uri="{FF2B5EF4-FFF2-40B4-BE49-F238E27FC236}">
                <a16:creationId xmlns:a16="http://schemas.microsoft.com/office/drawing/2014/main" id="{CDC9FDCA-0D35-A167-07F2-2AD4FC950F19}"/>
              </a:ext>
            </a:extLst>
          </p:cNvPr>
          <p:cNvSpPr>
            <a:spLocks noGrp="1"/>
          </p:cNvSpPr>
          <p:nvPr/>
        </p:nvSpPr>
        <p:spPr>
          <a:xfrm>
            <a:off x="6235860" y="3615320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2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776;p30">
            <a:extLst>
              <a:ext uri="{FF2B5EF4-FFF2-40B4-BE49-F238E27FC236}">
                <a16:creationId xmlns:a16="http://schemas.microsoft.com/office/drawing/2014/main" id="{DCC54774-5927-BBCA-E45C-05508425B3D2}"/>
              </a:ext>
            </a:extLst>
          </p:cNvPr>
          <p:cNvSpPr>
            <a:spLocks noGrp="1"/>
          </p:cNvSpPr>
          <p:nvPr/>
        </p:nvSpPr>
        <p:spPr>
          <a:xfrm>
            <a:off x="5356700" y="3723695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59" y="598"/>
                </a:moveTo>
                <a:lnTo>
                  <a:pt x="0" y="432"/>
                </a:lnTo>
                <a:lnTo>
                  <a:pt x="275" y="0"/>
                </a:lnTo>
                <a:lnTo>
                  <a:pt x="535" y="167"/>
                </a:lnTo>
                <a:lnTo>
                  <a:pt x="259" y="5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77;p30">
            <a:extLst>
              <a:ext uri="{FF2B5EF4-FFF2-40B4-BE49-F238E27FC236}">
                <a16:creationId xmlns:a16="http://schemas.microsoft.com/office/drawing/2014/main" id="{5335A64D-CE2D-5571-44C8-EA47A16760F0}"/>
              </a:ext>
            </a:extLst>
          </p:cNvPr>
          <p:cNvSpPr>
            <a:spLocks noGrp="1"/>
          </p:cNvSpPr>
          <p:nvPr/>
        </p:nvSpPr>
        <p:spPr>
          <a:xfrm>
            <a:off x="5643119" y="390837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8;p30">
            <a:extLst>
              <a:ext uri="{FF2B5EF4-FFF2-40B4-BE49-F238E27FC236}">
                <a16:creationId xmlns:a16="http://schemas.microsoft.com/office/drawing/2014/main" id="{A3423BD2-60A2-8040-5B7D-7945B5B2A584}"/>
              </a:ext>
            </a:extLst>
          </p:cNvPr>
          <p:cNvSpPr>
            <a:spLocks noGrp="1"/>
          </p:cNvSpPr>
          <p:nvPr/>
        </p:nvSpPr>
        <p:spPr>
          <a:xfrm>
            <a:off x="5926219" y="409305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3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3" y="5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79;p30">
            <a:extLst>
              <a:ext uri="{FF2B5EF4-FFF2-40B4-BE49-F238E27FC236}">
                <a16:creationId xmlns:a16="http://schemas.microsoft.com/office/drawing/2014/main" id="{25B4E9E2-4B9E-4300-F4F6-3D8BF4C9DAD9}"/>
              </a:ext>
            </a:extLst>
          </p:cNvPr>
          <p:cNvSpPr>
            <a:spLocks noGrp="1"/>
          </p:cNvSpPr>
          <p:nvPr/>
        </p:nvSpPr>
        <p:spPr>
          <a:xfrm>
            <a:off x="5051483" y="4201427"/>
            <a:ext cx="591636" cy="657988"/>
          </a:xfrm>
          <a:custGeom>
            <a:avLst/>
            <a:gdLst>
              <a:gd name="T0" fmla="*/ 2147483646 w 535"/>
              <a:gd name="T1" fmla="*/ 2147483646 h 595"/>
              <a:gd name="T2" fmla="*/ 0 w 535"/>
              <a:gd name="T3" fmla="*/ 2147483646 h 595"/>
              <a:gd name="T4" fmla="*/ 2147483646 w 535"/>
              <a:gd name="T5" fmla="*/ 0 h 595"/>
              <a:gd name="T6" fmla="*/ 2147483646 w 535"/>
              <a:gd name="T7" fmla="*/ 2147483646 h 595"/>
              <a:gd name="T8" fmla="*/ 2147483646 w 535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5" y="166"/>
                </a:lnTo>
                <a:lnTo>
                  <a:pt x="260" y="59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80;p30">
            <a:extLst>
              <a:ext uri="{FF2B5EF4-FFF2-40B4-BE49-F238E27FC236}">
                <a16:creationId xmlns:a16="http://schemas.microsoft.com/office/drawing/2014/main" id="{D29C8584-5EA0-9284-8B32-91D77420F053}"/>
              </a:ext>
            </a:extLst>
          </p:cNvPr>
          <p:cNvSpPr>
            <a:spLocks noGrp="1"/>
          </p:cNvSpPr>
          <p:nvPr/>
        </p:nvSpPr>
        <p:spPr>
          <a:xfrm>
            <a:off x="5339006" y="4384999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29"/>
                </a:lnTo>
                <a:lnTo>
                  <a:pt x="275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781;p30">
            <a:extLst>
              <a:ext uri="{FF2B5EF4-FFF2-40B4-BE49-F238E27FC236}">
                <a16:creationId xmlns:a16="http://schemas.microsoft.com/office/drawing/2014/main" id="{EC8CE735-A91A-DAC3-62A5-D41E9D12E619}"/>
              </a:ext>
            </a:extLst>
          </p:cNvPr>
          <p:cNvSpPr>
            <a:spLocks noGrp="1"/>
          </p:cNvSpPr>
          <p:nvPr/>
        </p:nvSpPr>
        <p:spPr>
          <a:xfrm>
            <a:off x="5628742" y="456967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2;p30">
            <a:extLst>
              <a:ext uri="{FF2B5EF4-FFF2-40B4-BE49-F238E27FC236}">
                <a16:creationId xmlns:a16="http://schemas.microsoft.com/office/drawing/2014/main" id="{6C986990-CDBC-47F4-A2FF-3B4A69170959}"/>
              </a:ext>
            </a:extLst>
          </p:cNvPr>
          <p:cNvSpPr>
            <a:spLocks noGrp="1"/>
          </p:cNvSpPr>
          <p:nvPr/>
        </p:nvSpPr>
        <p:spPr>
          <a:xfrm>
            <a:off x="4746265" y="4675841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2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2" y="597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3;p30">
            <a:extLst>
              <a:ext uri="{FF2B5EF4-FFF2-40B4-BE49-F238E27FC236}">
                <a16:creationId xmlns:a16="http://schemas.microsoft.com/office/drawing/2014/main" id="{AF0875E4-67FC-2884-AD8F-EAEE526A0207}"/>
              </a:ext>
            </a:extLst>
          </p:cNvPr>
          <p:cNvSpPr>
            <a:spLocks noGrp="1"/>
          </p:cNvSpPr>
          <p:nvPr/>
        </p:nvSpPr>
        <p:spPr>
          <a:xfrm>
            <a:off x="5036001" y="485941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4;p30">
            <a:extLst>
              <a:ext uri="{FF2B5EF4-FFF2-40B4-BE49-F238E27FC236}">
                <a16:creationId xmlns:a16="http://schemas.microsoft.com/office/drawing/2014/main" id="{F6822460-6966-85BE-78E4-C0331D0F774B}"/>
              </a:ext>
            </a:extLst>
          </p:cNvPr>
          <p:cNvSpPr>
            <a:spLocks noGrp="1"/>
          </p:cNvSpPr>
          <p:nvPr/>
        </p:nvSpPr>
        <p:spPr>
          <a:xfrm>
            <a:off x="5323524" y="5041881"/>
            <a:ext cx="592741" cy="657988"/>
          </a:xfrm>
          <a:custGeom>
            <a:avLst/>
            <a:gdLst>
              <a:gd name="T0" fmla="*/ 2147483646 w 536"/>
              <a:gd name="T1" fmla="*/ 2147483646 h 595"/>
              <a:gd name="T2" fmla="*/ 0 w 536"/>
              <a:gd name="T3" fmla="*/ 2147483646 h 595"/>
              <a:gd name="T4" fmla="*/ 2147483646 w 536"/>
              <a:gd name="T5" fmla="*/ 0 h 595"/>
              <a:gd name="T6" fmla="*/ 2147483646 w 536"/>
              <a:gd name="T7" fmla="*/ 2147483646 h 595"/>
              <a:gd name="T8" fmla="*/ 2147483646 w 536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6" y="167"/>
                </a:lnTo>
                <a:lnTo>
                  <a:pt x="260" y="59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785;p30">
            <a:extLst>
              <a:ext uri="{FF2B5EF4-FFF2-40B4-BE49-F238E27FC236}">
                <a16:creationId xmlns:a16="http://schemas.microsoft.com/office/drawing/2014/main" id="{822F77A7-C94C-C52F-ACE5-6E178F54FB85}"/>
              </a:ext>
            </a:extLst>
          </p:cNvPr>
          <p:cNvSpPr>
            <a:spLocks noGrp="1"/>
          </p:cNvSpPr>
          <p:nvPr/>
        </p:nvSpPr>
        <p:spPr>
          <a:xfrm>
            <a:off x="4985131" y="5520719"/>
            <a:ext cx="635870" cy="401427"/>
          </a:xfrm>
          <a:custGeom>
            <a:avLst/>
            <a:gdLst>
              <a:gd name="T0" fmla="*/ 2147483646 w 252"/>
              <a:gd name="T1" fmla="*/ 2147483646 h 159"/>
              <a:gd name="T2" fmla="*/ 2147483646 w 252"/>
              <a:gd name="T3" fmla="*/ 2147483646 h 159"/>
              <a:gd name="T4" fmla="*/ 2147483646 w 252"/>
              <a:gd name="T5" fmla="*/ 2147483646 h 159"/>
              <a:gd name="T6" fmla="*/ 2147483646 w 252"/>
              <a:gd name="T7" fmla="*/ 0 h 159"/>
              <a:gd name="T8" fmla="*/ 0 w 252"/>
              <a:gd name="T9" fmla="*/ 2147483646 h 159"/>
              <a:gd name="T10" fmla="*/ 2147483646 w 252"/>
              <a:gd name="T11" fmla="*/ 2147483646 h 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52" h="159">
                <a:moveTo>
                  <a:pt x="26" y="159"/>
                </a:moveTo>
                <a:cubicBezTo>
                  <a:pt x="248" y="73"/>
                  <a:pt x="248" y="73"/>
                  <a:pt x="248" y="73"/>
                </a:cubicBezTo>
                <a:cubicBezTo>
                  <a:pt x="248" y="73"/>
                  <a:pt x="252" y="50"/>
                  <a:pt x="213" y="25"/>
                </a:cubicBezTo>
                <a:cubicBezTo>
                  <a:pt x="187" y="8"/>
                  <a:pt x="134" y="0"/>
                  <a:pt x="134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10" y="137"/>
                  <a:pt x="19" y="148"/>
                  <a:pt x="26" y="159"/>
                </a:cubicBezTo>
                <a:close/>
              </a:path>
            </a:pathLst>
          </a:custGeom>
          <a:solidFill>
            <a:srgbClr val="C49E7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86;p30">
            <a:extLst>
              <a:ext uri="{FF2B5EF4-FFF2-40B4-BE49-F238E27FC236}">
                <a16:creationId xmlns:a16="http://schemas.microsoft.com/office/drawing/2014/main" id="{B2CD3933-CAEB-C668-39CA-7D4C155BE960}"/>
              </a:ext>
            </a:extLst>
          </p:cNvPr>
          <p:cNvSpPr>
            <a:spLocks noGrp="1"/>
          </p:cNvSpPr>
          <p:nvPr/>
        </p:nvSpPr>
        <p:spPr>
          <a:xfrm>
            <a:off x="4746265" y="5119291"/>
            <a:ext cx="289736" cy="661305"/>
          </a:xfrm>
          <a:custGeom>
            <a:avLst/>
            <a:gdLst>
              <a:gd name="T0" fmla="*/ 2147483646 w 115"/>
              <a:gd name="T1" fmla="*/ 2147483646 h 262"/>
              <a:gd name="T2" fmla="*/ 2147483646 w 115"/>
              <a:gd name="T3" fmla="*/ 2147483646 h 262"/>
              <a:gd name="T4" fmla="*/ 2147483646 w 115"/>
              <a:gd name="T5" fmla="*/ 2147483646 h 262"/>
              <a:gd name="T6" fmla="*/ 0 w 115"/>
              <a:gd name="T7" fmla="*/ 2147483646 h 262"/>
              <a:gd name="T8" fmla="*/ 2147483646 w 115"/>
              <a:gd name="T9" fmla="*/ 2147483646 h 262"/>
              <a:gd name="T10" fmla="*/ 2147483646 w 115"/>
              <a:gd name="T11" fmla="*/ 2147483646 h 262"/>
              <a:gd name="T12" fmla="*/ 2147483646 w 115"/>
              <a:gd name="T13" fmla="*/ 2147483646 h 2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/>
            <a:rect l="0" t="0" r="r" b="b"/>
            <a:pathLst>
              <a:path w="115" h="262">
                <a:moveTo>
                  <a:pt x="115" y="86"/>
                </a:moveTo>
                <a:cubicBezTo>
                  <a:pt x="115" y="86"/>
                  <a:pt x="115" y="86"/>
                  <a:pt x="115" y="86"/>
                </a:cubicBezTo>
                <a:cubicBezTo>
                  <a:pt x="115" y="86"/>
                  <a:pt x="85" y="42"/>
                  <a:pt x="59" y="25"/>
                </a:cubicBezTo>
                <a:cubicBezTo>
                  <a:pt x="20" y="0"/>
                  <a:pt x="0" y="13"/>
                  <a:pt x="0" y="13"/>
                </a:cubicBezTo>
                <a:cubicBezTo>
                  <a:pt x="16" y="251"/>
                  <a:pt x="16" y="251"/>
                  <a:pt x="16" y="251"/>
                </a:cubicBezTo>
                <a:cubicBezTo>
                  <a:pt x="29" y="253"/>
                  <a:pt x="42" y="256"/>
                  <a:pt x="55" y="262"/>
                </a:cubicBezTo>
                <a:lnTo>
                  <a:pt x="115" y="86"/>
                </a:lnTo>
                <a:close/>
              </a:path>
            </a:pathLst>
          </a:custGeom>
          <a:solidFill>
            <a:srgbClr val="E3C29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787;p30">
            <a:extLst>
              <a:ext uri="{FF2B5EF4-FFF2-40B4-BE49-F238E27FC236}">
                <a16:creationId xmlns:a16="http://schemas.microsoft.com/office/drawing/2014/main" id="{59F8A8EE-02F8-9D08-1922-842925ECADB2}"/>
              </a:ext>
            </a:extLst>
          </p:cNvPr>
          <p:cNvSpPr>
            <a:spLocks noGrp="1"/>
          </p:cNvSpPr>
          <p:nvPr/>
        </p:nvSpPr>
        <p:spPr>
          <a:xfrm>
            <a:off x="4884498" y="5313923"/>
            <a:ext cx="439026" cy="529708"/>
          </a:xfrm>
          <a:custGeom>
            <a:avLst/>
            <a:gdLst>
              <a:gd name="T0" fmla="*/ 0 w 174"/>
              <a:gd name="T1" fmla="*/ 2147483646 h 210"/>
              <a:gd name="T2" fmla="*/ 2147483646 w 174"/>
              <a:gd name="T3" fmla="*/ 2147483646 h 210"/>
              <a:gd name="T4" fmla="*/ 2147483646 w 174"/>
              <a:gd name="T5" fmla="*/ 2147483646 h 210"/>
              <a:gd name="T6" fmla="*/ 2147483646 w 174"/>
              <a:gd name="T7" fmla="*/ 2147483646 h 210"/>
              <a:gd name="T8" fmla="*/ 2147483646 w 174"/>
              <a:gd name="T9" fmla="*/ 2147483646 h 210"/>
              <a:gd name="T10" fmla="*/ 2147483646 w 174"/>
              <a:gd name="T11" fmla="*/ 2147483646 h 210"/>
              <a:gd name="T12" fmla="*/ 2147483646 w 174"/>
              <a:gd name="T13" fmla="*/ 2147483646 h 210"/>
              <a:gd name="T14" fmla="*/ 0 w 174"/>
              <a:gd name="T15" fmla="*/ 2147483646 h 2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/>
            <a:rect l="0" t="0" r="r" b="b"/>
            <a:pathLst>
              <a:path w="174" h="210">
                <a:moveTo>
                  <a:pt x="0" y="185"/>
                </a:moveTo>
                <a:cubicBezTo>
                  <a:pt x="7" y="188"/>
                  <a:pt x="14" y="191"/>
                  <a:pt x="21" y="196"/>
                </a:cubicBezTo>
                <a:cubicBezTo>
                  <a:pt x="28" y="200"/>
                  <a:pt x="34" y="205"/>
                  <a:pt x="40" y="21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4" y="82"/>
                  <a:pt x="167" y="46"/>
                  <a:pt x="131" y="23"/>
                </a:cubicBezTo>
                <a:cubicBezTo>
                  <a:pt x="95" y="0"/>
                  <a:pt x="60" y="9"/>
                  <a:pt x="60" y="9"/>
                </a:cubicBezTo>
                <a:cubicBezTo>
                  <a:pt x="60" y="9"/>
                  <a:pt x="60" y="9"/>
                  <a:pt x="60" y="9"/>
                </a:cubicBezTo>
                <a:lnTo>
                  <a:pt x="0" y="185"/>
                </a:lnTo>
                <a:close/>
              </a:path>
            </a:pathLst>
          </a:custGeom>
          <a:solidFill>
            <a:srgbClr val="D6AF8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788;p30">
            <a:extLst>
              <a:ext uri="{FF2B5EF4-FFF2-40B4-BE49-F238E27FC236}">
                <a16:creationId xmlns:a16="http://schemas.microsoft.com/office/drawing/2014/main" id="{093D8329-2FF1-2749-A116-16F9E7B96007}"/>
              </a:ext>
            </a:extLst>
          </p:cNvPr>
          <p:cNvSpPr>
            <a:spLocks noGrp="1"/>
          </p:cNvSpPr>
          <p:nvPr/>
        </p:nvSpPr>
        <p:spPr>
          <a:xfrm>
            <a:off x="4786076" y="5752950"/>
            <a:ext cx="265407" cy="264300"/>
          </a:xfrm>
          <a:custGeom>
            <a:avLst/>
            <a:gdLst>
              <a:gd name="T0" fmla="*/ 2147483646 w 105"/>
              <a:gd name="T1" fmla="*/ 2147483646 h 105"/>
              <a:gd name="T2" fmla="*/ 2147483646 w 105"/>
              <a:gd name="T3" fmla="*/ 2147483646 h 105"/>
              <a:gd name="T4" fmla="*/ 2147483646 w 105"/>
              <a:gd name="T5" fmla="*/ 2147483646 h 105"/>
              <a:gd name="T6" fmla="*/ 2147483646 w 105"/>
              <a:gd name="T7" fmla="*/ 2147483646 h 105"/>
              <a:gd name="T8" fmla="*/ 2147483646 w 105"/>
              <a:gd name="T9" fmla="*/ 2147483646 h 105"/>
              <a:gd name="T10" fmla="*/ 2147483646 w 105"/>
              <a:gd name="T11" fmla="*/ 2147483646 h 105"/>
              <a:gd name="T12" fmla="*/ 2147483646 w 105"/>
              <a:gd name="T13" fmla="*/ 2147483646 h 105"/>
              <a:gd name="T14" fmla="*/ 0 w 105"/>
              <a:gd name="T15" fmla="*/ 0 h 105"/>
              <a:gd name="T16" fmla="*/ 2147483646 w 105"/>
              <a:gd name="T17" fmla="*/ 2147483646 h 105"/>
              <a:gd name="T18" fmla="*/ 2147483646 w 105"/>
              <a:gd name="T19" fmla="*/ 2147483646 h 105"/>
              <a:gd name="T20" fmla="*/ 2147483646 w 105"/>
              <a:gd name="T21" fmla="*/ 2147483646 h 105"/>
              <a:gd name="T22" fmla="*/ 2147483646 w 105"/>
              <a:gd name="T23" fmla="*/ 2147483646 h 105"/>
              <a:gd name="T24" fmla="*/ 2147483646 w 105"/>
              <a:gd name="T25" fmla="*/ 2147483646 h 105"/>
              <a:gd name="T26" fmla="*/ 2147483646 w 105"/>
              <a:gd name="T27" fmla="*/ 2147483646 h 105"/>
              <a:gd name="T28" fmla="*/ 2147483646 w 105"/>
              <a:gd name="T29" fmla="*/ 2147483646 h 105"/>
              <a:gd name="T30" fmla="*/ 2147483646 w 105"/>
              <a:gd name="T31" fmla="*/ 2147483646 h 105"/>
              <a:gd name="T32" fmla="*/ 2147483646 w 105"/>
              <a:gd name="T33" fmla="*/ 2147483646 h 10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05" h="105">
                <a:moveTo>
                  <a:pt x="7" y="105"/>
                </a:moveTo>
                <a:cubicBezTo>
                  <a:pt x="105" y="67"/>
                  <a:pt x="105" y="67"/>
                  <a:pt x="105" y="67"/>
                </a:cubicBezTo>
                <a:cubicBezTo>
                  <a:pt x="98" y="56"/>
                  <a:pt x="89" y="45"/>
                  <a:pt x="79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3" y="31"/>
                  <a:pt x="67" y="26"/>
                  <a:pt x="60" y="22"/>
                </a:cubicBezTo>
                <a:cubicBezTo>
                  <a:pt x="53" y="17"/>
                  <a:pt x="46" y="14"/>
                  <a:pt x="39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26" y="5"/>
                  <a:pt x="13" y="2"/>
                  <a:pt x="0" y="0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789;p30">
            <a:extLst>
              <a:ext uri="{FF2B5EF4-FFF2-40B4-BE49-F238E27FC236}">
                <a16:creationId xmlns:a16="http://schemas.microsoft.com/office/drawing/2014/main" id="{56A463E6-58AD-CF59-985F-68424F4B8A1A}"/>
              </a:ext>
            </a:extLst>
          </p:cNvPr>
          <p:cNvSpPr>
            <a:spLocks noGrp="1"/>
          </p:cNvSpPr>
          <p:nvPr/>
        </p:nvSpPr>
        <p:spPr>
          <a:xfrm>
            <a:off x="6574253" y="2197607"/>
            <a:ext cx="924500" cy="651352"/>
          </a:xfrm>
          <a:custGeom>
            <a:avLst/>
            <a:gdLst>
              <a:gd name="T0" fmla="*/ 2147483646 w 836"/>
              <a:gd name="T1" fmla="*/ 2147483646 h 589"/>
              <a:gd name="T2" fmla="*/ 2147483646 w 836"/>
              <a:gd name="T3" fmla="*/ 0 h 589"/>
              <a:gd name="T4" fmla="*/ 0 w 836"/>
              <a:gd name="T5" fmla="*/ 2147483646 h 589"/>
              <a:gd name="T6" fmla="*/ 2147483646 w 836"/>
              <a:gd name="T7" fmla="*/ 2147483646 h 589"/>
              <a:gd name="T8" fmla="*/ 2147483646 w 836"/>
              <a:gd name="T9" fmla="*/ 2147483646 h 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836" h="589">
                <a:moveTo>
                  <a:pt x="836" y="500"/>
                </a:moveTo>
                <a:lnTo>
                  <a:pt x="54" y="0"/>
                </a:lnTo>
                <a:lnTo>
                  <a:pt x="0" y="87"/>
                </a:lnTo>
                <a:lnTo>
                  <a:pt x="782" y="589"/>
                </a:lnTo>
                <a:lnTo>
                  <a:pt x="836" y="5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Google Shape;796;p30">
            <a:extLst>
              <a:ext uri="{FF2B5EF4-FFF2-40B4-BE49-F238E27FC236}">
                <a16:creationId xmlns:a16="http://schemas.microsoft.com/office/drawing/2014/main" id="{5598F8AC-F410-2559-6ADC-77B3701444DA}"/>
              </a:ext>
            </a:extLst>
          </p:cNvPr>
          <p:cNvSpPr>
            <a:spLocks noGrp="1"/>
          </p:cNvSpPr>
          <p:nvPr/>
        </p:nvSpPr>
        <p:spPr>
          <a:xfrm>
            <a:off x="2293154" y="2908727"/>
            <a:ext cx="581683" cy="390369"/>
          </a:xfrm>
          <a:custGeom>
            <a:avLst/>
            <a:gdLst>
              <a:gd name="T0" fmla="*/ 2147483646 w 231"/>
              <a:gd name="T1" fmla="*/ 2147483646 h 155"/>
              <a:gd name="T2" fmla="*/ 2147483646 w 231"/>
              <a:gd name="T3" fmla="*/ 2147483646 h 155"/>
              <a:gd name="T4" fmla="*/ 2147483646 w 231"/>
              <a:gd name="T5" fmla="*/ 2147483646 h 155"/>
              <a:gd name="T6" fmla="*/ 2147483646 w 231"/>
              <a:gd name="T7" fmla="*/ 2147483646 h 155"/>
              <a:gd name="T8" fmla="*/ 2147483646 w 231"/>
              <a:gd name="T9" fmla="*/ 2147483646 h 155"/>
              <a:gd name="T10" fmla="*/ 2147483646 w 231"/>
              <a:gd name="T11" fmla="*/ 2147483646 h 155"/>
              <a:gd name="T12" fmla="*/ 2147483646 w 231"/>
              <a:gd name="T13" fmla="*/ 2147483646 h 155"/>
              <a:gd name="T14" fmla="*/ 2147483646 w 231"/>
              <a:gd name="T15" fmla="*/ 0 h 155"/>
              <a:gd name="T16" fmla="*/ 2147483646 w 231"/>
              <a:gd name="T17" fmla="*/ 2147483646 h 155"/>
              <a:gd name="T18" fmla="*/ 2147483646 w 231"/>
              <a:gd name="T19" fmla="*/ 2147483646 h 155"/>
              <a:gd name="T20" fmla="*/ 2147483646 w 231"/>
              <a:gd name="T21" fmla="*/ 2147483646 h 155"/>
              <a:gd name="T22" fmla="*/ 0 w 231"/>
              <a:gd name="T23" fmla="*/ 2147483646 h 155"/>
              <a:gd name="T24" fmla="*/ 2147483646 w 231"/>
              <a:gd name="T25" fmla="*/ 2147483646 h 155"/>
              <a:gd name="T26" fmla="*/ 2147483646 w 231"/>
              <a:gd name="T27" fmla="*/ 2147483646 h 155"/>
              <a:gd name="T28" fmla="*/ 2147483646 w 231"/>
              <a:gd name="T29" fmla="*/ 2147483646 h 155"/>
              <a:gd name="T30" fmla="*/ 2147483646 w 231"/>
              <a:gd name="T31" fmla="*/ 2147483646 h 155"/>
              <a:gd name="T32" fmla="*/ 2147483646 w 231"/>
              <a:gd name="T33" fmla="*/ 2147483646 h 155"/>
              <a:gd name="T34" fmla="*/ 2147483646 w 231"/>
              <a:gd name="T35" fmla="*/ 2147483646 h 155"/>
              <a:gd name="T36" fmla="*/ 2147483646 w 231"/>
              <a:gd name="T37" fmla="*/ 2147483646 h 155"/>
              <a:gd name="T38" fmla="*/ 2147483646 w 231"/>
              <a:gd name="T39" fmla="*/ 2147483646 h 155"/>
              <a:gd name="T40" fmla="*/ 2147483646 w 231"/>
              <a:gd name="T41" fmla="*/ 2147483646 h 155"/>
              <a:gd name="T42" fmla="*/ 2147483646 w 231"/>
              <a:gd name="T43" fmla="*/ 2147483646 h 155"/>
              <a:gd name="T44" fmla="*/ 2147483646 w 231"/>
              <a:gd name="T45" fmla="*/ 2147483646 h 155"/>
              <a:gd name="T46" fmla="*/ 2147483646 w 231"/>
              <a:gd name="T47" fmla="*/ 2147483646 h 155"/>
              <a:gd name="T48" fmla="*/ 2147483646 w 231"/>
              <a:gd name="T49" fmla="*/ 2147483646 h 155"/>
              <a:gd name="T50" fmla="*/ 2147483646 w 231"/>
              <a:gd name="T51" fmla="*/ 2147483646 h 155"/>
              <a:gd name="T52" fmla="*/ 2147483646 w 231"/>
              <a:gd name="T53" fmla="*/ 2147483646 h 155"/>
              <a:gd name="T54" fmla="*/ 2147483646 w 231"/>
              <a:gd name="T55" fmla="*/ 2147483646 h 155"/>
              <a:gd name="T56" fmla="*/ 2147483646 w 231"/>
              <a:gd name="T57" fmla="*/ 2147483646 h 155"/>
              <a:gd name="T58" fmla="*/ 2147483646 w 231"/>
              <a:gd name="T59" fmla="*/ 2147483646 h 155"/>
              <a:gd name="T60" fmla="*/ 2147483646 w 231"/>
              <a:gd name="T61" fmla="*/ 2147483646 h 155"/>
              <a:gd name="T62" fmla="*/ 2147483646 w 231"/>
              <a:gd name="T63" fmla="*/ 2147483646 h 155"/>
              <a:gd name="T64" fmla="*/ 2147483646 w 231"/>
              <a:gd name="T65" fmla="*/ 2147483646 h 155"/>
              <a:gd name="T66" fmla="*/ 2147483646 w 231"/>
              <a:gd name="T67" fmla="*/ 2147483646 h 155"/>
              <a:gd name="T68" fmla="*/ 2147483646 w 231"/>
              <a:gd name="T69" fmla="*/ 2147483646 h 155"/>
              <a:gd name="T70" fmla="*/ 2147483646 w 231"/>
              <a:gd name="T71" fmla="*/ 2147483646 h 155"/>
              <a:gd name="T72" fmla="*/ 2147483646 w 231"/>
              <a:gd name="T73" fmla="*/ 2147483646 h 155"/>
              <a:gd name="T74" fmla="*/ 2147483646 w 231"/>
              <a:gd name="T75" fmla="*/ 2147483646 h 155"/>
              <a:gd name="T76" fmla="*/ 2147483646 w 231"/>
              <a:gd name="T77" fmla="*/ 2147483646 h 155"/>
              <a:gd name="T78" fmla="*/ 2147483646 w 231"/>
              <a:gd name="T79" fmla="*/ 2147483646 h 155"/>
              <a:gd name="T80" fmla="*/ 2147483646 w 231"/>
              <a:gd name="T81" fmla="*/ 2147483646 h 155"/>
              <a:gd name="T82" fmla="*/ 2147483646 w 231"/>
              <a:gd name="T83" fmla="*/ 2147483646 h 155"/>
              <a:gd name="T84" fmla="*/ 2147483646 w 231"/>
              <a:gd name="T85" fmla="*/ 2147483646 h 155"/>
              <a:gd name="T86" fmla="*/ 2147483646 w 231"/>
              <a:gd name="T87" fmla="*/ 2147483646 h 155"/>
              <a:gd name="T88" fmla="*/ 2147483646 w 231"/>
              <a:gd name="T89" fmla="*/ 2147483646 h 155"/>
              <a:gd name="T90" fmla="*/ 2147483646 w 23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31" h="155">
                <a:moveTo>
                  <a:pt x="184" y="15"/>
                </a:moveTo>
                <a:cubicBezTo>
                  <a:pt x="205" y="69"/>
                  <a:pt x="205" y="69"/>
                  <a:pt x="205" y="69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64" y="68"/>
                  <a:pt x="121" y="31"/>
                  <a:pt x="117" y="30"/>
                </a:cubicBezTo>
                <a:cubicBezTo>
                  <a:pt x="114" y="30"/>
                  <a:pt x="101" y="35"/>
                  <a:pt x="99" y="36"/>
                </a:cubicBezTo>
                <a:cubicBezTo>
                  <a:pt x="99" y="36"/>
                  <a:pt x="91" y="38"/>
                  <a:pt x="84" y="38"/>
                </a:cubicBezTo>
                <a:cubicBezTo>
                  <a:pt x="80" y="38"/>
                  <a:pt x="78" y="37"/>
                  <a:pt x="76" y="36"/>
                </a:cubicBezTo>
                <a:cubicBezTo>
                  <a:pt x="74" y="35"/>
                  <a:pt x="73" y="34"/>
                  <a:pt x="74" y="33"/>
                </a:cubicBezTo>
                <a:cubicBezTo>
                  <a:pt x="74" y="30"/>
                  <a:pt x="77" y="27"/>
                  <a:pt x="78" y="26"/>
                </a:cubicBezTo>
                <a:cubicBezTo>
                  <a:pt x="90" y="20"/>
                  <a:pt x="120" y="8"/>
                  <a:pt x="124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31" y="8"/>
                  <a:pt x="178" y="14"/>
                  <a:pt x="184" y="15"/>
                </a:cubicBezTo>
                <a:close/>
                <a:moveTo>
                  <a:pt x="203" y="0"/>
                </a:moveTo>
                <a:cubicBezTo>
                  <a:pt x="202" y="0"/>
                  <a:pt x="201" y="0"/>
                  <a:pt x="201" y="1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7"/>
                </a:cubicBezTo>
                <a:cubicBezTo>
                  <a:pt x="188" y="9"/>
                  <a:pt x="188" y="10"/>
                  <a:pt x="188" y="12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2" y="71"/>
                  <a:pt x="215" y="73"/>
                  <a:pt x="218" y="72"/>
                </a:cubicBezTo>
                <a:cubicBezTo>
                  <a:pt x="227" y="68"/>
                  <a:pt x="227" y="68"/>
                  <a:pt x="227" y="68"/>
                </a:cubicBezTo>
                <a:cubicBezTo>
                  <a:pt x="229" y="67"/>
                  <a:pt x="230" y="66"/>
                  <a:pt x="231" y="65"/>
                </a:cubicBezTo>
                <a:cubicBezTo>
                  <a:pt x="231" y="63"/>
                  <a:pt x="231" y="62"/>
                  <a:pt x="231" y="60"/>
                </a:cubicBezTo>
                <a:cubicBezTo>
                  <a:pt x="208" y="4"/>
                  <a:pt x="208" y="4"/>
                  <a:pt x="208" y="4"/>
                </a:cubicBezTo>
                <a:cubicBezTo>
                  <a:pt x="207" y="2"/>
                  <a:pt x="205" y="0"/>
                  <a:pt x="203" y="0"/>
                </a:cubicBezTo>
                <a:close/>
                <a:moveTo>
                  <a:pt x="0" y="77"/>
                </a:moveTo>
                <a:cubicBezTo>
                  <a:pt x="0" y="79"/>
                  <a:pt x="0" y="81"/>
                  <a:pt x="1" y="82"/>
                </a:cubicBezTo>
                <a:cubicBezTo>
                  <a:pt x="2" y="83"/>
                  <a:pt x="4" y="84"/>
                  <a:pt x="5" y="84"/>
                </a:cubicBezTo>
                <a:cubicBezTo>
                  <a:pt x="15" y="85"/>
                  <a:pt x="15" y="85"/>
                  <a:pt x="15" y="85"/>
                </a:cubicBezTo>
                <a:cubicBezTo>
                  <a:pt x="18" y="85"/>
                  <a:pt x="21" y="82"/>
                  <a:pt x="21" y="79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4"/>
                  <a:pt x="26" y="13"/>
                  <a:pt x="25" y="11"/>
                </a:cubicBezTo>
                <a:cubicBezTo>
                  <a:pt x="24" y="10"/>
                  <a:pt x="22" y="9"/>
                  <a:pt x="2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5" y="11"/>
                  <a:pt x="5" y="14"/>
                </a:cubicBezTo>
                <a:lnTo>
                  <a:pt x="0" y="77"/>
                </a:lnTo>
                <a:close/>
                <a:moveTo>
                  <a:pt x="95" y="134"/>
                </a:moveTo>
                <a:cubicBezTo>
                  <a:pt x="94" y="132"/>
                  <a:pt x="93" y="130"/>
                  <a:pt x="91" y="128"/>
                </a:cubicBezTo>
                <a:cubicBezTo>
                  <a:pt x="87" y="125"/>
                  <a:pt x="83" y="125"/>
                  <a:pt x="80" y="130"/>
                </a:cubicBezTo>
                <a:cubicBezTo>
                  <a:pt x="75" y="135"/>
                  <a:pt x="75" y="135"/>
                  <a:pt x="75" y="135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66" y="146"/>
                  <a:pt x="71" y="151"/>
                  <a:pt x="72" y="153"/>
                </a:cubicBezTo>
                <a:cubicBezTo>
                  <a:pt x="74" y="154"/>
                  <a:pt x="76" y="155"/>
                  <a:pt x="78" y="155"/>
                </a:cubicBezTo>
                <a:cubicBezTo>
                  <a:pt x="80" y="155"/>
                  <a:pt x="82" y="154"/>
                  <a:pt x="84" y="151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5" y="138"/>
                  <a:pt x="95" y="136"/>
                  <a:pt x="95" y="134"/>
                </a:cubicBezTo>
                <a:close/>
                <a:moveTo>
                  <a:pt x="50" y="130"/>
                </a:moveTo>
                <a:cubicBezTo>
                  <a:pt x="47" y="134"/>
                  <a:pt x="47" y="137"/>
                  <a:pt x="52" y="141"/>
                </a:cubicBezTo>
                <a:cubicBezTo>
                  <a:pt x="56" y="145"/>
                  <a:pt x="61" y="144"/>
                  <a:pt x="64" y="140"/>
                </a:cubicBezTo>
                <a:cubicBezTo>
                  <a:pt x="75" y="127"/>
                  <a:pt x="75" y="127"/>
                  <a:pt x="75" y="127"/>
                </a:cubicBezTo>
                <a:cubicBezTo>
                  <a:pt x="80" y="120"/>
                  <a:pt x="75" y="116"/>
                  <a:pt x="74" y="114"/>
                </a:cubicBezTo>
                <a:cubicBezTo>
                  <a:pt x="70" y="111"/>
                  <a:pt x="66" y="111"/>
                  <a:pt x="62" y="116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4"/>
                  <a:pt x="55" y="124"/>
                  <a:pt x="55" y="124"/>
                </a:cubicBezTo>
                <a:lnTo>
                  <a:pt x="50" y="130"/>
                </a:lnTo>
                <a:close/>
                <a:moveTo>
                  <a:pt x="34" y="114"/>
                </a:moveTo>
                <a:cubicBezTo>
                  <a:pt x="32" y="116"/>
                  <a:pt x="31" y="119"/>
                  <a:pt x="32" y="121"/>
                </a:cubicBezTo>
                <a:cubicBezTo>
                  <a:pt x="32" y="123"/>
                  <a:pt x="33" y="125"/>
                  <a:pt x="35" y="127"/>
                </a:cubicBezTo>
                <a:cubicBezTo>
                  <a:pt x="39" y="130"/>
                  <a:pt x="44" y="129"/>
                  <a:pt x="47" y="125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61" y="108"/>
                  <a:pt x="62" y="106"/>
                  <a:pt x="61" y="104"/>
                </a:cubicBezTo>
                <a:cubicBezTo>
                  <a:pt x="61" y="102"/>
                  <a:pt x="60" y="100"/>
                  <a:pt x="58" y="98"/>
                </a:cubicBezTo>
                <a:cubicBezTo>
                  <a:pt x="54" y="95"/>
                  <a:pt x="50" y="95"/>
                  <a:pt x="46" y="100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8"/>
                  <a:pt x="39" y="108"/>
                  <a:pt x="39" y="108"/>
                </a:cubicBezTo>
                <a:lnTo>
                  <a:pt x="34" y="114"/>
                </a:lnTo>
                <a:close/>
                <a:moveTo>
                  <a:pt x="31" y="109"/>
                </a:moveTo>
                <a:cubicBezTo>
                  <a:pt x="43" y="95"/>
                  <a:pt x="43" y="95"/>
                  <a:pt x="43" y="95"/>
                </a:cubicBezTo>
                <a:cubicBezTo>
                  <a:pt x="48" y="89"/>
                  <a:pt x="43" y="84"/>
                  <a:pt x="42" y="82"/>
                </a:cubicBezTo>
                <a:cubicBezTo>
                  <a:pt x="38" y="79"/>
                  <a:pt x="34" y="80"/>
                  <a:pt x="30" y="84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90"/>
                  <a:pt x="26" y="90"/>
                  <a:pt x="26" y="90"/>
                </a:cubicBezTo>
                <a:cubicBezTo>
                  <a:pt x="20" y="96"/>
                  <a:pt x="20" y="96"/>
                  <a:pt x="20" y="96"/>
                </a:cubicBezTo>
                <a:cubicBezTo>
                  <a:pt x="18" y="98"/>
                  <a:pt x="17" y="101"/>
                  <a:pt x="17" y="103"/>
                </a:cubicBezTo>
                <a:cubicBezTo>
                  <a:pt x="18" y="105"/>
                  <a:pt x="19" y="107"/>
                  <a:pt x="20" y="108"/>
                </a:cubicBezTo>
                <a:cubicBezTo>
                  <a:pt x="22" y="109"/>
                  <a:pt x="24" y="111"/>
                  <a:pt x="27" y="111"/>
                </a:cubicBezTo>
                <a:cubicBezTo>
                  <a:pt x="28" y="111"/>
                  <a:pt x="30" y="110"/>
                  <a:pt x="31" y="109"/>
                </a:cubicBezTo>
                <a:close/>
                <a:moveTo>
                  <a:pt x="175" y="97"/>
                </a:moveTo>
                <a:cubicBezTo>
                  <a:pt x="178" y="93"/>
                  <a:pt x="180" y="89"/>
                  <a:pt x="174" y="84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48" y="61"/>
                  <a:pt x="122" y="40"/>
                  <a:pt x="117" y="36"/>
                </a:cubicBezTo>
                <a:cubicBezTo>
                  <a:pt x="114" y="37"/>
                  <a:pt x="107" y="39"/>
                  <a:pt x="101" y="41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0" y="41"/>
                  <a:pt x="92" y="44"/>
                  <a:pt x="84" y="44"/>
                </a:cubicBezTo>
                <a:cubicBezTo>
                  <a:pt x="79" y="44"/>
                  <a:pt x="76" y="43"/>
                  <a:pt x="73" y="41"/>
                </a:cubicBezTo>
                <a:cubicBezTo>
                  <a:pt x="68" y="38"/>
                  <a:pt x="68" y="34"/>
                  <a:pt x="68" y="32"/>
                </a:cubicBezTo>
                <a:cubicBezTo>
                  <a:pt x="68" y="27"/>
                  <a:pt x="72" y="23"/>
                  <a:pt x="75" y="21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79"/>
                  <a:pt x="27" y="79"/>
                  <a:pt x="27" y="79"/>
                </a:cubicBezTo>
                <a:cubicBezTo>
                  <a:pt x="30" y="76"/>
                  <a:pt x="34" y="75"/>
                  <a:pt x="37" y="75"/>
                </a:cubicBezTo>
                <a:cubicBezTo>
                  <a:pt x="40" y="75"/>
                  <a:pt x="43" y="76"/>
                  <a:pt x="45" y="78"/>
                </a:cubicBezTo>
                <a:cubicBezTo>
                  <a:pt x="49" y="82"/>
                  <a:pt x="51" y="86"/>
                  <a:pt x="51" y="91"/>
                </a:cubicBezTo>
                <a:cubicBezTo>
                  <a:pt x="54" y="90"/>
                  <a:pt x="58" y="91"/>
                  <a:pt x="61" y="94"/>
                </a:cubicBezTo>
                <a:cubicBezTo>
                  <a:pt x="65" y="98"/>
                  <a:pt x="67" y="102"/>
                  <a:pt x="67" y="107"/>
                </a:cubicBezTo>
                <a:cubicBezTo>
                  <a:pt x="70" y="106"/>
                  <a:pt x="74" y="107"/>
                  <a:pt x="77" y="110"/>
                </a:cubicBezTo>
                <a:cubicBezTo>
                  <a:pt x="81" y="113"/>
                  <a:pt x="83" y="117"/>
                  <a:pt x="83" y="121"/>
                </a:cubicBezTo>
                <a:cubicBezTo>
                  <a:pt x="87" y="120"/>
                  <a:pt x="91" y="121"/>
                  <a:pt x="95" y="124"/>
                </a:cubicBezTo>
                <a:cubicBezTo>
                  <a:pt x="100" y="128"/>
                  <a:pt x="102" y="134"/>
                  <a:pt x="100" y="139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6" y="144"/>
                  <a:pt x="108" y="145"/>
                  <a:pt x="109" y="145"/>
                </a:cubicBezTo>
                <a:cubicBezTo>
                  <a:pt x="112" y="145"/>
                  <a:pt x="114" y="143"/>
                  <a:pt x="115" y="141"/>
                </a:cubicBezTo>
                <a:cubicBezTo>
                  <a:pt x="118" y="138"/>
                  <a:pt x="119" y="136"/>
                  <a:pt x="11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5" y="115"/>
                  <a:pt x="95" y="114"/>
                  <a:pt x="95" y="113"/>
                </a:cubicBezTo>
                <a:cubicBezTo>
                  <a:pt x="95" y="112"/>
                  <a:pt x="95" y="112"/>
                  <a:pt x="96" y="111"/>
                </a:cubicBezTo>
                <a:cubicBezTo>
                  <a:pt x="97" y="110"/>
                  <a:pt x="99" y="110"/>
                  <a:pt x="100" y="111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7" y="133"/>
                  <a:pt x="129" y="134"/>
                  <a:pt x="130" y="134"/>
                </a:cubicBezTo>
                <a:cubicBezTo>
                  <a:pt x="133" y="134"/>
                  <a:pt x="135" y="132"/>
                  <a:pt x="137" y="130"/>
                </a:cubicBezTo>
                <a:cubicBezTo>
                  <a:pt x="139" y="128"/>
                  <a:pt x="139" y="126"/>
                  <a:pt x="139" y="124"/>
                </a:cubicBezTo>
                <a:cubicBezTo>
                  <a:pt x="139" y="121"/>
                  <a:pt x="138" y="119"/>
                  <a:pt x="135" y="117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3"/>
                  <a:pt x="117" y="102"/>
                  <a:pt x="117" y="101"/>
                </a:cubicBezTo>
                <a:cubicBezTo>
                  <a:pt x="117" y="100"/>
                  <a:pt x="117" y="100"/>
                  <a:pt x="118" y="99"/>
                </a:cubicBezTo>
                <a:cubicBezTo>
                  <a:pt x="119" y="98"/>
                  <a:pt x="121" y="97"/>
                  <a:pt x="122" y="99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7" y="119"/>
                  <a:pt x="149" y="120"/>
                  <a:pt x="151" y="120"/>
                </a:cubicBezTo>
                <a:cubicBezTo>
                  <a:pt x="154" y="120"/>
                  <a:pt x="157" y="118"/>
                  <a:pt x="159" y="115"/>
                </a:cubicBezTo>
                <a:cubicBezTo>
                  <a:pt x="160" y="113"/>
                  <a:pt x="161" y="111"/>
                  <a:pt x="161" y="109"/>
                </a:cubicBezTo>
                <a:cubicBezTo>
                  <a:pt x="161" y="107"/>
                  <a:pt x="160" y="105"/>
                  <a:pt x="157" y="103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7" y="86"/>
                  <a:pt x="137" y="84"/>
                  <a:pt x="138" y="83"/>
                </a:cubicBezTo>
                <a:cubicBezTo>
                  <a:pt x="139" y="82"/>
                  <a:pt x="141" y="82"/>
                  <a:pt x="142" y="83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6" y="102"/>
                  <a:pt x="171" y="101"/>
                  <a:pt x="175" y="97"/>
                </a:cubicBezTo>
                <a:close/>
              </a:path>
            </a:pathLst>
          </a:custGeom>
          <a:solidFill>
            <a:srgbClr val="F7AB3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798;p30">
            <a:extLst>
              <a:ext uri="{FF2B5EF4-FFF2-40B4-BE49-F238E27FC236}">
                <a16:creationId xmlns:a16="http://schemas.microsoft.com/office/drawing/2014/main" id="{E8E98819-B903-48E7-58FF-64004E3E4526}"/>
              </a:ext>
            </a:extLst>
          </p:cNvPr>
          <p:cNvSpPr>
            <a:spLocks noGrp="1"/>
          </p:cNvSpPr>
          <p:nvPr/>
        </p:nvSpPr>
        <p:spPr>
          <a:xfrm>
            <a:off x="7366468" y="4293672"/>
            <a:ext cx="726551" cy="378204"/>
          </a:xfrm>
          <a:custGeom>
            <a:avLst/>
            <a:gdLst>
              <a:gd name="T0" fmla="*/ 2147483646 w 288"/>
              <a:gd name="T1" fmla="*/ 2147483646 h 150"/>
              <a:gd name="T2" fmla="*/ 2147483646 w 288"/>
              <a:gd name="T3" fmla="*/ 2147483646 h 150"/>
              <a:gd name="T4" fmla="*/ 2147483646 w 288"/>
              <a:gd name="T5" fmla="*/ 2147483646 h 150"/>
              <a:gd name="T6" fmla="*/ 2147483646 w 288"/>
              <a:gd name="T7" fmla="*/ 2147483646 h 150"/>
              <a:gd name="T8" fmla="*/ 2147483646 w 288"/>
              <a:gd name="T9" fmla="*/ 2147483646 h 150"/>
              <a:gd name="T10" fmla="*/ 2147483646 w 288"/>
              <a:gd name="T11" fmla="*/ 2147483646 h 150"/>
              <a:gd name="T12" fmla="*/ 2147483646 w 288"/>
              <a:gd name="T13" fmla="*/ 2147483646 h 150"/>
              <a:gd name="T14" fmla="*/ 2147483646 w 288"/>
              <a:gd name="T15" fmla="*/ 2147483646 h 150"/>
              <a:gd name="T16" fmla="*/ 2147483646 w 288"/>
              <a:gd name="T17" fmla="*/ 2147483646 h 150"/>
              <a:gd name="T18" fmla="*/ 2147483646 w 288"/>
              <a:gd name="T19" fmla="*/ 2147483646 h 150"/>
              <a:gd name="T20" fmla="*/ 2147483646 w 288"/>
              <a:gd name="T21" fmla="*/ 2147483646 h 150"/>
              <a:gd name="T22" fmla="*/ 2147483646 w 288"/>
              <a:gd name="T23" fmla="*/ 0 h 150"/>
              <a:gd name="T24" fmla="*/ 2147483646 w 288"/>
              <a:gd name="T25" fmla="*/ 2147483646 h 150"/>
              <a:gd name="T26" fmla="*/ 2147483646 w 288"/>
              <a:gd name="T27" fmla="*/ 2147483646 h 150"/>
              <a:gd name="T28" fmla="*/ 2147483646 w 288"/>
              <a:gd name="T29" fmla="*/ 2147483646 h 150"/>
              <a:gd name="T30" fmla="*/ 2147483646 w 288"/>
              <a:gd name="T31" fmla="*/ 2147483646 h 150"/>
              <a:gd name="T32" fmla="*/ 2147483646 w 288"/>
              <a:gd name="T33" fmla="*/ 2147483646 h 150"/>
              <a:gd name="T34" fmla="*/ 2147483646 w 288"/>
              <a:gd name="T35" fmla="*/ 2147483646 h 150"/>
              <a:gd name="T36" fmla="*/ 2147483646 w 288"/>
              <a:gd name="T37" fmla="*/ 2147483646 h 150"/>
              <a:gd name="T38" fmla="*/ 2147483646 w 288"/>
              <a:gd name="T39" fmla="*/ 2147483646 h 150"/>
              <a:gd name="T40" fmla="*/ 2147483646 w 288"/>
              <a:gd name="T41" fmla="*/ 2147483646 h 150"/>
              <a:gd name="T42" fmla="*/ 2147483646 w 288"/>
              <a:gd name="T43" fmla="*/ 2147483646 h 150"/>
              <a:gd name="T44" fmla="*/ 2147483646 w 288"/>
              <a:gd name="T45" fmla="*/ 2147483646 h 150"/>
              <a:gd name="T46" fmla="*/ 2147483646 w 288"/>
              <a:gd name="T47" fmla="*/ 2147483646 h 150"/>
              <a:gd name="T48" fmla="*/ 2147483646 w 288"/>
              <a:gd name="T49" fmla="*/ 2147483646 h 150"/>
              <a:gd name="T50" fmla="*/ 2147483646 w 288"/>
              <a:gd name="T51" fmla="*/ 2147483646 h 150"/>
              <a:gd name="T52" fmla="*/ 2147483646 w 288"/>
              <a:gd name="T53" fmla="*/ 2147483646 h 150"/>
              <a:gd name="T54" fmla="*/ 2147483646 w 288"/>
              <a:gd name="T55" fmla="*/ 2147483646 h 150"/>
              <a:gd name="T56" fmla="*/ 2147483646 w 288"/>
              <a:gd name="T57" fmla="*/ 2147483646 h 150"/>
              <a:gd name="T58" fmla="*/ 2147483646 w 288"/>
              <a:gd name="T59" fmla="*/ 2147483646 h 150"/>
              <a:gd name="T60" fmla="*/ 2147483646 w 288"/>
              <a:gd name="T61" fmla="*/ 2147483646 h 150"/>
              <a:gd name="T62" fmla="*/ 2147483646 w 288"/>
              <a:gd name="T63" fmla="*/ 2147483646 h 150"/>
              <a:gd name="T64" fmla="*/ 2147483646 w 288"/>
              <a:gd name="T65" fmla="*/ 2147483646 h 150"/>
              <a:gd name="T66" fmla="*/ 2147483646 w 288"/>
              <a:gd name="T67" fmla="*/ 2147483646 h 150"/>
              <a:gd name="T68" fmla="*/ 2147483646 w 288"/>
              <a:gd name="T69" fmla="*/ 2147483646 h 150"/>
              <a:gd name="T70" fmla="*/ 2147483646 w 288"/>
              <a:gd name="T71" fmla="*/ 2147483646 h 150"/>
              <a:gd name="T72" fmla="*/ 2147483646 w 288"/>
              <a:gd name="T73" fmla="*/ 2147483646 h 150"/>
              <a:gd name="T74" fmla="*/ 2147483646 w 288"/>
              <a:gd name="T75" fmla="*/ 2147483646 h 150"/>
              <a:gd name="T76" fmla="*/ 2147483646 w 288"/>
              <a:gd name="T77" fmla="*/ 2147483646 h 150"/>
              <a:gd name="T78" fmla="*/ 2147483646 w 288"/>
              <a:gd name="T79" fmla="*/ 2147483646 h 150"/>
              <a:gd name="T80" fmla="*/ 2147483646 w 288"/>
              <a:gd name="T81" fmla="*/ 2147483646 h 150"/>
              <a:gd name="T82" fmla="*/ 2147483646 w 288"/>
              <a:gd name="T83" fmla="*/ 2147483646 h 150"/>
              <a:gd name="T84" fmla="*/ 2147483646 w 288"/>
              <a:gd name="T85" fmla="*/ 2147483646 h 150"/>
              <a:gd name="T86" fmla="*/ 2147483646 w 288"/>
              <a:gd name="T87" fmla="*/ 2147483646 h 150"/>
              <a:gd name="T88" fmla="*/ 2147483646 w 288"/>
              <a:gd name="T89" fmla="*/ 2147483646 h 150"/>
              <a:gd name="T90" fmla="*/ 2147483646 w 288"/>
              <a:gd name="T91" fmla="*/ 2147483646 h 150"/>
              <a:gd name="T92" fmla="*/ 2147483646 w 288"/>
              <a:gd name="T93" fmla="*/ 2147483646 h 150"/>
              <a:gd name="T94" fmla="*/ 2147483646 w 288"/>
              <a:gd name="T95" fmla="*/ 2147483646 h 150"/>
              <a:gd name="T96" fmla="*/ 2147483646 w 288"/>
              <a:gd name="T97" fmla="*/ 2147483646 h 150"/>
              <a:gd name="T98" fmla="*/ 2147483646 w 288"/>
              <a:gd name="T99" fmla="*/ 2147483646 h 150"/>
              <a:gd name="T100" fmla="*/ 2147483646 w 288"/>
              <a:gd name="T101" fmla="*/ 2147483646 h 150"/>
              <a:gd name="T102" fmla="*/ 2147483646 w 288"/>
              <a:gd name="T103" fmla="*/ 2147483646 h 150"/>
              <a:gd name="T104" fmla="*/ 2147483646 w 288"/>
              <a:gd name="T105" fmla="*/ 2147483646 h 150"/>
              <a:gd name="T106" fmla="*/ 2147483646 w 288"/>
              <a:gd name="T107" fmla="*/ 2147483646 h 150"/>
              <a:gd name="T108" fmla="*/ 2147483646 w 288"/>
              <a:gd name="T109" fmla="*/ 2147483646 h 150"/>
              <a:gd name="T110" fmla="*/ 2147483646 w 288"/>
              <a:gd name="T111" fmla="*/ 2147483646 h 150"/>
              <a:gd name="T112" fmla="*/ 2147483646 w 288"/>
              <a:gd name="T113" fmla="*/ 2147483646 h 150"/>
              <a:gd name="T114" fmla="*/ 2147483646 w 288"/>
              <a:gd name="T115" fmla="*/ 2147483646 h 150"/>
              <a:gd name="T116" fmla="*/ 2147483646 w 288"/>
              <a:gd name="T117" fmla="*/ 2147483646 h 1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88" h="150">
                <a:moveTo>
                  <a:pt x="208" y="141"/>
                </a:moveTo>
                <a:cubicBezTo>
                  <a:pt x="204" y="143"/>
                  <a:pt x="200" y="145"/>
                  <a:pt x="195" y="146"/>
                </a:cubicBezTo>
                <a:cubicBezTo>
                  <a:pt x="181" y="149"/>
                  <a:pt x="166" y="150"/>
                  <a:pt x="148" y="150"/>
                </a:cubicBezTo>
                <a:cubicBezTo>
                  <a:pt x="129" y="150"/>
                  <a:pt x="115" y="149"/>
                  <a:pt x="100" y="146"/>
                </a:cubicBezTo>
                <a:cubicBezTo>
                  <a:pt x="96" y="145"/>
                  <a:pt x="91" y="143"/>
                  <a:pt x="87" y="141"/>
                </a:cubicBezTo>
                <a:cubicBezTo>
                  <a:pt x="75" y="135"/>
                  <a:pt x="75" y="125"/>
                  <a:pt x="82" y="118"/>
                </a:cubicBezTo>
                <a:cubicBezTo>
                  <a:pt x="90" y="111"/>
                  <a:pt x="99" y="105"/>
                  <a:pt x="109" y="101"/>
                </a:cubicBezTo>
                <a:cubicBezTo>
                  <a:pt x="113" y="99"/>
                  <a:pt x="117" y="97"/>
                  <a:pt x="122" y="95"/>
                </a:cubicBezTo>
                <a:cubicBezTo>
                  <a:pt x="130" y="92"/>
                  <a:pt x="133" y="84"/>
                  <a:pt x="126" y="77"/>
                </a:cubicBezTo>
                <a:cubicBezTo>
                  <a:pt x="114" y="65"/>
                  <a:pt x="109" y="50"/>
                  <a:pt x="110" y="33"/>
                </a:cubicBezTo>
                <a:cubicBezTo>
                  <a:pt x="110" y="15"/>
                  <a:pt x="121" y="5"/>
                  <a:pt x="137" y="1"/>
                </a:cubicBezTo>
                <a:cubicBezTo>
                  <a:pt x="141" y="0"/>
                  <a:pt x="144" y="0"/>
                  <a:pt x="148" y="0"/>
                </a:cubicBezTo>
                <a:cubicBezTo>
                  <a:pt x="151" y="0"/>
                  <a:pt x="155" y="0"/>
                  <a:pt x="158" y="1"/>
                </a:cubicBezTo>
                <a:cubicBezTo>
                  <a:pt x="175" y="5"/>
                  <a:pt x="185" y="15"/>
                  <a:pt x="186" y="33"/>
                </a:cubicBezTo>
                <a:cubicBezTo>
                  <a:pt x="186" y="50"/>
                  <a:pt x="182" y="65"/>
                  <a:pt x="169" y="77"/>
                </a:cubicBezTo>
                <a:cubicBezTo>
                  <a:pt x="163" y="84"/>
                  <a:pt x="165" y="92"/>
                  <a:pt x="174" y="95"/>
                </a:cubicBezTo>
                <a:cubicBezTo>
                  <a:pt x="178" y="97"/>
                  <a:pt x="183" y="99"/>
                  <a:pt x="187" y="101"/>
                </a:cubicBezTo>
                <a:cubicBezTo>
                  <a:pt x="197" y="105"/>
                  <a:pt x="206" y="111"/>
                  <a:pt x="214" y="118"/>
                </a:cubicBezTo>
                <a:cubicBezTo>
                  <a:pt x="218" y="123"/>
                  <a:pt x="221" y="135"/>
                  <a:pt x="208" y="141"/>
                </a:cubicBezTo>
                <a:close/>
                <a:moveTo>
                  <a:pt x="284" y="128"/>
                </a:moveTo>
                <a:cubicBezTo>
                  <a:pt x="278" y="123"/>
                  <a:pt x="272" y="119"/>
                  <a:pt x="265" y="116"/>
                </a:cubicBezTo>
                <a:cubicBezTo>
                  <a:pt x="262" y="114"/>
                  <a:pt x="259" y="113"/>
                  <a:pt x="256" y="112"/>
                </a:cubicBezTo>
                <a:cubicBezTo>
                  <a:pt x="250" y="110"/>
                  <a:pt x="248" y="104"/>
                  <a:pt x="253" y="100"/>
                </a:cubicBezTo>
                <a:cubicBezTo>
                  <a:pt x="261" y="91"/>
                  <a:pt x="265" y="80"/>
                  <a:pt x="264" y="68"/>
                </a:cubicBezTo>
                <a:cubicBezTo>
                  <a:pt x="264" y="56"/>
                  <a:pt x="257" y="49"/>
                  <a:pt x="245" y="47"/>
                </a:cubicBezTo>
                <a:cubicBezTo>
                  <a:pt x="243" y="46"/>
                  <a:pt x="240" y="46"/>
                  <a:pt x="238" y="46"/>
                </a:cubicBezTo>
                <a:cubicBezTo>
                  <a:pt x="236" y="46"/>
                  <a:pt x="233" y="46"/>
                  <a:pt x="231" y="47"/>
                </a:cubicBezTo>
                <a:cubicBezTo>
                  <a:pt x="219" y="49"/>
                  <a:pt x="212" y="56"/>
                  <a:pt x="211" y="68"/>
                </a:cubicBezTo>
                <a:cubicBezTo>
                  <a:pt x="211" y="80"/>
                  <a:pt x="214" y="91"/>
                  <a:pt x="223" y="100"/>
                </a:cubicBezTo>
                <a:cubicBezTo>
                  <a:pt x="227" y="104"/>
                  <a:pt x="226" y="110"/>
                  <a:pt x="220" y="112"/>
                </a:cubicBezTo>
                <a:cubicBezTo>
                  <a:pt x="220" y="112"/>
                  <a:pt x="219" y="112"/>
                  <a:pt x="219" y="112"/>
                </a:cubicBezTo>
                <a:cubicBezTo>
                  <a:pt x="220" y="113"/>
                  <a:pt x="221" y="114"/>
                  <a:pt x="222" y="115"/>
                </a:cubicBezTo>
                <a:cubicBezTo>
                  <a:pt x="226" y="119"/>
                  <a:pt x="228" y="125"/>
                  <a:pt x="227" y="131"/>
                </a:cubicBezTo>
                <a:cubicBezTo>
                  <a:pt x="226" y="138"/>
                  <a:pt x="221" y="143"/>
                  <a:pt x="215" y="146"/>
                </a:cubicBezTo>
                <a:cubicBezTo>
                  <a:pt x="213" y="147"/>
                  <a:pt x="211" y="147"/>
                  <a:pt x="210" y="148"/>
                </a:cubicBezTo>
                <a:cubicBezTo>
                  <a:pt x="218" y="150"/>
                  <a:pt x="227" y="150"/>
                  <a:pt x="238" y="150"/>
                </a:cubicBezTo>
                <a:cubicBezTo>
                  <a:pt x="251" y="150"/>
                  <a:pt x="261" y="149"/>
                  <a:pt x="271" y="147"/>
                </a:cubicBezTo>
                <a:cubicBezTo>
                  <a:pt x="274" y="146"/>
                  <a:pt x="277" y="145"/>
                  <a:pt x="280" y="144"/>
                </a:cubicBezTo>
                <a:cubicBezTo>
                  <a:pt x="288" y="140"/>
                  <a:pt x="287" y="131"/>
                  <a:pt x="284" y="128"/>
                </a:cubicBezTo>
                <a:close/>
                <a:moveTo>
                  <a:pt x="68" y="131"/>
                </a:moveTo>
                <a:cubicBezTo>
                  <a:pt x="67" y="125"/>
                  <a:pt x="69" y="120"/>
                  <a:pt x="74" y="115"/>
                </a:cubicBezTo>
                <a:cubicBezTo>
                  <a:pt x="76" y="113"/>
                  <a:pt x="78" y="111"/>
                  <a:pt x="80" y="109"/>
                </a:cubicBezTo>
                <a:cubicBezTo>
                  <a:pt x="78" y="109"/>
                  <a:pt x="77" y="108"/>
                  <a:pt x="76" y="108"/>
                </a:cubicBezTo>
                <a:cubicBezTo>
                  <a:pt x="70" y="105"/>
                  <a:pt x="68" y="99"/>
                  <a:pt x="73" y="94"/>
                </a:cubicBezTo>
                <a:cubicBezTo>
                  <a:pt x="82" y="85"/>
                  <a:pt x="86" y="73"/>
                  <a:pt x="85" y="60"/>
                </a:cubicBezTo>
                <a:cubicBezTo>
                  <a:pt x="85" y="46"/>
                  <a:pt x="77" y="39"/>
                  <a:pt x="64" y="35"/>
                </a:cubicBezTo>
                <a:cubicBezTo>
                  <a:pt x="61" y="35"/>
                  <a:pt x="59" y="34"/>
                  <a:pt x="56" y="34"/>
                </a:cubicBezTo>
                <a:cubicBezTo>
                  <a:pt x="53" y="34"/>
                  <a:pt x="51" y="35"/>
                  <a:pt x="48" y="35"/>
                </a:cubicBezTo>
                <a:cubicBezTo>
                  <a:pt x="35" y="39"/>
                  <a:pt x="27" y="46"/>
                  <a:pt x="27" y="60"/>
                </a:cubicBezTo>
                <a:cubicBezTo>
                  <a:pt x="26" y="73"/>
                  <a:pt x="30" y="84"/>
                  <a:pt x="40" y="94"/>
                </a:cubicBezTo>
                <a:cubicBezTo>
                  <a:pt x="44" y="99"/>
                  <a:pt x="43" y="105"/>
                  <a:pt x="36" y="108"/>
                </a:cubicBezTo>
                <a:cubicBezTo>
                  <a:pt x="33" y="109"/>
                  <a:pt x="29" y="111"/>
                  <a:pt x="26" y="112"/>
                </a:cubicBezTo>
                <a:cubicBezTo>
                  <a:pt x="18" y="116"/>
                  <a:pt x="11" y="120"/>
                  <a:pt x="5" y="126"/>
                </a:cubicBezTo>
                <a:cubicBezTo>
                  <a:pt x="0" y="131"/>
                  <a:pt x="0" y="139"/>
                  <a:pt x="10" y="143"/>
                </a:cubicBezTo>
                <a:cubicBezTo>
                  <a:pt x="13" y="145"/>
                  <a:pt x="16" y="146"/>
                  <a:pt x="20" y="147"/>
                </a:cubicBezTo>
                <a:cubicBezTo>
                  <a:pt x="31" y="149"/>
                  <a:pt x="42" y="150"/>
                  <a:pt x="56" y="150"/>
                </a:cubicBezTo>
                <a:cubicBezTo>
                  <a:pt x="67" y="150"/>
                  <a:pt x="77" y="150"/>
                  <a:pt x="86" y="148"/>
                </a:cubicBezTo>
                <a:cubicBezTo>
                  <a:pt x="84" y="147"/>
                  <a:pt x="82" y="147"/>
                  <a:pt x="81" y="146"/>
                </a:cubicBezTo>
                <a:cubicBezTo>
                  <a:pt x="73" y="142"/>
                  <a:pt x="69" y="137"/>
                  <a:pt x="68" y="131"/>
                </a:cubicBezTo>
                <a:close/>
              </a:path>
            </a:pathLst>
          </a:custGeom>
          <a:solidFill>
            <a:srgbClr val="215F9A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Google Shape;799;p30">
            <a:extLst>
              <a:ext uri="{FF2B5EF4-FFF2-40B4-BE49-F238E27FC236}">
                <a16:creationId xmlns:a16="http://schemas.microsoft.com/office/drawing/2014/main" id="{A7C8C99C-3FD4-DAD8-74DE-5B42801D112F}"/>
              </a:ext>
            </a:extLst>
          </p:cNvPr>
          <p:cNvSpPr>
            <a:spLocks noGrp="1"/>
          </p:cNvSpPr>
          <p:nvPr/>
        </p:nvSpPr>
        <p:spPr>
          <a:xfrm>
            <a:off x="8193614" y="2852143"/>
            <a:ext cx="466673" cy="466673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0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0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0 h 1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85" h="185">
                <a:moveTo>
                  <a:pt x="87" y="98"/>
                </a:moveTo>
                <a:cubicBezTo>
                  <a:pt x="174" y="98"/>
                  <a:pt x="174" y="98"/>
                  <a:pt x="174" y="98"/>
                </a:cubicBezTo>
                <a:cubicBezTo>
                  <a:pt x="174" y="146"/>
                  <a:pt x="135" y="185"/>
                  <a:pt x="87" y="185"/>
                </a:cubicBezTo>
                <a:cubicBezTo>
                  <a:pt x="39" y="185"/>
                  <a:pt x="0" y="146"/>
                  <a:pt x="0" y="98"/>
                </a:cubicBezTo>
                <a:cubicBezTo>
                  <a:pt x="0" y="50"/>
                  <a:pt x="39" y="11"/>
                  <a:pt x="87" y="11"/>
                </a:cubicBezTo>
                <a:lnTo>
                  <a:pt x="87" y="98"/>
                </a:lnTo>
                <a:close/>
                <a:moveTo>
                  <a:pt x="98" y="0"/>
                </a:moveTo>
                <a:cubicBezTo>
                  <a:pt x="98" y="87"/>
                  <a:pt x="98" y="87"/>
                  <a:pt x="98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85" y="39"/>
                  <a:pt x="146" y="0"/>
                  <a:pt x="98" y="0"/>
                </a:cubicBezTo>
                <a:close/>
              </a:path>
            </a:pathLst>
          </a:custGeom>
          <a:solidFill>
            <a:srgbClr val="25828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800;p30">
            <a:extLst>
              <a:ext uri="{FF2B5EF4-FFF2-40B4-BE49-F238E27FC236}">
                <a16:creationId xmlns:a16="http://schemas.microsoft.com/office/drawing/2014/main" id="{0EDCA79F-4CCB-8609-F5DC-00AD149A4C73}"/>
              </a:ext>
            </a:extLst>
          </p:cNvPr>
          <p:cNvSpPr>
            <a:spLocks noGrp="1"/>
          </p:cNvSpPr>
          <p:nvPr/>
        </p:nvSpPr>
        <p:spPr>
          <a:xfrm>
            <a:off x="1480405" y="4205203"/>
            <a:ext cx="466673" cy="555142"/>
          </a:xfrm>
          <a:custGeom>
            <a:avLst/>
            <a:gdLst>
              <a:gd name="T0" fmla="*/ 2147483646 w 185"/>
              <a:gd name="T1" fmla="*/ 2147483646 h 220"/>
              <a:gd name="T2" fmla="*/ 2147483646 w 185"/>
              <a:gd name="T3" fmla="*/ 2147483646 h 220"/>
              <a:gd name="T4" fmla="*/ 2147483646 w 185"/>
              <a:gd name="T5" fmla="*/ 2147483646 h 220"/>
              <a:gd name="T6" fmla="*/ 2147483646 w 185"/>
              <a:gd name="T7" fmla="*/ 2147483646 h 220"/>
              <a:gd name="T8" fmla="*/ 2147483646 w 185"/>
              <a:gd name="T9" fmla="*/ 2147483646 h 220"/>
              <a:gd name="T10" fmla="*/ 2147483646 w 185"/>
              <a:gd name="T11" fmla="*/ 2147483646 h 220"/>
              <a:gd name="T12" fmla="*/ 2147483646 w 185"/>
              <a:gd name="T13" fmla="*/ 2147483646 h 220"/>
              <a:gd name="T14" fmla="*/ 2147483646 w 185"/>
              <a:gd name="T15" fmla="*/ 2147483646 h 220"/>
              <a:gd name="T16" fmla="*/ 2147483646 w 185"/>
              <a:gd name="T17" fmla="*/ 2147483646 h 220"/>
              <a:gd name="T18" fmla="*/ 2147483646 w 185"/>
              <a:gd name="T19" fmla="*/ 2147483646 h 220"/>
              <a:gd name="T20" fmla="*/ 2147483646 w 185"/>
              <a:gd name="T21" fmla="*/ 2147483646 h 220"/>
              <a:gd name="T22" fmla="*/ 2147483646 w 185"/>
              <a:gd name="T23" fmla="*/ 2147483646 h 220"/>
              <a:gd name="T24" fmla="*/ 2147483646 w 185"/>
              <a:gd name="T25" fmla="*/ 2147483646 h 220"/>
              <a:gd name="T26" fmla="*/ 2147483646 w 185"/>
              <a:gd name="T27" fmla="*/ 2147483646 h 220"/>
              <a:gd name="T28" fmla="*/ 2147483646 w 185"/>
              <a:gd name="T29" fmla="*/ 2147483646 h 220"/>
              <a:gd name="T30" fmla="*/ 2147483646 w 185"/>
              <a:gd name="T31" fmla="*/ 2147483646 h 220"/>
              <a:gd name="T32" fmla="*/ 2147483646 w 185"/>
              <a:gd name="T33" fmla="*/ 2147483646 h 220"/>
              <a:gd name="T34" fmla="*/ 2147483646 w 185"/>
              <a:gd name="T35" fmla="*/ 2147483646 h 220"/>
              <a:gd name="T36" fmla="*/ 2147483646 w 185"/>
              <a:gd name="T37" fmla="*/ 2147483646 h 220"/>
              <a:gd name="T38" fmla="*/ 2147483646 w 185"/>
              <a:gd name="T39" fmla="*/ 2147483646 h 220"/>
              <a:gd name="T40" fmla="*/ 2147483646 w 185"/>
              <a:gd name="T41" fmla="*/ 2147483646 h 220"/>
              <a:gd name="T42" fmla="*/ 2147483646 w 185"/>
              <a:gd name="T43" fmla="*/ 2147483646 h 220"/>
              <a:gd name="T44" fmla="*/ 2147483646 w 185"/>
              <a:gd name="T45" fmla="*/ 2147483646 h 220"/>
              <a:gd name="T46" fmla="*/ 2147483646 w 185"/>
              <a:gd name="T47" fmla="*/ 2147483646 h 220"/>
              <a:gd name="T48" fmla="*/ 2147483646 w 185"/>
              <a:gd name="T49" fmla="*/ 0 h 220"/>
              <a:gd name="T50" fmla="*/ 2147483646 w 185"/>
              <a:gd name="T51" fmla="*/ 2147483646 h 220"/>
              <a:gd name="T52" fmla="*/ 2147483646 w 185"/>
              <a:gd name="T53" fmla="*/ 2147483646 h 220"/>
              <a:gd name="T54" fmla="*/ 2147483646 w 185"/>
              <a:gd name="T55" fmla="*/ 2147483646 h 220"/>
              <a:gd name="T56" fmla="*/ 2147483646 w 185"/>
              <a:gd name="T57" fmla="*/ 2147483646 h 220"/>
              <a:gd name="T58" fmla="*/ 2147483646 w 185"/>
              <a:gd name="T59" fmla="*/ 2147483646 h 220"/>
              <a:gd name="T60" fmla="*/ 2147483646 w 185"/>
              <a:gd name="T61" fmla="*/ 2147483646 h 220"/>
              <a:gd name="T62" fmla="*/ 2147483646 w 185"/>
              <a:gd name="T63" fmla="*/ 2147483646 h 220"/>
              <a:gd name="T64" fmla="*/ 2147483646 w 185"/>
              <a:gd name="T65" fmla="*/ 2147483646 h 220"/>
              <a:gd name="T66" fmla="*/ 2147483646 w 185"/>
              <a:gd name="T67" fmla="*/ 2147483646 h 220"/>
              <a:gd name="T68" fmla="*/ 2147483646 w 185"/>
              <a:gd name="T69" fmla="*/ 2147483646 h 220"/>
              <a:gd name="T70" fmla="*/ 2147483646 w 185"/>
              <a:gd name="T71" fmla="*/ 2147483646 h 220"/>
              <a:gd name="T72" fmla="*/ 2147483646 w 185"/>
              <a:gd name="T73" fmla="*/ 2147483646 h 220"/>
              <a:gd name="T74" fmla="*/ 2147483646 w 185"/>
              <a:gd name="T75" fmla="*/ 2147483646 h 220"/>
              <a:gd name="T76" fmla="*/ 2147483646 w 185"/>
              <a:gd name="T77" fmla="*/ 2147483646 h 220"/>
              <a:gd name="T78" fmla="*/ 2147483646 w 185"/>
              <a:gd name="T79" fmla="*/ 2147483646 h 220"/>
              <a:gd name="T80" fmla="*/ 2147483646 w 185"/>
              <a:gd name="T81" fmla="*/ 2147483646 h 220"/>
              <a:gd name="T82" fmla="*/ 2147483646 w 185"/>
              <a:gd name="T83" fmla="*/ 2147483646 h 220"/>
              <a:gd name="T84" fmla="*/ 2147483646 w 185"/>
              <a:gd name="T85" fmla="*/ 2147483646 h 220"/>
              <a:gd name="T86" fmla="*/ 2147483646 w 185"/>
              <a:gd name="T87" fmla="*/ 2147483646 h 220"/>
              <a:gd name="T88" fmla="*/ 2147483646 w 185"/>
              <a:gd name="T89" fmla="*/ 2147483646 h 220"/>
              <a:gd name="T90" fmla="*/ 2147483646 w 185"/>
              <a:gd name="T91" fmla="*/ 2147483646 h 220"/>
              <a:gd name="T92" fmla="*/ 2147483646 w 185"/>
              <a:gd name="T93" fmla="*/ 2147483646 h 220"/>
              <a:gd name="T94" fmla="*/ 2147483646 w 185"/>
              <a:gd name="T95" fmla="*/ 2147483646 h 220"/>
              <a:gd name="T96" fmla="*/ 2147483646 w 185"/>
              <a:gd name="T97" fmla="*/ 2147483646 h 220"/>
              <a:gd name="T98" fmla="*/ 2147483646 w 185"/>
              <a:gd name="T99" fmla="*/ 2147483646 h 220"/>
              <a:gd name="T100" fmla="*/ 2147483646 w 185"/>
              <a:gd name="T101" fmla="*/ 2147483646 h 2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5" h="220">
                <a:moveTo>
                  <a:pt x="124" y="212"/>
                </a:moveTo>
                <a:cubicBezTo>
                  <a:pt x="124" y="217"/>
                  <a:pt x="121" y="220"/>
                  <a:pt x="116" y="220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66" y="220"/>
                  <a:pt x="62" y="217"/>
                  <a:pt x="62" y="212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62" y="208"/>
                  <a:pt x="66" y="205"/>
                  <a:pt x="70" y="205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21" y="205"/>
                  <a:pt x="124" y="208"/>
                  <a:pt x="124" y="212"/>
                </a:cubicBezTo>
                <a:close/>
                <a:moveTo>
                  <a:pt x="124" y="192"/>
                </a:moveTo>
                <a:cubicBezTo>
                  <a:pt x="124" y="188"/>
                  <a:pt x="121" y="185"/>
                  <a:pt x="116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8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62" y="196"/>
                  <a:pt x="66" y="200"/>
                  <a:pt x="70" y="20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21" y="200"/>
                  <a:pt x="124" y="196"/>
                  <a:pt x="124" y="192"/>
                </a:cubicBezTo>
                <a:close/>
                <a:moveTo>
                  <a:pt x="100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86" y="108"/>
                  <a:pt x="86" y="108"/>
                  <a:pt x="86" y="10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8" y="180"/>
                  <a:pt x="90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6" y="180"/>
                  <a:pt x="98" y="180"/>
                  <a:pt x="100" y="180"/>
                </a:cubicBezTo>
                <a:lnTo>
                  <a:pt x="100" y="108"/>
                </a:lnTo>
                <a:close/>
                <a:moveTo>
                  <a:pt x="68" y="79"/>
                </a:moveTo>
                <a:cubicBezTo>
                  <a:pt x="61" y="79"/>
                  <a:pt x="56" y="84"/>
                  <a:pt x="56" y="90"/>
                </a:cubicBezTo>
                <a:cubicBezTo>
                  <a:pt x="56" y="96"/>
                  <a:pt x="61" y="101"/>
                  <a:pt x="68" y="10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84"/>
                  <a:pt x="74" y="79"/>
                  <a:pt x="68" y="79"/>
                </a:cubicBezTo>
                <a:close/>
                <a:moveTo>
                  <a:pt x="130" y="90"/>
                </a:moveTo>
                <a:cubicBezTo>
                  <a:pt x="130" y="84"/>
                  <a:pt x="125" y="79"/>
                  <a:pt x="119" y="79"/>
                </a:cubicBezTo>
                <a:cubicBezTo>
                  <a:pt x="113" y="79"/>
                  <a:pt x="108" y="84"/>
                  <a:pt x="108" y="90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25" y="101"/>
                  <a:pt x="130" y="96"/>
                  <a:pt x="130" y="90"/>
                </a:cubicBezTo>
                <a:close/>
                <a:moveTo>
                  <a:pt x="154" y="70"/>
                </a:moveTo>
                <a:cubicBezTo>
                  <a:pt x="149" y="50"/>
                  <a:pt x="126" y="29"/>
                  <a:pt x="93" y="29"/>
                </a:cubicBezTo>
                <a:cubicBezTo>
                  <a:pt x="61" y="29"/>
                  <a:pt x="37" y="50"/>
                  <a:pt x="32" y="70"/>
                </a:cubicBezTo>
                <a:cubicBezTo>
                  <a:pt x="28" y="85"/>
                  <a:pt x="32" y="99"/>
                  <a:pt x="39" y="113"/>
                </a:cubicBezTo>
                <a:cubicBezTo>
                  <a:pt x="45" y="125"/>
                  <a:pt x="52" y="135"/>
                  <a:pt x="58" y="148"/>
                </a:cubicBezTo>
                <a:cubicBezTo>
                  <a:pt x="61" y="155"/>
                  <a:pt x="62" y="165"/>
                  <a:pt x="64" y="172"/>
                </a:cubicBezTo>
                <a:cubicBezTo>
                  <a:pt x="65" y="178"/>
                  <a:pt x="67" y="180"/>
                  <a:pt x="74" y="180"/>
                </a:cubicBezTo>
                <a:cubicBezTo>
                  <a:pt x="76" y="180"/>
                  <a:pt x="77" y="180"/>
                  <a:pt x="79" y="180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3" y="108"/>
                  <a:pt x="58" y="106"/>
                  <a:pt x="55" y="103"/>
                </a:cubicBezTo>
                <a:cubicBezTo>
                  <a:pt x="51" y="99"/>
                  <a:pt x="49" y="95"/>
                  <a:pt x="49" y="90"/>
                </a:cubicBezTo>
                <a:cubicBezTo>
                  <a:pt x="49" y="85"/>
                  <a:pt x="51" y="80"/>
                  <a:pt x="55" y="77"/>
                </a:cubicBezTo>
                <a:cubicBezTo>
                  <a:pt x="58" y="74"/>
                  <a:pt x="63" y="72"/>
                  <a:pt x="68" y="72"/>
                </a:cubicBezTo>
                <a:cubicBezTo>
                  <a:pt x="78" y="72"/>
                  <a:pt x="86" y="8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5"/>
                  <a:pt x="102" y="80"/>
                  <a:pt x="106" y="77"/>
                </a:cubicBezTo>
                <a:cubicBezTo>
                  <a:pt x="109" y="74"/>
                  <a:pt x="114" y="72"/>
                  <a:pt x="119" y="72"/>
                </a:cubicBezTo>
                <a:cubicBezTo>
                  <a:pt x="124" y="72"/>
                  <a:pt x="128" y="74"/>
                  <a:pt x="132" y="77"/>
                </a:cubicBezTo>
                <a:cubicBezTo>
                  <a:pt x="135" y="80"/>
                  <a:pt x="137" y="85"/>
                  <a:pt x="137" y="90"/>
                </a:cubicBezTo>
                <a:cubicBezTo>
                  <a:pt x="137" y="95"/>
                  <a:pt x="135" y="99"/>
                  <a:pt x="132" y="103"/>
                </a:cubicBezTo>
                <a:cubicBezTo>
                  <a:pt x="128" y="106"/>
                  <a:pt x="124" y="108"/>
                  <a:pt x="119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9" y="180"/>
                  <a:pt x="111" y="180"/>
                  <a:pt x="112" y="180"/>
                </a:cubicBezTo>
                <a:cubicBezTo>
                  <a:pt x="119" y="180"/>
                  <a:pt x="121" y="178"/>
                  <a:pt x="123" y="172"/>
                </a:cubicBezTo>
                <a:cubicBezTo>
                  <a:pt x="124" y="165"/>
                  <a:pt x="126" y="155"/>
                  <a:pt x="129" y="148"/>
                </a:cubicBezTo>
                <a:cubicBezTo>
                  <a:pt x="134" y="135"/>
                  <a:pt x="141" y="125"/>
                  <a:pt x="147" y="113"/>
                </a:cubicBezTo>
                <a:cubicBezTo>
                  <a:pt x="154" y="99"/>
                  <a:pt x="158" y="85"/>
                  <a:pt x="154" y="70"/>
                </a:cubicBezTo>
                <a:close/>
                <a:moveTo>
                  <a:pt x="100" y="6"/>
                </a:moveTo>
                <a:cubicBezTo>
                  <a:pt x="100" y="3"/>
                  <a:pt x="97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9" y="0"/>
                  <a:pt x="86" y="3"/>
                  <a:pt x="86" y="6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22"/>
                  <a:pt x="89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7" y="25"/>
                  <a:pt x="100" y="22"/>
                  <a:pt x="100" y="19"/>
                </a:cubicBezTo>
                <a:lnTo>
                  <a:pt x="100" y="6"/>
                </a:lnTo>
                <a:close/>
                <a:moveTo>
                  <a:pt x="137" y="17"/>
                </a:moveTo>
                <a:cubicBezTo>
                  <a:pt x="139" y="14"/>
                  <a:pt x="138" y="10"/>
                  <a:pt x="134" y="8"/>
                </a:cubicBezTo>
                <a:cubicBezTo>
                  <a:pt x="134" y="8"/>
                  <a:pt x="134" y="8"/>
                  <a:pt x="134" y="8"/>
                </a:cubicBezTo>
                <a:cubicBezTo>
                  <a:pt x="131" y="6"/>
                  <a:pt x="127" y="8"/>
                  <a:pt x="125" y="11"/>
                </a:cubicBezTo>
                <a:cubicBezTo>
                  <a:pt x="119" y="22"/>
                  <a:pt x="119" y="22"/>
                  <a:pt x="119" y="22"/>
                </a:cubicBezTo>
                <a:cubicBezTo>
                  <a:pt x="118" y="25"/>
                  <a:pt x="119" y="29"/>
                  <a:pt x="122" y="31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5" y="33"/>
                  <a:pt x="129" y="31"/>
                  <a:pt x="131" y="28"/>
                </a:cubicBezTo>
                <a:lnTo>
                  <a:pt x="137" y="17"/>
                </a:lnTo>
                <a:close/>
                <a:moveTo>
                  <a:pt x="164" y="39"/>
                </a:moveTo>
                <a:cubicBezTo>
                  <a:pt x="167" y="36"/>
                  <a:pt x="167" y="32"/>
                  <a:pt x="165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7"/>
                  <a:pt x="158" y="26"/>
                  <a:pt x="156" y="29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4" y="40"/>
                  <a:pt x="143" y="44"/>
                  <a:pt x="146" y="47"/>
                </a:cubicBezTo>
                <a:cubicBezTo>
                  <a:pt x="146" y="47"/>
                  <a:pt x="146" y="47"/>
                  <a:pt x="146" y="47"/>
                </a:cubicBezTo>
                <a:cubicBezTo>
                  <a:pt x="148" y="49"/>
                  <a:pt x="152" y="50"/>
                  <a:pt x="155" y="47"/>
                </a:cubicBezTo>
                <a:lnTo>
                  <a:pt x="164" y="39"/>
                </a:lnTo>
                <a:close/>
                <a:moveTo>
                  <a:pt x="179" y="72"/>
                </a:moveTo>
                <a:cubicBezTo>
                  <a:pt x="183" y="71"/>
                  <a:pt x="185" y="68"/>
                  <a:pt x="184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0"/>
                  <a:pt x="180" y="58"/>
                  <a:pt x="177" y="59"/>
                </a:cubicBezTo>
                <a:cubicBezTo>
                  <a:pt x="164" y="61"/>
                  <a:pt x="164" y="61"/>
                  <a:pt x="164" y="61"/>
                </a:cubicBezTo>
                <a:cubicBezTo>
                  <a:pt x="161" y="62"/>
                  <a:pt x="158" y="65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60" y="72"/>
                  <a:pt x="163" y="75"/>
                  <a:pt x="167" y="74"/>
                </a:cubicBezTo>
                <a:lnTo>
                  <a:pt x="179" y="72"/>
                </a:lnTo>
                <a:close/>
                <a:moveTo>
                  <a:pt x="176" y="108"/>
                </a:moveTo>
                <a:cubicBezTo>
                  <a:pt x="180" y="108"/>
                  <a:pt x="183" y="106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5" y="99"/>
                  <a:pt x="182" y="95"/>
                  <a:pt x="179" y="95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63" y="91"/>
                  <a:pt x="159" y="94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58" y="101"/>
                  <a:pt x="160" y="105"/>
                  <a:pt x="164" y="105"/>
                </a:cubicBezTo>
                <a:lnTo>
                  <a:pt x="176" y="108"/>
                </a:lnTo>
                <a:close/>
                <a:moveTo>
                  <a:pt x="54" y="28"/>
                </a:moveTo>
                <a:cubicBezTo>
                  <a:pt x="56" y="31"/>
                  <a:pt x="60" y="33"/>
                  <a:pt x="63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7" y="29"/>
                  <a:pt x="68" y="25"/>
                  <a:pt x="66" y="22"/>
                </a:cubicBezTo>
                <a:cubicBezTo>
                  <a:pt x="60" y="11"/>
                  <a:pt x="60" y="11"/>
                  <a:pt x="60" y="11"/>
                </a:cubicBezTo>
                <a:cubicBezTo>
                  <a:pt x="58" y="8"/>
                  <a:pt x="54" y="6"/>
                  <a:pt x="51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48" y="10"/>
                  <a:pt x="47" y="14"/>
                  <a:pt x="48" y="17"/>
                </a:cubicBezTo>
                <a:lnTo>
                  <a:pt x="54" y="28"/>
                </a:lnTo>
                <a:close/>
                <a:moveTo>
                  <a:pt x="30" y="47"/>
                </a:moveTo>
                <a:cubicBezTo>
                  <a:pt x="33" y="50"/>
                  <a:pt x="37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4"/>
                  <a:pt x="42" y="40"/>
                  <a:pt x="39" y="37"/>
                </a:cubicBezTo>
                <a:cubicBezTo>
                  <a:pt x="30" y="29"/>
                  <a:pt x="30" y="29"/>
                  <a:pt x="30" y="29"/>
                </a:cubicBezTo>
                <a:cubicBezTo>
                  <a:pt x="27" y="26"/>
                  <a:pt x="23" y="27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8" y="32"/>
                  <a:pt x="18" y="36"/>
                  <a:pt x="21" y="39"/>
                </a:cubicBezTo>
                <a:lnTo>
                  <a:pt x="30" y="47"/>
                </a:lnTo>
                <a:close/>
                <a:moveTo>
                  <a:pt x="19" y="74"/>
                </a:moveTo>
                <a:cubicBezTo>
                  <a:pt x="22" y="75"/>
                  <a:pt x="26" y="72"/>
                  <a:pt x="26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27" y="65"/>
                  <a:pt x="25" y="62"/>
                  <a:pt x="21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5" y="58"/>
                  <a:pt x="2" y="60"/>
                  <a:pt x="1" y="64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8"/>
                  <a:pt x="3" y="71"/>
                  <a:pt x="6" y="72"/>
                </a:cubicBezTo>
                <a:lnTo>
                  <a:pt x="19" y="74"/>
                </a:lnTo>
                <a:close/>
                <a:moveTo>
                  <a:pt x="22" y="105"/>
                </a:moveTo>
                <a:cubicBezTo>
                  <a:pt x="25" y="105"/>
                  <a:pt x="28" y="101"/>
                  <a:pt x="27" y="97"/>
                </a:cubicBezTo>
                <a:cubicBezTo>
                  <a:pt x="27" y="97"/>
                  <a:pt x="27" y="97"/>
                  <a:pt x="27" y="97"/>
                </a:cubicBezTo>
                <a:cubicBezTo>
                  <a:pt x="26" y="94"/>
                  <a:pt x="23" y="91"/>
                  <a:pt x="19" y="92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95"/>
                  <a:pt x="1" y="99"/>
                  <a:pt x="2" y="103"/>
                </a:cubicBezTo>
                <a:cubicBezTo>
                  <a:pt x="2" y="103"/>
                  <a:pt x="2" y="103"/>
                  <a:pt x="2" y="103"/>
                </a:cubicBezTo>
                <a:cubicBezTo>
                  <a:pt x="2" y="106"/>
                  <a:pt x="6" y="108"/>
                  <a:pt x="9" y="108"/>
                </a:cubicBezTo>
                <a:lnTo>
                  <a:pt x="22" y="105"/>
                </a:lnTo>
                <a:close/>
              </a:path>
            </a:pathLst>
          </a:custGeom>
          <a:solidFill>
            <a:srgbClr val="E77728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Google Shape;146;p15">
            <a:extLst>
              <a:ext uri="{FF2B5EF4-FFF2-40B4-BE49-F238E27FC236}">
                <a16:creationId xmlns:a16="http://schemas.microsoft.com/office/drawing/2014/main" id="{D77F1D85-C8FB-84A8-18F4-D5AE76069251}"/>
              </a:ext>
            </a:extLst>
          </p:cNvPr>
          <p:cNvSpPr>
            <a:spLocks noGrp="1"/>
          </p:cNvSpPr>
          <p:nvPr/>
        </p:nvSpPr>
        <p:spPr>
          <a:xfrm>
            <a:off x="3231268" y="2587201"/>
            <a:ext cx="2100282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O QUE É CERTO?</a:t>
            </a:r>
            <a:endParaRPr sz="1800" b="1" i="0" u="none" kern="1200" cap="none" spc="0" baseline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Straight Connector 55">
            <a:extLst>
              <a:ext uri="{FF2B5EF4-FFF2-40B4-BE49-F238E27FC236}">
                <a16:creationId xmlns:a16="http://schemas.microsoft.com/office/drawing/2014/main" id="{EAD16AD2-AB27-4FA6-B07E-F52448CF2995}"/>
              </a:ext>
            </a:extLst>
          </p:cNvPr>
          <p:cNvSpPr>
            <a:spLocks noGrp="1"/>
          </p:cNvSpPr>
          <p:nvPr/>
        </p:nvSpPr>
        <p:spPr>
          <a:xfrm>
            <a:off x="3131354" y="2654399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2" name="Google Shape;146;p15">
            <a:extLst>
              <a:ext uri="{FF2B5EF4-FFF2-40B4-BE49-F238E27FC236}">
                <a16:creationId xmlns:a16="http://schemas.microsoft.com/office/drawing/2014/main" id="{3259224A-C17D-1241-F404-CB1CA9346746}"/>
              </a:ext>
            </a:extLst>
          </p:cNvPr>
          <p:cNvSpPr>
            <a:spLocks noGrp="1"/>
          </p:cNvSpPr>
          <p:nvPr/>
        </p:nvSpPr>
        <p:spPr>
          <a:xfrm>
            <a:off x="2430255" y="3976112"/>
            <a:ext cx="204835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PT" sz="1430" b="1" i="0" u="none" cap="none" spc="0">
                <a:ln>
                  <a:noFill/>
                </a:ln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DIREITOS &amp; DEVERES</a:t>
            </a:r>
            <a:endParaRPr sz="1800" b="1" i="0" u="none" kern="1200" cap="none" spc="0" baseline="0">
              <a:ln>
                <a:noFill/>
              </a:ln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Straight Connector 56">
            <a:extLst>
              <a:ext uri="{FF2B5EF4-FFF2-40B4-BE49-F238E27FC236}">
                <a16:creationId xmlns:a16="http://schemas.microsoft.com/office/drawing/2014/main" id="{8C81B47A-29A7-461F-9350-50CC14BEB6AE}"/>
              </a:ext>
            </a:extLst>
          </p:cNvPr>
          <p:cNvSpPr>
            <a:spLocks noGrp="1"/>
          </p:cNvSpPr>
          <p:nvPr/>
        </p:nvSpPr>
        <p:spPr>
          <a:xfrm>
            <a:off x="2318605" y="4033262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46;p15">
            <a:extLst>
              <a:ext uri="{FF2B5EF4-FFF2-40B4-BE49-F238E27FC236}">
                <a16:creationId xmlns:a16="http://schemas.microsoft.com/office/drawing/2014/main" id="{E92FCFA5-4253-D3B3-1218-31B2AC1F9000}"/>
              </a:ext>
            </a:extLst>
          </p:cNvPr>
          <p:cNvSpPr>
            <a:spLocks noGrp="1"/>
          </p:cNvSpPr>
          <p:nvPr/>
        </p:nvSpPr>
        <p:spPr>
          <a:xfrm>
            <a:off x="9104800" y="2578817"/>
            <a:ext cx="208701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BEM COMUM</a:t>
            </a:r>
            <a:endParaRPr sz="1800" b="1" i="0" u="none" kern="1200" cap="none" spc="0" baseline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Straight Connector 61">
            <a:extLst>
              <a:ext uri="{FF2B5EF4-FFF2-40B4-BE49-F238E27FC236}">
                <a16:creationId xmlns:a16="http://schemas.microsoft.com/office/drawing/2014/main" id="{730D7EC5-C73C-45B1-AECD-95F8C884A98C}"/>
              </a:ext>
            </a:extLst>
          </p:cNvPr>
          <p:cNvSpPr>
            <a:spLocks noGrp="1"/>
          </p:cNvSpPr>
          <p:nvPr/>
        </p:nvSpPr>
        <p:spPr>
          <a:xfrm>
            <a:off x="9031814" y="2635967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8" name="Google Shape;146;p15">
            <a:extLst>
              <a:ext uri="{FF2B5EF4-FFF2-40B4-BE49-F238E27FC236}">
                <a16:creationId xmlns:a16="http://schemas.microsoft.com/office/drawing/2014/main" id="{DEF15A0B-F5BB-9A83-7662-EAAE3EF3AA6F}"/>
              </a:ext>
            </a:extLst>
          </p:cNvPr>
          <p:cNvSpPr>
            <a:spLocks noGrp="1"/>
          </p:cNvSpPr>
          <p:nvPr/>
        </p:nvSpPr>
        <p:spPr>
          <a:xfrm>
            <a:off x="8278852" y="4177080"/>
            <a:ext cx="209586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EXPLICAÇÃO</a:t>
            </a:r>
            <a:endParaRPr sz="1800" b="1" i="0" u="none" kern="1200" cap="none" spc="0" baseline="0">
              <a:ln>
                <a:noFill/>
              </a:ln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Straight Connector 70">
            <a:extLst>
              <a:ext uri="{FF2B5EF4-FFF2-40B4-BE49-F238E27FC236}">
                <a16:creationId xmlns:a16="http://schemas.microsoft.com/office/drawing/2014/main" id="{A76DA10B-410B-414D-AEBF-C6A24E881036}"/>
              </a:ext>
            </a:extLst>
          </p:cNvPr>
          <p:cNvSpPr>
            <a:spLocks noGrp="1"/>
          </p:cNvSpPr>
          <p:nvPr/>
        </p:nvSpPr>
        <p:spPr>
          <a:xfrm>
            <a:off x="8204668" y="4261862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62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F427-9B7E-BB05-A592-D5E5D478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9CCDB1-D8BA-F8D2-A79C-3AD79A60648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A8F1E-4BA8-9383-0919-97F4833A4DC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9ECC3-A5AB-B019-DDA5-1401D77664C7}"/>
              </a:ext>
            </a:extLst>
          </p:cNvPr>
          <p:cNvSpPr>
            <a:spLocks noGrp="1"/>
          </p:cNvSpPr>
          <p:nvPr/>
        </p:nvSpPr>
        <p:spPr>
          <a:xfrm>
            <a:off x="6099300" y="2288406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Encontras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 borracha de um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colega</a:t>
            </a:r>
            <a:r>
              <a:rPr lang="pt-PT"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na sala de aula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i="1" u="none" cap="none" spc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Ficas</a:t>
            </a:r>
            <a:r>
              <a:rPr sz="1600" i="1" u="none" cap="none" spc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com </a:t>
            </a:r>
            <a:r>
              <a:rPr sz="1600" i="1" u="none" cap="none" spc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ela</a:t>
            </a:r>
            <a:r>
              <a:rPr sz="1600" i="1" u="none" cap="none" spc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i="1" u="none" cap="none" spc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procuras</a:t>
            </a:r>
            <a:r>
              <a:rPr sz="1600" i="1" u="none" cap="none" spc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i="1" u="none" cap="none" spc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dono</a:t>
            </a:r>
            <a:r>
              <a:rPr sz="1600" i="1" u="none" cap="none" spc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</a:pPr>
            <a:endParaRPr sz="1600" i="1" u="none" kern="1200" cap="none" spc="0" baseline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B3B2B61-AD45-A2F0-00AB-0AE9C7F7EC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5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E09280D-3ABF-9027-ED2B-70EE010CCD01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 | </a:t>
            </a:r>
            <a:r>
              <a:rPr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 BORRACHA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06CDFD-C368-C59F-7A6F-8FD175B6B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708437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D317655-FEE9-78FF-28FA-5648F21906D6}"/>
              </a:ext>
            </a:extLst>
          </p:cNvPr>
          <p:cNvSpPr/>
          <p:nvPr/>
        </p:nvSpPr>
        <p:spPr>
          <a:xfrm>
            <a:off x="5910685" y="2066691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50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A9685-E534-4E91-BB55-2910E067A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358AE31-60C5-0154-21E3-418117790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2988073"/>
            <a:ext cx="2158739" cy="2783769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882474B-2451-4A94-C8D9-5C424CC60B02}"/>
              </a:ext>
            </a:extLst>
          </p:cNvPr>
          <p:cNvSpPr/>
          <p:nvPr/>
        </p:nvSpPr>
        <p:spPr>
          <a:xfrm>
            <a:off x="5910685" y="2106448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21568B-848E-4225-7D4B-7FA2DCC2C96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9F9D8-13B9-9207-297D-7F71AF362AE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0438753-1CAF-E7BB-45F3-A559C7F637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5E85C2E-5326-0C27-B916-F63607E659D3}"/>
              </a:ext>
            </a:extLst>
          </p:cNvPr>
          <p:cNvSpPr>
            <a:spLocks noGrp="1"/>
          </p:cNvSpPr>
          <p:nvPr/>
        </p:nvSpPr>
        <p:spPr>
          <a:xfrm>
            <a:off x="6096000" y="2328163"/>
            <a:ext cx="3008799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Procurar o dono ou entregar a um adulto.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4F11FB78-2ACF-67CB-722F-36F9BB80AF0C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 | </a:t>
            </a:r>
            <a:r>
              <a:rPr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 BORRACHA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3506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2EE98-6FCF-31B2-43DE-5502BD014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D4D1E9-8EB1-98BF-8869-6686373E8F5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080B1-65B6-A085-7C01-DCB47059DAC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95FA2B-DB0E-9862-059D-61A4632F00E4}"/>
              </a:ext>
            </a:extLst>
          </p:cNvPr>
          <p:cNvSpPr>
            <a:spLocks noGrp="1"/>
          </p:cNvSpPr>
          <p:nvPr/>
        </p:nvSpPr>
        <p:spPr>
          <a:xfrm>
            <a:off x="3572919" y="2374589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</a:pPr>
            <a:r>
              <a:rPr lang="pt-PT" sz="1600">
                <a:solidFill>
                  <a:srgbClr val="26313D"/>
                </a:solidFill>
                <a:ea typeface="Calibri"/>
                <a:cs typeface="Calibri"/>
              </a:rPr>
              <a:t>Consegues ver a resposta de outro aluno. </a:t>
            </a:r>
          </a:p>
          <a:p>
            <a:pPr lvl="0">
              <a:spcBef>
                <a:spcPts val="200"/>
              </a:spcBef>
            </a:pPr>
            <a:r>
              <a:rPr lang="pt-PT" sz="1600" i="1">
                <a:solidFill>
                  <a:schemeClr val="bg2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Copias ou resolves sozinho?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</a:pPr>
            <a:endParaRPr sz="1600" i="1" u="none" kern="1200" cap="none" spc="0" baseline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6833748-63DB-76F1-D9B2-053EA6BC1F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5CD4259-3833-1E20-8862-DC8389F4280D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2 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| </a:t>
            </a:r>
            <a:r>
              <a:rPr lang="pt-PT" sz="1600" b="1">
                <a:solidFill>
                  <a:srgbClr val="0E2841"/>
                </a:solidFill>
              </a:rPr>
              <a:t>O TESTE</a:t>
            </a:r>
            <a:endParaRPr lang="pt-PT" sz="1600">
              <a:solidFill>
                <a:srgbClr val="2E7D5B"/>
              </a:solidFill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21103D-CBBD-5003-4DB3-C805BB3BF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847586"/>
            <a:ext cx="1715680" cy="2985940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6BFD1636-D6C4-6BFA-5523-61E6C623CC05}"/>
              </a:ext>
            </a:extLst>
          </p:cNvPr>
          <p:cNvSpPr/>
          <p:nvPr/>
        </p:nvSpPr>
        <p:spPr>
          <a:xfrm flipH="1">
            <a:off x="3469143" y="2205840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790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2BC6F-2DA7-FB1F-34CB-B7D9BBAFF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D1B63DB-31F9-37D6-F7C7-84964A0F3CC9}"/>
              </a:ext>
            </a:extLst>
          </p:cNvPr>
          <p:cNvSpPr/>
          <p:nvPr/>
        </p:nvSpPr>
        <p:spPr>
          <a:xfrm flipH="1">
            <a:off x="3469143" y="2156144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C28D9-7D3E-47B5-AD3F-AB1959D6229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6B2BE-7175-7745-A0BA-AE362D6E38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000FDB-AE43-BD0F-A7B8-57E049802B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A3E090D-7AFC-B4B7-034D-1F1B7E1EFB34}"/>
              </a:ext>
            </a:extLst>
          </p:cNvPr>
          <p:cNvSpPr>
            <a:spLocks noGrp="1"/>
          </p:cNvSpPr>
          <p:nvPr/>
        </p:nvSpPr>
        <p:spPr>
          <a:xfrm>
            <a:off x="3667798" y="2422634"/>
            <a:ext cx="3008799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Resolver sozinho: copiar é batota e viola as regras escolares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7C7BC215-AA08-5A18-9BBC-10E946509F0C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O TESTE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A748DE-C657-C0C8-5C83-582505B3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3037769"/>
            <a:ext cx="2158739" cy="27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3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8A389-C13B-B47F-F3B4-3CC50C8A4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49E194-E6E8-427B-D400-CA377ABDD1B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37AB-825D-FE91-689C-E75ADF95527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151A1-7402-FA5B-36E2-7BC89BCDCA3A}"/>
              </a:ext>
            </a:extLst>
          </p:cNvPr>
          <p:cNvSpPr>
            <a:spLocks noGrp="1"/>
          </p:cNvSpPr>
          <p:nvPr/>
        </p:nvSpPr>
        <p:spPr>
          <a:xfrm>
            <a:off x="6099300" y="2427555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>
                <a:solidFill>
                  <a:srgbClr val="26313D"/>
                </a:solidFill>
              </a:rPr>
              <a:t>Vês uma carteira esquecida no recreio. </a:t>
            </a:r>
          </a:p>
          <a:p>
            <a:pPr lvl="0">
              <a:spcAft>
                <a:spcPts val="700"/>
              </a:spcAft>
            </a:pPr>
            <a:r>
              <a:rPr lang="pt-PT" sz="1600" i="1">
                <a:solidFill>
                  <a:schemeClr val="bg2">
                    <a:lumMod val="75000"/>
                    <a:lumOff val="25000"/>
                  </a:schemeClr>
                </a:solidFill>
              </a:rPr>
              <a:t>O que fazes?</a:t>
            </a:r>
            <a:endParaRPr lang="pt-PT" sz="1600" i="1">
              <a:solidFill>
                <a:schemeClr val="bg2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0A148D8-E4BF-B50E-6CB2-46FB883D25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4B9F39D-65F9-5F99-37BF-93B6638BDC1B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3 </a:t>
            </a: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| A CARTEIRA</a:t>
            </a:r>
            <a:endParaRPr lang="pt-PT" sz="1600" b="1">
              <a:solidFill>
                <a:srgbClr val="2E7D5B"/>
              </a:solidFill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554B11-35CB-0A49-8080-7DD47938E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847586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C192F6F-EE6E-1A84-0999-C85BA43595BA}"/>
              </a:ext>
            </a:extLst>
          </p:cNvPr>
          <p:cNvSpPr/>
          <p:nvPr/>
        </p:nvSpPr>
        <p:spPr>
          <a:xfrm>
            <a:off x="5910685" y="2205840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9022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2A9DC-919E-F2BF-6B99-C2167DBC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4BAEA8F-A8CB-7B37-861F-E73587CB4FBC}"/>
              </a:ext>
            </a:extLst>
          </p:cNvPr>
          <p:cNvSpPr/>
          <p:nvPr/>
        </p:nvSpPr>
        <p:spPr>
          <a:xfrm>
            <a:off x="5910685" y="2156144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B9D776-A2F8-268D-EC83-8DF01DC7908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0C1CC-A399-2FDD-2D09-6B78932883F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43097BF-28C8-E288-42D3-0186B8657F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853AFC46-AE95-7A39-3F8B-B6FBA9788FA4}"/>
              </a:ext>
            </a:extLst>
          </p:cNvPr>
          <p:cNvSpPr>
            <a:spLocks noGrp="1"/>
          </p:cNvSpPr>
          <p:nvPr/>
        </p:nvSpPr>
        <p:spPr>
          <a:xfrm>
            <a:off x="6096000" y="2377859"/>
            <a:ext cx="3008799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Entregar a um adulto responsável: não é nossa.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A0429396-3013-64FE-C8F6-D7FBE9860BC7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</a:t>
            </a: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A CARTEIRA</a:t>
            </a:r>
            <a:endParaRPr lang="pt-PT" sz="1600" b="1">
              <a:solidFill>
                <a:srgbClr val="2E7D5B"/>
              </a:solidFill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72D477-7925-A295-F196-DBA6768E5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3037769"/>
            <a:ext cx="2158739" cy="27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6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77E57-D454-8012-8D69-F52506FEF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D52E4C-AA4A-C5DB-CCBC-CD36B9F07F8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5E051-0F3C-862D-4CDA-5AFFFE8CFBC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8494D-990A-FED6-8B80-F7B3E5631B97}"/>
              </a:ext>
            </a:extLst>
          </p:cNvPr>
          <p:cNvSpPr>
            <a:spLocks noGrp="1"/>
          </p:cNvSpPr>
          <p:nvPr/>
        </p:nvSpPr>
        <p:spPr>
          <a:xfrm>
            <a:off x="3572919" y="2424285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>
                <a:solidFill>
                  <a:srgbClr val="26313D"/>
                </a:solidFill>
                <a:ea typeface="Calibri"/>
                <a:cs typeface="Calibri"/>
              </a:rPr>
              <a:t>Ninguém está a ver. </a:t>
            </a:r>
          </a:p>
          <a:p>
            <a:pPr lvl="0"/>
            <a:r>
              <a:rPr lang="pt-PT" sz="1600" i="1">
                <a:solidFill>
                  <a:schemeClr val="bg2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Respeitas a regra na mesma?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44F99A3-A073-03F5-C4F5-4129150BF0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53F14CD-EB2B-AAC6-9862-7E95CBCBF7FE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 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| </a:t>
            </a:r>
            <a:r>
              <a:rPr lang="pt-PT" sz="1600" b="1">
                <a:solidFill>
                  <a:srgbClr val="0E2841"/>
                </a:solidFill>
              </a:rPr>
              <a:t>A REGRA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27EC91-1137-0407-978A-187D73D6F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897282"/>
            <a:ext cx="1715680" cy="2985940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3405D07-0035-3009-E4B7-A47768A98144}"/>
              </a:ext>
            </a:extLst>
          </p:cNvPr>
          <p:cNvSpPr/>
          <p:nvPr/>
        </p:nvSpPr>
        <p:spPr>
          <a:xfrm flipH="1">
            <a:off x="3469143" y="225553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164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2DF7F-040D-AB68-31F8-81045008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85D83BA-3759-61A0-2CCB-6E3058F0FF8A}"/>
              </a:ext>
            </a:extLst>
          </p:cNvPr>
          <p:cNvSpPr/>
          <p:nvPr/>
        </p:nvSpPr>
        <p:spPr>
          <a:xfrm flipH="1">
            <a:off x="3469143" y="2166083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25AC9E-ED20-5576-D3E6-1340602F7E0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9AEE8-5925-2A40-D8FD-E37E76364AA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DCF338B-820E-FE7B-5D80-951A80BC17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295AD1F3-A0A6-62F4-CB83-FF672DFD2893}"/>
              </a:ext>
            </a:extLst>
          </p:cNvPr>
          <p:cNvSpPr>
            <a:spLocks noGrp="1"/>
          </p:cNvSpPr>
          <p:nvPr/>
        </p:nvSpPr>
        <p:spPr>
          <a:xfrm>
            <a:off x="3639517" y="2322011"/>
            <a:ext cx="317606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r>
              <a:rPr lang="pt-PT" sz="1400" b="1" dirty="0">
                <a:solidFill>
                  <a:srgbClr val="26313D"/>
                </a:solidFill>
                <a:ea typeface="Calibri"/>
                <a:cs typeface="Calibri"/>
              </a:rPr>
              <a:t>✓ Cumprir as regras que valem para todos. </a:t>
            </a:r>
            <a:r>
              <a:rPr lang="pt-PT" sz="1400" dirty="0"/>
              <a:t>Se uma regra não for justa ou puder ser melhorada, devemos falar sobre ela e propor uma alteração.</a:t>
            </a:r>
          </a:p>
          <a:p>
            <a:pPr lvl="0">
              <a:spcAft>
                <a:spcPts val="100"/>
              </a:spcAft>
            </a:pPr>
            <a:endParaRPr lang="pt-PT" sz="1400" b="1" dirty="0">
              <a:solidFill>
                <a:srgbClr val="26313D"/>
              </a:solidFill>
              <a:ea typeface="Calibri"/>
              <a:cs typeface="Calibri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DC68B7DC-88E5-F0D4-7CE0-1E933A90878F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 | A REGRA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0653BC-6BC9-B480-8BAE-3A7051D71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3047708"/>
            <a:ext cx="2158739" cy="27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8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97303-65A7-FE91-3F68-2E354F19B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300FB3-31D6-1457-79D2-729A1352A9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49B7D-CD59-8E02-9BF1-F310A22EA17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DF9BEF-916B-CA71-173E-11BC2567D9E5}"/>
              </a:ext>
            </a:extLst>
          </p:cNvPr>
          <p:cNvSpPr>
            <a:spLocks noGrp="1"/>
          </p:cNvSpPr>
          <p:nvPr/>
        </p:nvSpPr>
        <p:spPr>
          <a:xfrm>
            <a:off x="6099300" y="2328163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</a:pPr>
            <a:r>
              <a:rPr lang="pt-PT" sz="1600" dirty="0">
                <a:solidFill>
                  <a:srgbClr val="26313D"/>
                </a:solidFill>
                <a:ea typeface="Calibri"/>
                <a:cs typeface="Calibri"/>
              </a:rPr>
              <a:t>Partiste sem querer um lápis que não é teu. </a:t>
            </a:r>
          </a:p>
          <a:p>
            <a:pPr lvl="0">
              <a:spcBef>
                <a:spcPts val="200"/>
              </a:spcBef>
            </a:pPr>
            <a:r>
              <a:rPr lang="pt-PT" sz="1600" i="1" dirty="0">
                <a:solidFill>
                  <a:srgbClr val="0680C4"/>
                </a:solidFill>
                <a:ea typeface="Calibri"/>
                <a:cs typeface="Calibri"/>
              </a:rPr>
              <a:t>Contas</a:t>
            </a:r>
            <a:r>
              <a:rPr lang="pt-PT" sz="1600" i="1" dirty="0">
                <a:solidFill>
                  <a:schemeClr val="bg2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 a verdade?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FBC2D96-8F7F-C0C5-B29D-FE18B21C8B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980D122-342D-F846-7E81-E3E90D02E7F3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O ERRO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9DA8A6-7C70-29B7-4405-C14E7BCCC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748194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0AF317FB-4602-0240-29A2-5144A20D8DED}"/>
              </a:ext>
            </a:extLst>
          </p:cNvPr>
          <p:cNvSpPr/>
          <p:nvPr/>
        </p:nvSpPr>
        <p:spPr>
          <a:xfrm>
            <a:off x="5910685" y="2106448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843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50B61-BFE5-50E6-F5AE-DF3C733EF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B1A2B327-F40F-EAA2-EEAD-583151599500}"/>
              </a:ext>
            </a:extLst>
          </p:cNvPr>
          <p:cNvSpPr/>
          <p:nvPr/>
        </p:nvSpPr>
        <p:spPr>
          <a:xfrm>
            <a:off x="5910685" y="2036872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D144F2-011D-C7A6-3DAE-C4C0B514500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E34A5-012A-2B40-D33A-F015AC8919C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18D6FA7-74BE-E957-C9B0-309C02EBF5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46A430F0-1063-F019-E894-F0E6E1BE54DB}"/>
              </a:ext>
            </a:extLst>
          </p:cNvPr>
          <p:cNvSpPr>
            <a:spLocks noGrp="1"/>
          </p:cNvSpPr>
          <p:nvPr/>
        </p:nvSpPr>
        <p:spPr>
          <a:xfrm>
            <a:off x="6096000" y="2258587"/>
            <a:ext cx="3008799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Dizer a verdade, assumir o erro e procurar reparar.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521152F3-5F72-67CA-343F-4C3A0DF213AC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O ERRO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9B0EC9-4EAF-D8D3-1511-4BF434702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2918497"/>
            <a:ext cx="2158739" cy="27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38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F42F9-DBCE-12FE-D8BF-1ACEC9640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65DDC8-AE03-A3FA-4741-D6B7777C412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rgbClr val="04547F"/>
                </a:solidFill>
              </a:rPr>
              <a:t>Ninguém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está</a:t>
            </a:r>
            <a:r>
              <a:rPr>
                <a:solidFill>
                  <a:srgbClr val="04547F"/>
                </a:solidFill>
              </a:rPr>
              <a:t> a ver. E agora?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775E9-73A5-BCE4-7337-B17EAC76E24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Antes da resposta, pensa no que é justo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64CC6C-01F5-4513-0CD9-41FC725F7DAC}"/>
              </a:ext>
            </a:extLst>
          </p:cNvPr>
          <p:cNvSpPr>
            <a:spLocks noGrp="1"/>
          </p:cNvSpPr>
          <p:nvPr/>
        </p:nvSpPr>
        <p:spPr>
          <a:xfrm>
            <a:off x="3572919" y="2275197"/>
            <a:ext cx="3186103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700"/>
              </a:spcAft>
            </a:pPr>
            <a:r>
              <a:rPr lang="pt-PT" dirty="0"/>
              <a:t>Um colega ficou sem lanche. </a:t>
            </a:r>
          </a:p>
          <a:p>
            <a:pPr lvl="0">
              <a:spcAft>
                <a:spcPts val="700"/>
              </a:spcAft>
            </a:pPr>
            <a:r>
              <a:rPr lang="pt-PT" sz="1600" i="1" dirty="0">
                <a:solidFill>
                  <a:schemeClr val="accent2"/>
                </a:solidFill>
              </a:rPr>
              <a:t>O que podes fazer para o ajudar?</a:t>
            </a:r>
            <a:endParaRPr lang="pt-PT" sz="1600" i="1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F5A2A00-4F87-D145-73BB-4CA2E7411E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075B508-13AE-B713-7B3F-F962F0EF1B45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6 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| </a:t>
            </a:r>
            <a:r>
              <a:rPr lang="pt-PT" sz="1600" b="1">
                <a:solidFill>
                  <a:srgbClr val="0E2841"/>
                </a:solidFill>
              </a:rPr>
              <a:t>O LANCHE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AEE924-682B-9283-CEB1-FE5973C1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748194"/>
            <a:ext cx="1715680" cy="2985940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18886FE-2E4E-56DB-5C01-293415830677}"/>
              </a:ext>
            </a:extLst>
          </p:cNvPr>
          <p:cNvSpPr/>
          <p:nvPr/>
        </p:nvSpPr>
        <p:spPr>
          <a:xfrm flipH="1">
            <a:off x="3469143" y="2106448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6160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6120A-45B8-5A9E-F0E7-5951B067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9921CD-5A49-4550-66C2-32C6AD967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3087461"/>
            <a:ext cx="2158739" cy="2783769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819D17E6-B04A-0F63-B46D-3A313EDC6D36}"/>
              </a:ext>
            </a:extLst>
          </p:cNvPr>
          <p:cNvSpPr/>
          <p:nvPr/>
        </p:nvSpPr>
        <p:spPr>
          <a:xfrm flipH="1">
            <a:off x="3469143" y="220583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88DB64-ED50-6495-6A6A-8D950247EB8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O que seria 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DD794-AE85-7D6A-3EA4-EE907D80B2C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protege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outros e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comum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9CAA326-7DC1-3B7B-E64D-2BEE91892F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9582FC8B-37DB-37FB-AEC2-8C848DF3C432}"/>
              </a:ext>
            </a:extLst>
          </p:cNvPr>
          <p:cNvSpPr>
            <a:spLocks noGrp="1"/>
          </p:cNvSpPr>
          <p:nvPr/>
        </p:nvSpPr>
        <p:spPr>
          <a:xfrm>
            <a:off x="3677737" y="2432570"/>
            <a:ext cx="3008799" cy="8400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00"/>
              </a:spcAft>
            </a:pPr>
            <a:r>
              <a:rPr lang="pt-PT" sz="1600" b="1" dirty="0">
                <a:solidFill>
                  <a:srgbClr val="26313D"/>
                </a:solidFill>
                <a:ea typeface="Calibri"/>
                <a:cs typeface="Calibri"/>
              </a:rPr>
              <a:t>✓ </a:t>
            </a:r>
            <a:r>
              <a:rPr lang="pt-PT" sz="1600" b="1" dirty="0"/>
              <a:t>Perguntar se precisa de ajuda e avisar um adulto, para que não fique sem comer.</a:t>
            </a:r>
            <a:endParaRPr lang="pt-PT" sz="1600" b="1" dirty="0">
              <a:solidFill>
                <a:srgbClr val="26313D"/>
              </a:solidFill>
              <a:ea typeface="Calibri"/>
              <a:cs typeface="Calibri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DD73301F-B133-84A8-5DC4-0975ADA136C6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6 | O LANCHE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629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678B6D-4D10-4AED-9D31-4C4562AF3EA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O que é justo? O que é injusto?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8C200-7E1B-45B0-B8B1-5A18789F272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Aprender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"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ver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"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com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olhos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da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justiça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5825" y="4405636"/>
            <a:ext cx="10589895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 PENSAR EM CONJUNTO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Na fila da cantina,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alguém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passa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frente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(sem justificação legítima)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sentes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seria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se essa pessoa fosse o teu melhor amigo, continuava a ser injusto? Porquê?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se um colega magoou o pé, é injusto deixá-lo ir à frente na fila? (introduz a diferença entre igualdade e necessidade)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t-PT" sz="8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 algn="ctr">
              <a:defRPr/>
            </a:pPr>
            <a:r>
              <a:rPr lang="pt-PT" b="1" dirty="0">
                <a:solidFill>
                  <a:schemeClr val="accent3">
                    <a:lumMod val="50000"/>
                  </a:schemeClr>
                </a:solidFill>
              </a:rPr>
              <a:t>Ser justo é respeitar os direitos de cada pessoa e ter em conta aquilo de que precisa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924D219-C0DA-8D58-09A1-4165E2FD32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17</a:t>
            </a:fld>
            <a:endParaRPr lang="pt-PT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361B4F3A-474A-5BEA-60BF-98BD2B937D8E}"/>
              </a:ext>
            </a:extLst>
          </p:cNvPr>
          <p:cNvSpPr/>
          <p:nvPr/>
        </p:nvSpPr>
        <p:spPr>
          <a:xfrm>
            <a:off x="2700336" y="1840905"/>
            <a:ext cx="6806177" cy="1150774"/>
          </a:xfrm>
          <a:prstGeom prst="wedgeRoundRectCallout">
            <a:avLst>
              <a:gd name="adj1" fmla="val -58607"/>
              <a:gd name="adj2" fmla="val 24511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493E566-9957-6320-FA73-73368E123DE4}"/>
              </a:ext>
            </a:extLst>
          </p:cNvPr>
          <p:cNvSpPr/>
          <p:nvPr/>
        </p:nvSpPr>
        <p:spPr>
          <a:xfrm>
            <a:off x="2700336" y="3130936"/>
            <a:ext cx="6806177" cy="982535"/>
          </a:xfrm>
          <a:prstGeom prst="wedgeRoundRectCallout">
            <a:avLst>
              <a:gd name="adj1" fmla="val 59855"/>
              <a:gd name="adj2" fmla="val 266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3CED14-B32F-DAA0-D419-D6651FBF4C7B}"/>
              </a:ext>
            </a:extLst>
          </p:cNvPr>
          <p:cNvSpPr txBox="1"/>
          <p:nvPr/>
        </p:nvSpPr>
        <p:spPr>
          <a:xfrm>
            <a:off x="2976598" y="3216996"/>
            <a:ext cx="6246915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INJUSTO </a:t>
            </a:r>
            <a:r>
              <a:rPr kumimoji="0" lang="pt-PT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INÉTICO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Alguém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passa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fila,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fica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seu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deixa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fora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razão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29F734-9622-577D-2B84-C11767701F9B}"/>
              </a:ext>
            </a:extLst>
          </p:cNvPr>
          <p:cNvSpPr txBox="1"/>
          <p:nvPr/>
        </p:nvSpPr>
        <p:spPr>
          <a:xfrm>
            <a:off x="2904148" y="1987846"/>
            <a:ext cx="6319365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JUSTO QUANDO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As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recebe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aquilo a que tem direito,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merece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190FFD-3A37-59D8-E90F-0AEB59594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7" t="7346" r="63258" b="48797"/>
          <a:stretch>
            <a:fillRect/>
          </a:stretch>
        </p:blipFill>
        <p:spPr>
          <a:xfrm flipH="1">
            <a:off x="10254472" y="1537920"/>
            <a:ext cx="1536047" cy="27341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DE74DC-C2A6-FAE3-8838-5D555ED85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5" t="53777" r="-907" b="2366"/>
          <a:stretch>
            <a:fillRect/>
          </a:stretch>
        </p:blipFill>
        <p:spPr>
          <a:xfrm flipH="1">
            <a:off x="190440" y="1604679"/>
            <a:ext cx="1811632" cy="27341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FA5C-CBD0-4661-0158-AD1FF33B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469C6E5-5E9C-8DE1-740D-BD6D5B4B2A9B}"/>
              </a:ext>
            </a:extLst>
          </p:cNvPr>
          <p:cNvGrpSpPr/>
          <p:nvPr/>
        </p:nvGrpSpPr>
        <p:grpSpPr>
          <a:xfrm>
            <a:off x="431386" y="1707826"/>
            <a:ext cx="2228518" cy="2660695"/>
            <a:chOff x="359716" y="1574791"/>
            <a:chExt cx="2451370" cy="292676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4A2A909-FBC3-9EF5-836D-7657F9BE5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101" t="52854" r="37069" b="4468"/>
            <a:stretch>
              <a:fillRect/>
            </a:stretch>
          </p:blipFill>
          <p:spPr>
            <a:xfrm>
              <a:off x="359716" y="1574791"/>
              <a:ext cx="2451370" cy="292676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7E2513-DAC6-0291-E679-4ECA3DA221BA}"/>
                </a:ext>
              </a:extLst>
            </p:cNvPr>
            <p:cNvSpPr/>
            <p:nvPr/>
          </p:nvSpPr>
          <p:spPr>
            <a:xfrm>
              <a:off x="2133600" y="1764500"/>
              <a:ext cx="621886" cy="878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0A57A3-8573-8DAF-C25F-9872EB5439BA}"/>
                </a:ext>
              </a:extLst>
            </p:cNvPr>
            <p:cNvSpPr/>
            <p:nvPr/>
          </p:nvSpPr>
          <p:spPr>
            <a:xfrm rot="3415913">
              <a:off x="1859093" y="1886987"/>
              <a:ext cx="621886" cy="466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A328DD-17C5-C24A-F130-B43E510A51C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Para que servem as regras?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E0C39-8FC9-E41E-1402-64C90A443D1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80293" y="1296025"/>
            <a:ext cx="9679074" cy="483790"/>
          </a:xfrm>
        </p:spPr>
        <p:txBody>
          <a:bodyPr>
            <a:normAutofit/>
          </a:bodyPr>
          <a:lstStyle/>
          <a:p>
            <a:r>
              <a:rPr lang="pt-PT" b="1" i="1" dirty="0">
                <a:solidFill>
                  <a:srgbClr val="2FA4A9"/>
                </a:solidFill>
              </a:rPr>
              <a:t>Na sala, no recreio e na estrada, as regras ajudam-nos a viver, aprender e brincar em conjunto.</a:t>
            </a:r>
            <a:endParaRPr b="1" i="1" dirty="0">
              <a:solidFill>
                <a:srgbClr val="2FA4A9"/>
              </a:solidFill>
            </a:endParaRP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FD02631-AEF5-B7C3-CF1B-B344484911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18</a:t>
            </a:fld>
            <a:endParaRPr lang="pt-PT" sz="1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729A81-EA23-AD1F-A589-B4C5A30FEE0C}"/>
              </a:ext>
            </a:extLst>
          </p:cNvPr>
          <p:cNvSpPr txBox="1"/>
          <p:nvPr/>
        </p:nvSpPr>
        <p:spPr>
          <a:xfrm>
            <a:off x="1028700" y="5021733"/>
            <a:ext cx="10134600" cy="10772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 PENSAR EM CONJUNTO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E se cada carro inventasse o seu semáforo? E se cada jogador ou equipa jogasse com regras diferentes?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Cumprir as regras é cuidar uns dos outros.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3E65E-1F42-285E-20DC-2513CBDAAAEA}"/>
              </a:ext>
            </a:extLst>
          </p:cNvPr>
          <p:cNvSpPr txBox="1"/>
          <p:nvPr/>
        </p:nvSpPr>
        <p:spPr>
          <a:xfrm>
            <a:off x="2880868" y="1970224"/>
            <a:ext cx="6372260" cy="11387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PORQUE PRECISAMOS DE REGRAS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Sem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torna-se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confusão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forte,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As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guardam-nos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passadeira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fila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sala,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sabemos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esperar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BAD6A63E-844D-2807-93A8-FE5B511002C9}"/>
              </a:ext>
            </a:extLst>
          </p:cNvPr>
          <p:cNvSpPr/>
          <p:nvPr/>
        </p:nvSpPr>
        <p:spPr>
          <a:xfrm>
            <a:off x="2700336" y="1840904"/>
            <a:ext cx="6806177" cy="1384995"/>
          </a:xfrm>
          <a:prstGeom prst="wedgeRoundRectCallout">
            <a:avLst>
              <a:gd name="adj1" fmla="val -58607"/>
              <a:gd name="adj2" fmla="val 24511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903069-9744-1EBB-237A-A20ED49318DB}"/>
              </a:ext>
            </a:extLst>
          </p:cNvPr>
          <p:cNvSpPr txBox="1"/>
          <p:nvPr/>
        </p:nvSpPr>
        <p:spPr>
          <a:xfrm>
            <a:off x="3016028" y="3554429"/>
            <a:ext cx="6101940" cy="11387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 MINHAS REGRAS E AS NOSSAS REGRAS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esperar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vez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dizer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arrumar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combinadas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conjunto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cumpridas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até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36E946D0-EAFB-A148-B714-EB1B48DE81F6}"/>
              </a:ext>
            </a:extLst>
          </p:cNvPr>
          <p:cNvSpPr/>
          <p:nvPr/>
        </p:nvSpPr>
        <p:spPr>
          <a:xfrm>
            <a:off x="2700336" y="3419168"/>
            <a:ext cx="6806177" cy="1384995"/>
          </a:xfrm>
          <a:prstGeom prst="wedgeRoundRectCallout">
            <a:avLst>
              <a:gd name="adj1" fmla="val 59855"/>
              <a:gd name="adj2" fmla="val 266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3C5954D-5E7D-65B2-EF4C-C951742E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0" t="7346" r="2292" b="48797"/>
          <a:stretch>
            <a:fillRect/>
          </a:stretch>
        </p:blipFill>
        <p:spPr>
          <a:xfrm>
            <a:off x="10147992" y="1707069"/>
            <a:ext cx="1518559" cy="273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27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Quatro palavras para compreender e agir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</a:rPr>
              <a:t>Da escolha individual ao bem comum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2359C0-8A7A-196E-DD58-8E6569619F09}" type="slidenum">
              <a:rPr b="0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19</a:t>
            </a:fld>
            <a:endParaRPr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0" name="Google Shape;486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4776" y="5472113"/>
            <a:ext cx="1755775" cy="417512"/>
          </a:xfrm>
          <a:prstGeom prst="rect">
            <a:avLst/>
          </a:prstGeom>
          <a:ln>
            <a:noFill/>
          </a:ln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 noGrp="1"/>
          </p:cNvSpPr>
          <p:nvPr/>
        </p:nvSpPr>
        <p:spPr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Grp="1"/>
          </p:cNvSpPr>
          <p:nvPr/>
        </p:nvSpPr>
        <p:spPr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00;p22">
            <a:extLst>
              <a:ext uri="{FF2B5EF4-FFF2-40B4-BE49-F238E27FC236}">
                <a16:creationId xmlns:a16="http://schemas.microsoft.com/office/drawing/2014/main" id="{DE0D4E49-31F5-4013-143D-39343B77E332}"/>
              </a:ext>
            </a:extLst>
          </p:cNvPr>
          <p:cNvSpPr>
            <a:spLocks noGrp="1"/>
          </p:cNvSpPr>
          <p:nvPr/>
        </p:nvSpPr>
        <p:spPr>
          <a:xfrm>
            <a:off x="1114425" y="2607469"/>
            <a:ext cx="1335088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ontserrat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Ética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504;p22">
            <a:extLst>
              <a:ext uri="{FF2B5EF4-FFF2-40B4-BE49-F238E27FC236}">
                <a16:creationId xmlns:a16="http://schemas.microsoft.com/office/drawing/2014/main" id="{CEBEC419-588D-540C-98A1-F384FF9F5019}"/>
              </a:ext>
            </a:extLst>
          </p:cNvPr>
          <p:cNvSpPr>
            <a:spLocks noGrp="1"/>
          </p:cNvSpPr>
          <p:nvPr/>
        </p:nvSpPr>
        <p:spPr>
          <a:xfrm>
            <a:off x="904082" y="2960865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bússola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errado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— e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querer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 noGrp="1"/>
          </p:cNvSpPr>
          <p:nvPr/>
        </p:nvSpPr>
        <p:spPr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Grp="1"/>
          </p:cNvSpPr>
          <p:nvPr/>
        </p:nvSpPr>
        <p:spPr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01;p22">
            <a:extLst>
              <a:ext uri="{FF2B5EF4-FFF2-40B4-BE49-F238E27FC236}">
                <a16:creationId xmlns:a16="http://schemas.microsoft.com/office/drawing/2014/main" id="{45DECACA-1B2B-6B8C-12FA-E4D4D0C06537}"/>
              </a:ext>
            </a:extLst>
          </p:cNvPr>
          <p:cNvSpPr>
            <a:spLocks noGrp="1"/>
          </p:cNvSpPr>
          <p:nvPr/>
        </p:nvSpPr>
        <p:spPr>
          <a:xfrm>
            <a:off x="3820054" y="2587149"/>
            <a:ext cx="1522411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Integridade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505;p22">
            <a:extLst>
              <a:ext uri="{FF2B5EF4-FFF2-40B4-BE49-F238E27FC236}">
                <a16:creationId xmlns:a16="http://schemas.microsoft.com/office/drawing/2014/main" id="{8255390C-BF48-FB66-E87A-DF4A0E7FD918}"/>
              </a:ext>
            </a:extLst>
          </p:cNvPr>
          <p:cNvSpPr>
            <a:spLocks noGrp="1"/>
          </p:cNvSpPr>
          <p:nvPr/>
        </p:nvSpPr>
        <p:spPr>
          <a:xfrm>
            <a:off x="3700199" y="2950705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 o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mesmo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ninguém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ver.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Google Shape;508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6130" y="5476875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Grp="1"/>
          </p:cNvSpPr>
          <p:nvPr/>
        </p:nvSpPr>
        <p:spPr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 noGrp="1"/>
          </p:cNvSpPr>
          <p:nvPr/>
        </p:nvSpPr>
        <p:spPr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502;p22">
            <a:extLst>
              <a:ext uri="{FF2B5EF4-FFF2-40B4-BE49-F238E27FC236}">
                <a16:creationId xmlns:a16="http://schemas.microsoft.com/office/drawing/2014/main" id="{1F50F90E-F5CF-0B94-A7AC-C3F69B5260A0}"/>
              </a:ext>
            </a:extLst>
          </p:cNvPr>
          <p:cNvSpPr>
            <a:spLocks noGrp="1"/>
          </p:cNvSpPr>
          <p:nvPr/>
        </p:nvSpPr>
        <p:spPr>
          <a:xfrm>
            <a:off x="6534732" y="2607469"/>
            <a:ext cx="1749425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Transparência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506;p22">
            <a:extLst>
              <a:ext uri="{FF2B5EF4-FFF2-40B4-BE49-F238E27FC236}">
                <a16:creationId xmlns:a16="http://schemas.microsoft.com/office/drawing/2014/main" id="{38CE0D44-D9A9-9310-BF8D-0BF1EA86FE89}"/>
              </a:ext>
            </a:extLst>
          </p:cNvPr>
          <p:cNvSpPr>
            <a:spLocks noGrp="1"/>
          </p:cNvSpPr>
          <p:nvPr/>
        </p:nvSpPr>
        <p:spPr>
          <a:xfrm>
            <a:off x="6513237" y="2930721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Agir à luz: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explicar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 que decidimos e porquê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4" name="Google Shape;509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9710" y="5465763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Grp="1"/>
          </p:cNvSpPr>
          <p:nvPr/>
        </p:nvSpPr>
        <p:spPr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 noGrp="1"/>
          </p:cNvSpPr>
          <p:nvPr/>
        </p:nvSpPr>
        <p:spPr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503;p22">
            <a:extLst>
              <a:ext uri="{FF2B5EF4-FFF2-40B4-BE49-F238E27FC236}">
                <a16:creationId xmlns:a16="http://schemas.microsoft.com/office/drawing/2014/main" id="{236D68B5-0A88-E821-8989-A7E1023A2127}"/>
              </a:ext>
            </a:extLst>
          </p:cNvPr>
          <p:cNvSpPr>
            <a:spLocks noGrp="1"/>
          </p:cNvSpPr>
          <p:nvPr/>
        </p:nvSpPr>
        <p:spPr>
          <a:xfrm>
            <a:off x="9512301" y="2607469"/>
            <a:ext cx="133985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Corrupção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07;p22">
            <a:extLst>
              <a:ext uri="{FF2B5EF4-FFF2-40B4-BE49-F238E27FC236}">
                <a16:creationId xmlns:a16="http://schemas.microsoft.com/office/drawing/2014/main" id="{6CEEA584-1939-CA05-D622-71F23DAEB845}"/>
              </a:ext>
            </a:extLst>
          </p:cNvPr>
          <p:cNvSpPr>
            <a:spLocks noGrp="1"/>
          </p:cNvSpPr>
          <p:nvPr/>
        </p:nvSpPr>
        <p:spPr>
          <a:xfrm>
            <a:off x="9062087" y="2879697"/>
            <a:ext cx="2313686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pt-PT" sz="1800" spc="-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Usar uma responsabilidade, confiada para servir os outros, em benefício próprio</a:t>
            </a:r>
          </a:p>
        </p:txBody>
      </p:sp>
      <p:pic>
        <p:nvPicPr>
          <p:cNvPr id="69" name="Google Shape;510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67888" y="5492750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>
            <a:spLocks noGrp="1"/>
          </p:cNvSpPr>
          <p:nvPr/>
        </p:nvSpPr>
        <p:spPr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507;p22">
            <a:extLst>
              <a:ext uri="{FF2B5EF4-FFF2-40B4-BE49-F238E27FC236}">
                <a16:creationId xmlns:a16="http://schemas.microsoft.com/office/drawing/2014/main" id="{D50964DA-5466-21F7-11DC-4D991979E3A6}"/>
              </a:ext>
            </a:extLst>
          </p:cNvPr>
          <p:cNvSpPr>
            <a:spLocks noGrp="1"/>
          </p:cNvSpPr>
          <p:nvPr/>
        </p:nvSpPr>
        <p:spPr>
          <a:xfrm>
            <a:off x="12377739" y="564067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507;p22">
            <a:extLst>
              <a:ext uri="{FF2B5EF4-FFF2-40B4-BE49-F238E27FC236}">
                <a16:creationId xmlns:a16="http://schemas.microsoft.com/office/drawing/2014/main" id="{CFA0DA0F-DD0A-B9E2-FABB-916B03703DB9}"/>
              </a:ext>
            </a:extLst>
          </p:cNvPr>
          <p:cNvSpPr>
            <a:spLocks noGrp="1"/>
          </p:cNvSpPr>
          <p:nvPr/>
        </p:nvSpPr>
        <p:spPr>
          <a:xfrm>
            <a:off x="12377739" y="739548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507;p22">
            <a:extLst>
              <a:ext uri="{FF2B5EF4-FFF2-40B4-BE49-F238E27FC236}">
                <a16:creationId xmlns:a16="http://schemas.microsoft.com/office/drawing/2014/main" id="{D2358B64-3439-EC4B-190B-C58012B905E2}"/>
              </a:ext>
            </a:extLst>
          </p:cNvPr>
          <p:cNvSpPr>
            <a:spLocks noGrp="1"/>
          </p:cNvSpPr>
          <p:nvPr/>
        </p:nvSpPr>
        <p:spPr>
          <a:xfrm>
            <a:off x="12377739" y="915029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507;p22">
            <a:extLst>
              <a:ext uri="{FF2B5EF4-FFF2-40B4-BE49-F238E27FC236}">
                <a16:creationId xmlns:a16="http://schemas.microsoft.com/office/drawing/2014/main" id="{4F1EAF96-F2DD-6E4D-D1F9-942BCCF8D38D}"/>
              </a:ext>
            </a:extLst>
          </p:cNvPr>
          <p:cNvSpPr>
            <a:spLocks noGrp="1"/>
          </p:cNvSpPr>
          <p:nvPr/>
        </p:nvSpPr>
        <p:spPr>
          <a:xfrm>
            <a:off x="12377739" y="1090510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507;p22">
            <a:extLst>
              <a:ext uri="{FF2B5EF4-FFF2-40B4-BE49-F238E27FC236}">
                <a16:creationId xmlns:a16="http://schemas.microsoft.com/office/drawing/2014/main" id="{7D6352A9-47F5-C66C-7B3E-8A47D3276A4F}"/>
              </a:ext>
            </a:extLst>
          </p:cNvPr>
          <p:cNvSpPr>
            <a:spLocks noGrp="1"/>
          </p:cNvSpPr>
          <p:nvPr/>
        </p:nvSpPr>
        <p:spPr>
          <a:xfrm>
            <a:off x="12377738" y="1394480"/>
            <a:ext cx="2762801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04082" y="6137368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579979-21A5-D5E5-C409-AED5C37B0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0" t="8620" r="19307" b="47523"/>
          <a:stretch>
            <a:fillRect/>
          </a:stretch>
        </p:blipFill>
        <p:spPr>
          <a:xfrm flipH="1">
            <a:off x="2659856" y="4110308"/>
            <a:ext cx="1140655" cy="16385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F9847F-BC65-D7A4-175E-4060D7E27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2" t="6843" r="40563" b="49300"/>
          <a:stretch>
            <a:fillRect/>
          </a:stretch>
        </p:blipFill>
        <p:spPr>
          <a:xfrm>
            <a:off x="5336269" y="4110308"/>
            <a:ext cx="1294854" cy="16385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2A9B15-778B-D3BA-C85D-6A647BF5E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0" t="7346" r="2292" b="48797"/>
          <a:stretch>
            <a:fillRect/>
          </a:stretch>
        </p:blipFill>
        <p:spPr>
          <a:xfrm>
            <a:off x="8151829" y="4110308"/>
            <a:ext cx="910016" cy="16385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5B7332-3402-DA5C-6D78-4698EE5D3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2" t="8620" r="62617" b="47523"/>
          <a:stretch>
            <a:fillRect/>
          </a:stretch>
        </p:blipFill>
        <p:spPr>
          <a:xfrm flipH="1">
            <a:off x="10979264" y="4110308"/>
            <a:ext cx="1023429" cy="16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20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14D83DF-B166-F0EF-DE52-50E7A8C5C596}"/>
              </a:ext>
            </a:extLst>
          </p:cNvPr>
          <p:cNvSpPr/>
          <p:nvPr/>
        </p:nvSpPr>
        <p:spPr>
          <a:xfrm>
            <a:off x="5760243" y="1986324"/>
            <a:ext cx="4884566" cy="3600000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511ECCC-99EE-A02C-F1DD-CB36482FF6FA}"/>
              </a:ext>
            </a:extLst>
          </p:cNvPr>
          <p:cNvSpPr/>
          <p:nvPr/>
        </p:nvSpPr>
        <p:spPr>
          <a:xfrm>
            <a:off x="1890217" y="1976385"/>
            <a:ext cx="2892064" cy="3600000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b="1">
                <a:solidFill>
                  <a:srgbClr val="04547F"/>
                </a:solidFill>
              </a:rPr>
              <a:t>O jogo do recreio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i="1">
                <a:solidFill>
                  <a:srgbClr val="2FA4A9"/>
                </a:solidFill>
              </a:rPr>
              <a:t>Uma história para perceber o que é a corrupção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3117" y="2036021"/>
            <a:ext cx="194737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recreio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turma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futebol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Escolheram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Rita para ser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árbitra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marca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faltas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assinala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golos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Antes do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o Tomás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diz-lhe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baixinho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"Se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nossa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ganhar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dou-te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meu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lanche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."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0D8DA7-4579-BB6A-5EEF-DCCD95980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0" r="66595" b="11119"/>
          <a:stretch>
            <a:fillRect/>
          </a:stretch>
        </p:blipFill>
        <p:spPr>
          <a:xfrm>
            <a:off x="508109" y="1930874"/>
            <a:ext cx="2331712" cy="3751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5CFA10-13EE-6F80-8346-2A6544B3E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7" t="6105" r="33696" b="11716"/>
          <a:stretch>
            <a:fillRect/>
          </a:stretch>
        </p:blipFill>
        <p:spPr>
          <a:xfrm>
            <a:off x="4860488" y="1819642"/>
            <a:ext cx="2280885" cy="3824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26ABF2-5955-3B1C-A7E1-CEE1F72E8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5" t="6984" b="9587"/>
          <a:stretch>
            <a:fillRect/>
          </a:stretch>
        </p:blipFill>
        <p:spPr>
          <a:xfrm>
            <a:off x="9021674" y="1889215"/>
            <a:ext cx="2331712" cy="38823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BEB13F3-0EFC-74B5-8501-1C70F8ED6045}"/>
              </a:ext>
            </a:extLst>
          </p:cNvPr>
          <p:cNvSpPr txBox="1"/>
          <p:nvPr/>
        </p:nvSpPr>
        <p:spPr>
          <a:xfrm>
            <a:off x="7165567" y="2036021"/>
            <a:ext cx="1700137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Rita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aceita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Durante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marca</a:t>
            </a:r>
            <a:r>
              <a:rPr lang="pt-PT" sz="1600">
                <a:solidFill>
                  <a:srgbClr val="26313D"/>
                </a:solidFill>
                <a:latin typeface="Calibri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faltas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só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contra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outra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Um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válido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dessa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>
              <a:spcAft>
                <a:spcPts val="1200"/>
              </a:spcAft>
              <a:defRPr/>
            </a:pPr>
            <a:r>
              <a:rPr lang="pt-PT" sz="1600">
                <a:solidFill>
                  <a:srgbClr val="26313D"/>
                </a:solidFill>
              </a:rPr>
              <a:t>A equipa do Tomás ganha. A Rita recebe as gomas. Ninguém viu ou ouviu a conversa.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139BC9-F4EA-D93A-A722-5EF56BD65A54}"/>
              </a:ext>
            </a:extLst>
          </p:cNvPr>
          <p:cNvSpPr txBox="1"/>
          <p:nvPr/>
        </p:nvSpPr>
        <p:spPr>
          <a:xfrm>
            <a:off x="11787809" y="58839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F4681-302F-BFBE-B6A5-16B446D5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5A12D6-9595-8531-B3B4-C142CC1016A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b="1">
                <a:solidFill>
                  <a:srgbClr val="04547F"/>
                </a:solidFill>
              </a:rPr>
              <a:t>O jogo do recreio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90848-9B6A-B030-C3CD-31D62B7AB19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i="1">
                <a:solidFill>
                  <a:srgbClr val="2FA4A9"/>
                </a:solidFill>
              </a:rPr>
              <a:t>Uma história para perceber o que é a corrupção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4E01-FA86-0581-63B9-BB0A6D12B570}"/>
              </a:ext>
            </a:extLst>
          </p:cNvPr>
          <p:cNvSpPr txBox="1"/>
          <p:nvPr/>
        </p:nvSpPr>
        <p:spPr>
          <a:xfrm>
            <a:off x="2287591" y="2401551"/>
            <a:ext cx="3974061" cy="1956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 PENSAR EM CONJUNTO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perdeu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jogou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mal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foi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enganada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Rita cumpriu a responsabilidade que a turma lhe confiou? Porquê?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O Tomás fez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alguma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coisa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só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Rita?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13CEA1-63F6-A680-653A-39D64FD51FB7}"/>
              </a:ext>
            </a:extLst>
          </p:cNvPr>
          <p:cNvSpPr/>
          <p:nvPr/>
        </p:nvSpPr>
        <p:spPr>
          <a:xfrm>
            <a:off x="7406640" y="2240280"/>
            <a:ext cx="4206240" cy="3291840"/>
          </a:xfrm>
          <a:prstGeom prst="roundRect">
            <a:avLst>
              <a:gd name="adj" fmla="val 12000"/>
            </a:avLst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2F2A7-ED85-6E3A-2432-C26A0E3B0CD5}"/>
              </a:ext>
            </a:extLst>
          </p:cNvPr>
          <p:cNvSpPr txBox="1"/>
          <p:nvPr/>
        </p:nvSpPr>
        <p:spPr>
          <a:xfrm>
            <a:off x="7626096" y="2560320"/>
            <a:ext cx="3794760" cy="2503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PERGUNTA-CHAVE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Quem confiou à Rita a responsabilidade de decidir?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Guarda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pergunta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resposta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explica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tudo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vem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seguir</a:t>
            </a:r>
            <a:r>
              <a:rPr kumimoji="0" sz="1500" b="0" i="1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5EEEB0-D2DA-2EDD-BE35-6B2F21A876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53" t="6623" r="63214" b="50699"/>
          <a:stretch>
            <a:fillRect/>
          </a:stretch>
        </p:blipFill>
        <p:spPr>
          <a:xfrm>
            <a:off x="479272" y="3503051"/>
            <a:ext cx="1536782" cy="2660695"/>
          </a:xfrm>
          <a:prstGeom prst="rect">
            <a:avLst/>
          </a:prstGeom>
        </p:spPr>
      </p:pic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594835AB-E832-F7FF-98A6-FC23E1D6E332}"/>
              </a:ext>
            </a:extLst>
          </p:cNvPr>
          <p:cNvSpPr/>
          <p:nvPr/>
        </p:nvSpPr>
        <p:spPr>
          <a:xfrm>
            <a:off x="1440295" y="1880484"/>
            <a:ext cx="5626427" cy="2840603"/>
          </a:xfrm>
          <a:prstGeom prst="cloudCallout">
            <a:avLst>
              <a:gd name="adj1" fmla="val -37867"/>
              <a:gd name="adj2" fmla="val 53640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2085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0B5C4-DA47-8DD2-5DB4-552FF860F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29143-4B54-D18D-2717-181F64425C2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b="1">
                <a:solidFill>
                  <a:srgbClr val="04547F"/>
                </a:solidFill>
              </a:rPr>
              <a:t>O jogo do recreio: o que aconteceu depois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CC519-5C62-0097-FAD9-56C82357F6B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i="1">
                <a:solidFill>
                  <a:srgbClr val="2FA4A9"/>
                </a:solidFill>
              </a:rPr>
              <a:t>Qual é</a:t>
            </a:r>
            <a:r>
              <a:rPr i="1">
                <a:solidFill>
                  <a:srgbClr val="2FA4A9"/>
                </a:solidFill>
              </a:rPr>
              <a:t> a </a:t>
            </a:r>
            <a:r>
              <a:rPr i="1" err="1">
                <a:solidFill>
                  <a:srgbClr val="2FA4A9"/>
                </a:solidFill>
              </a:rPr>
              <a:t>palavra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certa</a:t>
            </a:r>
            <a:r>
              <a:rPr i="1">
                <a:solidFill>
                  <a:srgbClr val="2FA4A9"/>
                </a:solidFill>
              </a:rPr>
              <a:t> para o </a:t>
            </a:r>
            <a:r>
              <a:rPr i="1" err="1">
                <a:solidFill>
                  <a:srgbClr val="2FA4A9"/>
                </a:solidFill>
              </a:rPr>
              <a:t>que</a:t>
            </a:r>
            <a:r>
              <a:rPr i="1">
                <a:solidFill>
                  <a:srgbClr val="2FA4A9"/>
                </a:solidFill>
              </a:rPr>
              <a:t> a Rita e o Tomás </a:t>
            </a:r>
            <a:r>
              <a:rPr i="1" err="1">
                <a:solidFill>
                  <a:srgbClr val="2FA4A9"/>
                </a:solidFill>
              </a:rPr>
              <a:t>fizeram</a:t>
            </a:r>
            <a:r>
              <a:rPr lang="pt-PT" i="1">
                <a:solidFill>
                  <a:srgbClr val="2FA4A9"/>
                </a:solidFill>
              </a:rPr>
              <a:t>?</a:t>
            </a:r>
            <a:endParaRPr i="1">
              <a:solidFill>
                <a:srgbClr val="2FA4A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0AEEC-D51D-83AE-AE2B-6692831AEC7D}"/>
              </a:ext>
            </a:extLst>
          </p:cNvPr>
          <p:cNvSpPr txBox="1"/>
          <p:nvPr/>
        </p:nvSpPr>
        <p:spPr>
          <a:xfrm>
            <a:off x="629988" y="1627903"/>
            <a:ext cx="6355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ACONTECE DEPOIS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E545B9-4408-CACF-8BF3-8568694FF524}"/>
              </a:ext>
            </a:extLst>
          </p:cNvPr>
          <p:cNvSpPr/>
          <p:nvPr/>
        </p:nvSpPr>
        <p:spPr>
          <a:xfrm>
            <a:off x="6565308" y="2204982"/>
            <a:ext cx="4884566" cy="3600000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9E81BF-6397-B441-ED52-BB68FBF609A4}"/>
              </a:ext>
            </a:extLst>
          </p:cNvPr>
          <p:cNvSpPr/>
          <p:nvPr/>
        </p:nvSpPr>
        <p:spPr>
          <a:xfrm>
            <a:off x="2098935" y="2195043"/>
            <a:ext cx="3496245" cy="3600000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17B0F5-27E3-6098-8140-87EF94C44D6A}"/>
              </a:ext>
            </a:extLst>
          </p:cNvPr>
          <p:cNvSpPr txBox="1"/>
          <p:nvPr/>
        </p:nvSpPr>
        <p:spPr>
          <a:xfrm>
            <a:off x="3509138" y="2473337"/>
            <a:ext cx="194744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pt-PT" sz="1600">
                <a:solidFill>
                  <a:srgbClr val="26313D"/>
                </a:solidFill>
              </a:rPr>
              <a:t>A equipa que jogou limpo perdeu. Quem fez batota ganhou.</a:t>
            </a:r>
          </a:p>
          <a:p>
            <a:pPr lvl="0">
              <a:spcAft>
                <a:spcPts val="1200"/>
              </a:spcAft>
              <a:defRPr/>
            </a:pPr>
            <a:r>
              <a:rPr lang="pt-PT" sz="1600">
                <a:solidFill>
                  <a:srgbClr val="26313D"/>
                </a:solidFill>
              </a:rPr>
              <a:t>No dia seguinte, ninguém quer a Rita como árbitra. Ninguém quer ser árbitro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65E1C-D0E4-8F1A-1ED5-FF8D46B26ADD}"/>
              </a:ext>
            </a:extLst>
          </p:cNvPr>
          <p:cNvSpPr txBox="1"/>
          <p:nvPr/>
        </p:nvSpPr>
        <p:spPr>
          <a:xfrm>
            <a:off x="9262717" y="2473337"/>
            <a:ext cx="204800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pt-PT" sz="1600">
                <a:solidFill>
                  <a:srgbClr val="26313D"/>
                </a:solidFill>
              </a:rPr>
              <a:t>Outros meninos começam a levar gomas para o árbitro. Passa a ganhar quem tem mais gomas, não quem joga melhor.</a:t>
            </a:r>
          </a:p>
          <a:p>
            <a:pPr lvl="0">
              <a:spcAft>
                <a:spcPts val="1200"/>
              </a:spcAft>
              <a:defRPr/>
            </a:pPr>
            <a:r>
              <a:rPr lang="pt-PT" sz="1600">
                <a:solidFill>
                  <a:srgbClr val="26313D"/>
                </a:solidFill>
              </a:rPr>
              <a:t>Ao fim de uma semana, já ninguém joga. O jogo acabou para todos.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D7496D5-4656-CEC1-8C7E-3E091BEEB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8" t="-1111" r="467" b="1111"/>
          <a:stretch>
            <a:fillRect/>
          </a:stretch>
        </p:blipFill>
        <p:spPr>
          <a:xfrm>
            <a:off x="6415230" y="2107802"/>
            <a:ext cx="2743428" cy="36959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49BC7F-3EB1-CA3B-595E-A8F337C51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15"/>
          <a:stretch>
            <a:fillRect/>
          </a:stretch>
        </p:blipFill>
        <p:spPr>
          <a:xfrm>
            <a:off x="700196" y="2165119"/>
            <a:ext cx="2743428" cy="36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63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AAF8E-A065-EAFD-5DD4-BB98007CB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Curvada Para a Esquerda 3">
            <a:extLst>
              <a:ext uri="{FF2B5EF4-FFF2-40B4-BE49-F238E27FC236}">
                <a16:creationId xmlns:a16="http://schemas.microsoft.com/office/drawing/2014/main" id="{E60DB6D1-24A8-7CBE-E044-D422B7451462}"/>
              </a:ext>
            </a:extLst>
          </p:cNvPr>
          <p:cNvSpPr/>
          <p:nvPr/>
        </p:nvSpPr>
        <p:spPr>
          <a:xfrm>
            <a:off x="10392954" y="4803020"/>
            <a:ext cx="731520" cy="1216152"/>
          </a:xfrm>
          <a:prstGeom prst="curvedLef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B8CBA3-E02F-738C-12ED-95EE7753E6E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b="1">
                <a:solidFill>
                  <a:srgbClr val="04547F"/>
                </a:solidFill>
              </a:rPr>
              <a:t>O jogo do recreio: o que aconteceu depois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547B1-9163-63C5-052C-1F670F06D9E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i="1">
                <a:solidFill>
                  <a:srgbClr val="2FA4A9"/>
                </a:solidFill>
              </a:rPr>
              <a:t>Qual é</a:t>
            </a:r>
            <a:r>
              <a:rPr i="1">
                <a:solidFill>
                  <a:srgbClr val="2FA4A9"/>
                </a:solidFill>
              </a:rPr>
              <a:t> a </a:t>
            </a:r>
            <a:r>
              <a:rPr i="1" err="1">
                <a:solidFill>
                  <a:srgbClr val="2FA4A9"/>
                </a:solidFill>
              </a:rPr>
              <a:t>palavra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certa</a:t>
            </a:r>
            <a:r>
              <a:rPr i="1">
                <a:solidFill>
                  <a:srgbClr val="2FA4A9"/>
                </a:solidFill>
              </a:rPr>
              <a:t> para o </a:t>
            </a:r>
            <a:r>
              <a:rPr i="1" err="1">
                <a:solidFill>
                  <a:srgbClr val="2FA4A9"/>
                </a:solidFill>
              </a:rPr>
              <a:t>que</a:t>
            </a:r>
            <a:r>
              <a:rPr i="1">
                <a:solidFill>
                  <a:srgbClr val="2FA4A9"/>
                </a:solidFill>
              </a:rPr>
              <a:t> a Rita e o Tomás </a:t>
            </a:r>
            <a:r>
              <a:rPr i="1" err="1">
                <a:solidFill>
                  <a:srgbClr val="2FA4A9"/>
                </a:solidFill>
              </a:rPr>
              <a:t>fizeram</a:t>
            </a:r>
            <a:r>
              <a:rPr lang="pt-PT" i="1">
                <a:solidFill>
                  <a:srgbClr val="2FA4A9"/>
                </a:solidFill>
              </a:rPr>
              <a:t>?</a:t>
            </a:r>
            <a:endParaRPr i="1">
              <a:solidFill>
                <a:srgbClr val="2FA4A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20FA6-5964-DA8C-6B8F-68B6CE493923}"/>
              </a:ext>
            </a:extLst>
          </p:cNvPr>
          <p:cNvSpPr txBox="1"/>
          <p:nvPr/>
        </p:nvSpPr>
        <p:spPr>
          <a:xfrm>
            <a:off x="2943612" y="2355070"/>
            <a:ext cx="3490318" cy="2787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PALAVRA CERTA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 Rita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tinha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turma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lhe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deu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decidir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falta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o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golo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Trocou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esse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vantagem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O Tomás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comprou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decisão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devia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justa</a:t>
            </a:r>
            <a:r>
              <a:rPr kumimoji="0" lang="pt-PT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imparcial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5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Nesta história aconteceu uma forma de corrupção: a Rita aceitou uma vantagem para tomar uma decisão injusta e favorecer a equipa do Tomás.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2C580-09FE-5C63-41C5-B8ED790EC3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633" t="8058" r="17709" b="49264"/>
          <a:stretch>
            <a:fillRect/>
          </a:stretch>
        </p:blipFill>
        <p:spPr>
          <a:xfrm>
            <a:off x="580293" y="2568777"/>
            <a:ext cx="2025389" cy="2660695"/>
          </a:xfrm>
          <a:prstGeom prst="rect">
            <a:avLst/>
          </a:prstGeom>
        </p:spPr>
      </p:pic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C41A7A28-C8F0-07EB-3E7B-F944810DAB17}"/>
              </a:ext>
            </a:extLst>
          </p:cNvPr>
          <p:cNvSpPr/>
          <p:nvPr/>
        </p:nvSpPr>
        <p:spPr>
          <a:xfrm>
            <a:off x="7406640" y="2011682"/>
            <a:ext cx="4206240" cy="3429000"/>
          </a:xfrm>
          <a:prstGeom prst="roundRect">
            <a:avLst>
              <a:gd name="adj" fmla="val 12000"/>
            </a:avLst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AC79C9-98DA-225F-2CD7-6EEDB6D1FA69}"/>
              </a:ext>
            </a:extLst>
          </p:cNvPr>
          <p:cNvSpPr txBox="1"/>
          <p:nvPr/>
        </p:nvSpPr>
        <p:spPr>
          <a:xfrm>
            <a:off x="7626096" y="2148842"/>
            <a:ext cx="3794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EFEITO EM CADEIA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 de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trocado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gomas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limpo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E7772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árbitro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árbitro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E7772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acaba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Quem decide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aceitar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vantagens para favorecer </a:t>
            </a:r>
            <a:r>
              <a:rPr kumimoji="0" lang="pt-P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uém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5" name="CaixaDeTexto 11">
            <a:extLst>
              <a:ext uri="{FF2B5EF4-FFF2-40B4-BE49-F238E27FC236}">
                <a16:creationId xmlns:a16="http://schemas.microsoft.com/office/drawing/2014/main" id="{D02BF9E4-5F7D-BE34-E9FF-ECF0AB5DE274}"/>
              </a:ext>
            </a:extLst>
          </p:cNvPr>
          <p:cNvSpPr txBox="1"/>
          <p:nvPr/>
        </p:nvSpPr>
        <p:spPr>
          <a:xfrm>
            <a:off x="0" y="5649840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b="1">
                <a:solidFill>
                  <a:srgbClr val="00B050"/>
                </a:solidFill>
              </a:rPr>
              <a:t>E se a Rita tivesse dito não? O jogo continuava. Uma escolha íntegra inverte a cadeia.</a:t>
            </a:r>
          </a:p>
        </p:txBody>
      </p:sp>
    </p:spTree>
    <p:extLst>
      <p:ext uri="{BB962C8B-B14F-4D97-AF65-F5344CB8AC3E}">
        <p14:creationId xmlns:p14="http://schemas.microsoft.com/office/powerpoint/2010/main" val="147640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B9B8D0-5911-471D-8E64-4D03092EEC6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rgbClr val="04547F"/>
                </a:solidFill>
              </a:rPr>
              <a:t>Regras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justas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protegem</a:t>
            </a:r>
            <a:r>
              <a:rPr>
                <a:solidFill>
                  <a:srgbClr val="04547F"/>
                </a:solidFill>
              </a:rPr>
              <a:t> </a:t>
            </a:r>
            <a:r>
              <a:rPr err="1">
                <a:solidFill>
                  <a:srgbClr val="04547F"/>
                </a:solidFill>
              </a:rPr>
              <a:t>todas</a:t>
            </a:r>
            <a:r>
              <a:rPr>
                <a:solidFill>
                  <a:srgbClr val="04547F"/>
                </a:solidFill>
              </a:rPr>
              <a:t> as </a:t>
            </a:r>
            <a:r>
              <a:rPr err="1">
                <a:solidFill>
                  <a:srgbClr val="04547F"/>
                </a:solidFill>
              </a:rPr>
              <a:t>pessoas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C4289-0FD5-463F-9F73-FF69B7A7A5E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80292" y="1296025"/>
            <a:ext cx="9427865" cy="483790"/>
          </a:xfrm>
        </p:spPr>
        <p:txBody>
          <a:bodyPr>
            <a:normAutofit/>
          </a:bodyPr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Vivemos num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Estado de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direito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ou seja, as regras valem para todos, mesmo para quem manda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FCD591-5518-4537-8AD8-2F47BFC946FE}"/>
              </a:ext>
            </a:extLst>
          </p:cNvPr>
          <p:cNvSpPr>
            <a:spLocks noGrp="1"/>
          </p:cNvSpPr>
          <p:nvPr/>
        </p:nvSpPr>
        <p:spPr>
          <a:xfrm>
            <a:off x="696638" y="2430993"/>
            <a:ext cx="3302532" cy="294080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UMA REGRA JUSTA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É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clara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pode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ser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compreendida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Vale para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mesma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situação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Protege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direitos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evita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a lei do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mais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forte.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Pode ser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explicada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melhorada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pela via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certa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algn="ctr">
              <a:spcAft>
                <a:spcPts val="600"/>
              </a:spcAft>
              <a:buNone/>
            </a:pPr>
            <a:endParaRPr sz="1600" b="1" i="0">
              <a:solidFill>
                <a:srgbClr val="2FA4A9"/>
              </a:solidFill>
              <a:latin typeface="Calibri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9134E2-9F07-4EA2-AC3C-F9ACAD43E350}"/>
              </a:ext>
            </a:extLst>
          </p:cNvPr>
          <p:cNvSpPr>
            <a:spLocks noGrp="1"/>
          </p:cNvSpPr>
          <p:nvPr/>
        </p:nvSpPr>
        <p:spPr>
          <a:xfrm>
            <a:off x="7856220" y="2309502"/>
            <a:ext cx="3710940" cy="3248813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E35FA-F587-445E-873D-E6198E47734E}"/>
              </a:ext>
            </a:extLst>
          </p:cNvPr>
          <p:cNvSpPr>
            <a:spLocks noGrp="1"/>
          </p:cNvSpPr>
          <p:nvPr/>
        </p:nvSpPr>
        <p:spPr>
          <a:xfrm>
            <a:off x="8144827" y="2793847"/>
            <a:ext cx="3133725" cy="228012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O CHÃO COMUM</a:t>
            </a:r>
            <a:endParaRPr sz="1600" b="1" i="0">
              <a:solidFill>
                <a:srgbClr val="467886"/>
              </a:solidFill>
            </a:endParaRPr>
          </a:p>
          <a:p>
            <a:pPr>
              <a:lnSpc>
                <a:spcPct val="150000"/>
              </a:lnSpc>
            </a:pPr>
            <a:endParaRPr sz="1600" b="1" i="0">
              <a:solidFill>
                <a:srgbClr val="467886"/>
              </a:solidFill>
            </a:endParaRPr>
          </a:p>
          <a:p>
            <a:pPr algn="just">
              <a:lnSpc>
                <a:spcPct val="150000"/>
              </a:lnSpc>
              <a:spcAft>
                <a:spcPts val="500"/>
              </a:spcAft>
              <a:buNone/>
            </a:pPr>
            <a:r>
              <a:rPr lang="pt-PT" sz="1600">
                <a:solidFill>
                  <a:srgbClr val="258287"/>
                </a:solidFill>
                <a:latin typeface="Calibri"/>
              </a:rPr>
              <a:t>Vivemos numa sociedade em que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ninguém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está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acima</a:t>
            </a:r>
            <a:r>
              <a:rPr sz="1600" i="0">
                <a:solidFill>
                  <a:srgbClr val="258287"/>
                </a:solidFill>
                <a:latin typeface="Calibri"/>
              </a:rPr>
              <a:t> das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regras</a:t>
            </a:r>
            <a:r>
              <a:rPr lang="pt-PT" sz="1600" i="0">
                <a:solidFill>
                  <a:srgbClr val="258287"/>
                </a:solidFill>
                <a:latin typeface="Calibri"/>
              </a:rPr>
              <a:t>,</a:t>
            </a:r>
            <a:r>
              <a:rPr sz="1600" i="0">
                <a:solidFill>
                  <a:srgbClr val="258287"/>
                </a:solidFill>
                <a:latin typeface="Calibri"/>
              </a:rPr>
              <a:t> nem quem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tem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mais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poder</a:t>
            </a:r>
            <a:r>
              <a:rPr lang="pt-PT" sz="1600">
                <a:solidFill>
                  <a:srgbClr val="258287"/>
                </a:solidFill>
                <a:latin typeface="Calibri"/>
              </a:rPr>
              <a:t>!</a:t>
            </a:r>
          </a:p>
          <a:p>
            <a:pPr algn="just">
              <a:lnSpc>
                <a:spcPct val="150000"/>
              </a:lnSpc>
              <a:spcAft>
                <a:spcPts val="500"/>
              </a:spcAft>
              <a:buNone/>
            </a:pPr>
            <a:r>
              <a:rPr lang="pt-PT" sz="1600" i="0">
                <a:solidFill>
                  <a:srgbClr val="258287"/>
                </a:solidFill>
                <a:latin typeface="Calibri"/>
              </a:rPr>
              <a:t>Mais poder é mais responsabilidade!</a:t>
            </a:r>
            <a:endParaRPr sz="1600" i="0">
              <a:solidFill>
                <a:srgbClr val="258287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6022977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UNESCO/UNODC, Empowering students for just societies — A handbook for primary school teachers (2019) ·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(202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4)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F6E565E-4F53-453C-677F-090933F1EE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24</a:t>
            </a:fld>
            <a:endParaRPr lang="pt-PT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5EDFE1-1A4C-D753-0D81-F28CCF4F4CE5}"/>
              </a:ext>
            </a:extLst>
          </p:cNvPr>
          <p:cNvGrpSpPr/>
          <p:nvPr/>
        </p:nvGrpSpPr>
        <p:grpSpPr>
          <a:xfrm flipH="1">
            <a:off x="6050429" y="3435900"/>
            <a:ext cx="1841750" cy="2198922"/>
            <a:chOff x="359716" y="1574791"/>
            <a:chExt cx="2451370" cy="292676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658141C-37D2-2339-9140-D8F3FD539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101" t="52854" r="37069" b="4468"/>
            <a:stretch>
              <a:fillRect/>
            </a:stretch>
          </p:blipFill>
          <p:spPr>
            <a:xfrm>
              <a:off x="359716" y="1574791"/>
              <a:ext cx="2451370" cy="292676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5F01E2-5BDF-BFC2-DD7B-CC648987F818}"/>
                </a:ext>
              </a:extLst>
            </p:cNvPr>
            <p:cNvSpPr/>
            <p:nvPr/>
          </p:nvSpPr>
          <p:spPr>
            <a:xfrm>
              <a:off x="2133600" y="1764500"/>
              <a:ext cx="621886" cy="878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F85CD3-189A-C31A-A995-CACE2B47A56F}"/>
                </a:ext>
              </a:extLst>
            </p:cNvPr>
            <p:cNvSpPr/>
            <p:nvPr/>
          </p:nvSpPr>
          <p:spPr>
            <a:xfrm rot="3415913">
              <a:off x="1859093" y="1886987"/>
              <a:ext cx="621886" cy="466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7" name="TextBox 5">
            <a:extLst>
              <a:ext uri="{FF2B5EF4-FFF2-40B4-BE49-F238E27FC236}">
                <a16:creationId xmlns:a16="http://schemas.microsoft.com/office/drawing/2014/main" id="{30DBD56F-1332-98FB-81D0-172013D3F707}"/>
              </a:ext>
            </a:extLst>
          </p:cNvPr>
          <p:cNvSpPr>
            <a:spLocks noGrp="1"/>
          </p:cNvSpPr>
          <p:nvPr/>
        </p:nvSpPr>
        <p:spPr>
          <a:xfrm>
            <a:off x="4508037" y="2387636"/>
            <a:ext cx="2135920" cy="91860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sz="1600" b="1" i="0" err="1">
                <a:solidFill>
                  <a:srgbClr val="2FA4A9"/>
                </a:solidFill>
                <a:latin typeface="Calibri"/>
              </a:rPr>
              <a:t>Cumprir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regras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justas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não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é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obedecer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sem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pensar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: </a:t>
            </a:r>
            <a:endParaRPr lang="pt-PT" sz="1600" b="1" i="0">
              <a:solidFill>
                <a:srgbClr val="2FA4A9"/>
              </a:solidFill>
              <a:latin typeface="Calibri"/>
            </a:endParaRPr>
          </a:p>
          <a:p>
            <a:pPr algn="ctr">
              <a:spcAft>
                <a:spcPts val="18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é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compreender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por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que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FA4A9"/>
                </a:solidFill>
                <a:latin typeface="Calibri"/>
              </a:rPr>
              <a:t>existem</a:t>
            </a:r>
            <a:r>
              <a:rPr sz="1600" b="1" i="0">
                <a:solidFill>
                  <a:srgbClr val="2FA4A9"/>
                </a:solidFill>
                <a:latin typeface="Calibri"/>
              </a:rPr>
              <a:t>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AE4AE9AC-43E2-B2F1-9574-F8DC98661053}"/>
              </a:ext>
            </a:extLst>
          </p:cNvPr>
          <p:cNvSpPr/>
          <p:nvPr/>
        </p:nvSpPr>
        <p:spPr>
          <a:xfrm>
            <a:off x="4335781" y="2181879"/>
            <a:ext cx="2470530" cy="1634747"/>
          </a:xfrm>
          <a:prstGeom prst="wedgeRoundRectCallout">
            <a:avLst>
              <a:gd name="adj1" fmla="val 37947"/>
              <a:gd name="adj2" fmla="val 68681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0835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83935D-93F7-2D9C-A791-FC3EB2F82CE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4547F"/>
                </a:solidFill>
              </a:rPr>
              <a:t>O </a:t>
            </a:r>
            <a:r>
              <a:rPr dirty="0" err="1">
                <a:solidFill>
                  <a:srgbClr val="04547F"/>
                </a:solidFill>
              </a:rPr>
              <a:t>que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posso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fazer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hoje</a:t>
            </a:r>
            <a:r>
              <a:rPr dirty="0">
                <a:solidFill>
                  <a:srgbClr val="04547F"/>
                </a:solidFill>
              </a:rPr>
              <a:t>, </a:t>
            </a:r>
            <a:r>
              <a:rPr dirty="0" err="1">
                <a:solidFill>
                  <a:srgbClr val="04547F"/>
                </a:solidFill>
              </a:rPr>
              <a:t>na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escola</a:t>
            </a:r>
            <a:endParaRPr dirty="0"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A50B8-90DC-55B9-5EB0-A743CFC738E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A integridade pratica-se em gestos pequenos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3051F29A-63D2-75D4-9E8A-7D0E2BA0D56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fld id="{388657AE-30A1-5A7A-6A7F-315D84436430}" type="slidenum">
              <a:rPr/>
              <a:t>25</a:t>
            </a:fld>
            <a:endParaRPr/>
          </a:p>
        </p:txBody>
      </p:sp>
      <p:sp>
        <p:nvSpPr>
          <p:cNvPr id="4" name="Google Shape;131;p15">
            <a:extLst>
              <a:ext uri="{FF2B5EF4-FFF2-40B4-BE49-F238E27FC236}">
                <a16:creationId xmlns:a16="http://schemas.microsoft.com/office/drawing/2014/main" id="{6D62C4BC-0CD3-FA18-F747-5F2CDB52FCAA}"/>
              </a:ext>
            </a:extLst>
          </p:cNvPr>
          <p:cNvSpPr>
            <a:spLocks noGrp="1"/>
          </p:cNvSpPr>
          <p:nvPr/>
        </p:nvSpPr>
        <p:spPr>
          <a:xfrm>
            <a:off x="673001" y="2975076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Fazer o que se promete.</a:t>
            </a:r>
          </a:p>
        </p:txBody>
      </p:sp>
      <p:sp>
        <p:nvSpPr>
          <p:cNvPr id="19" name="Google Shape;146;p15">
            <a:extLst>
              <a:ext uri="{FF2B5EF4-FFF2-40B4-BE49-F238E27FC236}">
                <a16:creationId xmlns:a16="http://schemas.microsoft.com/office/drawing/2014/main" id="{9A1222BB-2830-2CA0-D566-951AF654891F}"/>
              </a:ext>
            </a:extLst>
          </p:cNvPr>
          <p:cNvSpPr>
            <a:spLocks noGrp="1"/>
          </p:cNvSpPr>
          <p:nvPr/>
        </p:nvSpPr>
        <p:spPr>
          <a:xfrm>
            <a:off x="673000" y="2681751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sz="1800" b="1" dirty="0" err="1"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Cumprir</a:t>
            </a:r>
            <a:r>
              <a:rPr sz="1800" b="1" dirty="0"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dirty="0" err="1"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promessas</a:t>
            </a:r>
            <a:endParaRPr sz="1800" b="1" dirty="0"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" name="Straight Connector 90">
            <a:extLst>
              <a:ext uri="{FF2B5EF4-FFF2-40B4-BE49-F238E27FC236}">
                <a16:creationId xmlns:a16="http://schemas.microsoft.com/office/drawing/2014/main" id="{70C40E4C-97EF-4E4B-B165-AEC14F50A85C}"/>
              </a:ext>
            </a:extLst>
          </p:cNvPr>
          <p:cNvSpPr>
            <a:spLocks noGrp="1"/>
          </p:cNvSpPr>
          <p:nvPr/>
        </p:nvSpPr>
        <p:spPr>
          <a:xfrm>
            <a:off x="673000" y="2738901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43" name="Google Shape;131;p15">
            <a:extLst>
              <a:ext uri="{FF2B5EF4-FFF2-40B4-BE49-F238E27FC236}">
                <a16:creationId xmlns:a16="http://schemas.microsoft.com/office/drawing/2014/main" id="{B0AD0D71-CA89-82AE-8930-0B24B4DF7C4E}"/>
              </a:ext>
            </a:extLst>
          </p:cNvPr>
          <p:cNvSpPr>
            <a:spLocks noGrp="1"/>
          </p:cNvSpPr>
          <p:nvPr/>
        </p:nvSpPr>
        <p:spPr>
          <a:xfrm>
            <a:off x="3054300" y="2975076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Desportivismo, mesmo quando custa a vitória.</a:t>
            </a:r>
          </a:p>
        </p:txBody>
      </p:sp>
      <p:sp>
        <p:nvSpPr>
          <p:cNvPr id="44" name="Google Shape;146;p15">
            <a:extLst>
              <a:ext uri="{FF2B5EF4-FFF2-40B4-BE49-F238E27FC236}">
                <a16:creationId xmlns:a16="http://schemas.microsoft.com/office/drawing/2014/main" id="{2D558345-542F-BCC6-C191-58B84C5E2B9B}"/>
              </a:ext>
            </a:extLst>
          </p:cNvPr>
          <p:cNvSpPr>
            <a:spLocks noGrp="1"/>
          </p:cNvSpPr>
          <p:nvPr/>
        </p:nvSpPr>
        <p:spPr>
          <a:xfrm>
            <a:off x="3054299" y="2681751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sz="1800" b="1" dirty="0" err="1"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Jogar</a:t>
            </a:r>
            <a:r>
              <a:rPr sz="1800" b="1" dirty="0"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dirty="0" err="1"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limpo</a:t>
            </a:r>
            <a:endParaRPr sz="1800" b="1" dirty="0"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Straight Connector 91">
            <a:extLst>
              <a:ext uri="{FF2B5EF4-FFF2-40B4-BE49-F238E27FC236}">
                <a16:creationId xmlns:a16="http://schemas.microsoft.com/office/drawing/2014/main" id="{1DFADA69-1203-4CAD-8D43-F5E9E0607768}"/>
              </a:ext>
            </a:extLst>
          </p:cNvPr>
          <p:cNvSpPr>
            <a:spLocks noGrp="1"/>
          </p:cNvSpPr>
          <p:nvPr/>
        </p:nvSpPr>
        <p:spPr>
          <a:xfrm>
            <a:off x="3054299" y="2738901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46" name="Google Shape;131;p15">
            <a:extLst>
              <a:ext uri="{FF2B5EF4-FFF2-40B4-BE49-F238E27FC236}">
                <a16:creationId xmlns:a16="http://schemas.microsoft.com/office/drawing/2014/main" id="{7AD11611-E009-318D-8358-91C4E7473073}"/>
              </a:ext>
            </a:extLst>
          </p:cNvPr>
          <p:cNvSpPr>
            <a:spLocks noGrp="1"/>
          </p:cNvSpPr>
          <p:nvPr/>
        </p:nvSpPr>
        <p:spPr>
          <a:xfrm>
            <a:off x="673001" y="4284680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Manter a calma sob pressão.</a:t>
            </a:r>
          </a:p>
        </p:txBody>
      </p:sp>
      <p:sp>
        <p:nvSpPr>
          <p:cNvPr id="47" name="Google Shape;146;p15">
            <a:extLst>
              <a:ext uri="{FF2B5EF4-FFF2-40B4-BE49-F238E27FC236}">
                <a16:creationId xmlns:a16="http://schemas.microsoft.com/office/drawing/2014/main" id="{F487DE0E-75FA-964D-53D0-9E0CA4FFDCF3}"/>
              </a:ext>
            </a:extLst>
          </p:cNvPr>
          <p:cNvSpPr>
            <a:spLocks noGrp="1"/>
          </p:cNvSpPr>
          <p:nvPr/>
        </p:nvSpPr>
        <p:spPr>
          <a:xfrm>
            <a:off x="673000" y="3991355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sz="1800" b="1">
                <a:solidFill>
                  <a:srgbClr val="185255"/>
                </a:solidFill>
                <a:latin typeface="Calibri"/>
                <a:ea typeface="Calibri"/>
                <a:cs typeface="Calibri"/>
              </a:rPr>
              <a:t>Autocontrolo</a:t>
            </a:r>
          </a:p>
        </p:txBody>
      </p:sp>
      <p:sp>
        <p:nvSpPr>
          <p:cNvPr id="93" name="Straight Connector 92">
            <a:extLst>
              <a:ext uri="{FF2B5EF4-FFF2-40B4-BE49-F238E27FC236}">
                <a16:creationId xmlns:a16="http://schemas.microsoft.com/office/drawing/2014/main" id="{D3F10B3E-22AA-4E27-8D90-234ED369C879}"/>
              </a:ext>
            </a:extLst>
          </p:cNvPr>
          <p:cNvSpPr>
            <a:spLocks noGrp="1"/>
          </p:cNvSpPr>
          <p:nvPr/>
        </p:nvSpPr>
        <p:spPr>
          <a:xfrm>
            <a:off x="673000" y="4048505"/>
            <a:ext cx="0" cy="936000"/>
          </a:xfrm>
          <a:prstGeom prst="line">
            <a:avLst/>
          </a:prstGeom>
          <a:ln w="38100">
            <a:solidFill>
              <a:srgbClr val="18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8" name="Google Shape;131;p15">
            <a:extLst>
              <a:ext uri="{FF2B5EF4-FFF2-40B4-BE49-F238E27FC236}">
                <a16:creationId xmlns:a16="http://schemas.microsoft.com/office/drawing/2014/main" id="{490B0CF5-7A4A-9B3D-3805-F095E67E0504}"/>
              </a:ext>
            </a:extLst>
          </p:cNvPr>
          <p:cNvSpPr>
            <a:spLocks noGrp="1"/>
          </p:cNvSpPr>
          <p:nvPr/>
        </p:nvSpPr>
        <p:spPr>
          <a:xfrm>
            <a:off x="5792518" y="4284680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Reconhecer e corrigir, em vez de esconder.</a:t>
            </a:r>
          </a:p>
        </p:txBody>
      </p:sp>
      <p:sp>
        <p:nvSpPr>
          <p:cNvPr id="59" name="Google Shape;146;p15">
            <a:extLst>
              <a:ext uri="{FF2B5EF4-FFF2-40B4-BE49-F238E27FC236}">
                <a16:creationId xmlns:a16="http://schemas.microsoft.com/office/drawing/2014/main" id="{49FCCEA7-C920-6FB7-F911-007E741EB4F0}"/>
              </a:ext>
            </a:extLst>
          </p:cNvPr>
          <p:cNvSpPr>
            <a:spLocks noGrp="1"/>
          </p:cNvSpPr>
          <p:nvPr/>
        </p:nvSpPr>
        <p:spPr>
          <a:xfrm>
            <a:off x="5792517" y="3991355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sz="1800" b="1"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Assumir erros</a:t>
            </a:r>
          </a:p>
        </p:txBody>
      </p:sp>
      <p:sp>
        <p:nvSpPr>
          <p:cNvPr id="96" name="Straight Connector 95">
            <a:extLst>
              <a:ext uri="{FF2B5EF4-FFF2-40B4-BE49-F238E27FC236}">
                <a16:creationId xmlns:a16="http://schemas.microsoft.com/office/drawing/2014/main" id="{6E80BD39-FA42-4AF3-8FD4-F5080BD1C77C}"/>
              </a:ext>
            </a:extLst>
          </p:cNvPr>
          <p:cNvSpPr>
            <a:spLocks noGrp="1"/>
          </p:cNvSpPr>
          <p:nvPr/>
        </p:nvSpPr>
        <p:spPr>
          <a:xfrm>
            <a:off x="5802456" y="4048505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6" name="Google Shape;131;p15">
            <a:extLst>
              <a:ext uri="{FF2B5EF4-FFF2-40B4-BE49-F238E27FC236}">
                <a16:creationId xmlns:a16="http://schemas.microsoft.com/office/drawing/2014/main" id="{593D4561-7855-17E2-97D9-069033916B56}"/>
              </a:ext>
            </a:extLst>
          </p:cNvPr>
          <p:cNvSpPr>
            <a:spLocks noGrp="1"/>
          </p:cNvSpPr>
          <p:nvPr/>
        </p:nvSpPr>
        <p:spPr>
          <a:xfrm>
            <a:off x="5792518" y="2975076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Tratar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todos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com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justiça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,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discriminar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ninguém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7" name="Google Shape;146;p15">
            <a:extLst>
              <a:ext uri="{FF2B5EF4-FFF2-40B4-BE49-F238E27FC236}">
                <a16:creationId xmlns:a16="http://schemas.microsoft.com/office/drawing/2014/main" id="{73762458-0E6A-1300-6CF1-B3AC58FD5714}"/>
              </a:ext>
            </a:extLst>
          </p:cNvPr>
          <p:cNvSpPr>
            <a:spLocks noGrp="1"/>
          </p:cNvSpPr>
          <p:nvPr/>
        </p:nvSpPr>
        <p:spPr>
          <a:xfrm>
            <a:off x="5792517" y="2681751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sz="1800" b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Ser justo</a:t>
            </a:r>
          </a:p>
        </p:txBody>
      </p:sp>
      <p:sp>
        <p:nvSpPr>
          <p:cNvPr id="97" name="Straight Connector 96">
            <a:extLst>
              <a:ext uri="{FF2B5EF4-FFF2-40B4-BE49-F238E27FC236}">
                <a16:creationId xmlns:a16="http://schemas.microsoft.com/office/drawing/2014/main" id="{EC7A4B77-6EE2-446A-93A3-A6B0BBC21863}"/>
              </a:ext>
            </a:extLst>
          </p:cNvPr>
          <p:cNvSpPr>
            <a:spLocks noGrp="1"/>
          </p:cNvSpPr>
          <p:nvPr/>
        </p:nvSpPr>
        <p:spPr>
          <a:xfrm>
            <a:off x="5802456" y="2738901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31;p15">
            <a:extLst>
              <a:ext uri="{FF2B5EF4-FFF2-40B4-BE49-F238E27FC236}">
                <a16:creationId xmlns:a16="http://schemas.microsoft.com/office/drawing/2014/main" id="{D04596B3-9298-1381-2818-D0A198933788}"/>
              </a:ext>
            </a:extLst>
          </p:cNvPr>
          <p:cNvSpPr>
            <a:spLocks noGrp="1"/>
          </p:cNvSpPr>
          <p:nvPr/>
        </p:nvSpPr>
        <p:spPr>
          <a:xfrm>
            <a:off x="3054299" y="4527064"/>
            <a:ext cx="239819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262626"/>
              </a:buClr>
              <a:buSzPts val="1200"/>
              <a:buNone/>
            </a:pP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ignorar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está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errado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5" name="Google Shape;146;p15">
            <a:extLst>
              <a:ext uri="{FF2B5EF4-FFF2-40B4-BE49-F238E27FC236}">
                <a16:creationId xmlns:a16="http://schemas.microsoft.com/office/drawing/2014/main" id="{7DA15469-018D-A86C-25FF-64465AB1855C}"/>
              </a:ext>
            </a:extLst>
          </p:cNvPr>
          <p:cNvSpPr>
            <a:spLocks noGrp="1"/>
          </p:cNvSpPr>
          <p:nvPr/>
        </p:nvSpPr>
        <p:spPr>
          <a:xfrm>
            <a:off x="3054297" y="4121979"/>
            <a:ext cx="239819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200"/>
              <a:buNone/>
            </a:pPr>
            <a:r>
              <a:rPr lang="pt-PT" sz="1800" b="1" spc="-5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Avisar um adulto</a:t>
            </a:r>
            <a:r>
              <a:rPr sz="1800" b="1" spc="-5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spc="-50" dirty="0" err="1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quando</a:t>
            </a:r>
            <a:r>
              <a:rPr sz="1800" b="1" spc="-5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 algo </a:t>
            </a:r>
            <a:r>
              <a:rPr sz="1800" b="1" spc="-50" dirty="0" err="1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está</a:t>
            </a:r>
            <a:r>
              <a:rPr sz="1800" b="1" spc="-5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spc="-50" dirty="0" err="1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errado</a:t>
            </a:r>
            <a:endParaRPr sz="1800" b="1" spc="-50" dirty="0"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Straight Connector 97">
            <a:extLst>
              <a:ext uri="{FF2B5EF4-FFF2-40B4-BE49-F238E27FC236}">
                <a16:creationId xmlns:a16="http://schemas.microsoft.com/office/drawing/2014/main" id="{2B2F2034-CBD7-480C-94EB-7721D411B08A}"/>
              </a:ext>
            </a:extLst>
          </p:cNvPr>
          <p:cNvSpPr>
            <a:spLocks noGrp="1"/>
          </p:cNvSpPr>
          <p:nvPr/>
        </p:nvSpPr>
        <p:spPr>
          <a:xfrm>
            <a:off x="3054298" y="4048505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" name="Google Shape;737;p29">
            <a:extLst>
              <a:ext uri="{FF2B5EF4-FFF2-40B4-BE49-F238E27FC236}">
                <a16:creationId xmlns:a16="http://schemas.microsoft.com/office/drawing/2014/main" id="{398AECAA-C993-1CEF-431D-912E5FFE39DC}"/>
              </a:ext>
            </a:extLst>
          </p:cNvPr>
          <p:cNvSpPr>
            <a:spLocks noGrp="1"/>
          </p:cNvSpPr>
          <p:nvPr/>
        </p:nvSpPr>
        <p:spPr>
          <a:xfrm>
            <a:off x="10394078" y="3617048"/>
            <a:ext cx="1105989" cy="1367456"/>
          </a:xfrm>
          <a:custGeom>
            <a:avLst/>
            <a:gdLst>
              <a:gd name="T0" fmla="*/ 2147483646 w 475"/>
              <a:gd name="T1" fmla="*/ 2147483646 h 587"/>
              <a:gd name="T2" fmla="*/ 2147483646 w 475"/>
              <a:gd name="T3" fmla="*/ 2147483646 h 587"/>
              <a:gd name="T4" fmla="*/ 2147483646 w 475"/>
              <a:gd name="T5" fmla="*/ 2147483646 h 587"/>
              <a:gd name="T6" fmla="*/ 0 w 475"/>
              <a:gd name="T7" fmla="*/ 2147483646 h 587"/>
              <a:gd name="T8" fmla="*/ 0 w 475"/>
              <a:gd name="T9" fmla="*/ 2147483646 h 587"/>
              <a:gd name="T10" fmla="*/ 0 w 475"/>
              <a:gd name="T11" fmla="*/ 2147483646 h 587"/>
              <a:gd name="T12" fmla="*/ 0 w 475"/>
              <a:gd name="T13" fmla="*/ 2147483646 h 587"/>
              <a:gd name="T14" fmla="*/ 0 w 475"/>
              <a:gd name="T15" fmla="*/ 2147483646 h 587"/>
              <a:gd name="T16" fmla="*/ 0 w 475"/>
              <a:gd name="T17" fmla="*/ 2147483646 h 587"/>
              <a:gd name="T18" fmla="*/ 2147483646 w 475"/>
              <a:gd name="T19" fmla="*/ 2147483646 h 587"/>
              <a:gd name="T20" fmla="*/ 2147483646 w 475"/>
              <a:gd name="T21" fmla="*/ 2147483646 h 587"/>
              <a:gd name="T22" fmla="*/ 2147483646 w 475"/>
              <a:gd name="T23" fmla="*/ 2147483646 h 587"/>
              <a:gd name="T24" fmla="*/ 2147483646 w 475"/>
              <a:gd name="T25" fmla="*/ 2147483646 h 587"/>
              <a:gd name="T26" fmla="*/ 2147483646 w 475"/>
              <a:gd name="T27" fmla="*/ 2147483646 h 587"/>
              <a:gd name="T28" fmla="*/ 2147483646 w 475"/>
              <a:gd name="T29" fmla="*/ 2147483646 h 587"/>
              <a:gd name="T30" fmla="*/ 2147483646 w 475"/>
              <a:gd name="T31" fmla="*/ 2147483646 h 587"/>
              <a:gd name="T32" fmla="*/ 2147483646 w 475"/>
              <a:gd name="T33" fmla="*/ 2147483646 h 587"/>
              <a:gd name="T34" fmla="*/ 2147483646 w 475"/>
              <a:gd name="T35" fmla="*/ 2147483646 h 5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/>
            <a:rect l="0" t="0" r="r" b="b"/>
            <a:pathLst>
              <a:path w="475" h="587">
                <a:moveTo>
                  <a:pt x="465" y="2"/>
                </a:moveTo>
                <a:cubicBezTo>
                  <a:pt x="454" y="7"/>
                  <a:pt x="442" y="12"/>
                  <a:pt x="431" y="17"/>
                </a:cubicBezTo>
                <a:cubicBezTo>
                  <a:pt x="294" y="75"/>
                  <a:pt x="152" y="115"/>
                  <a:pt x="6" y="136"/>
                </a:cubicBezTo>
                <a:cubicBezTo>
                  <a:pt x="2" y="136"/>
                  <a:pt x="0" y="139"/>
                  <a:pt x="0" y="143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580"/>
                  <a:pt x="0" y="580"/>
                  <a:pt x="0" y="580"/>
                </a:cubicBezTo>
                <a:cubicBezTo>
                  <a:pt x="0" y="584"/>
                  <a:pt x="3" y="587"/>
                  <a:pt x="7" y="587"/>
                </a:cubicBezTo>
                <a:cubicBezTo>
                  <a:pt x="335" y="587"/>
                  <a:pt x="335" y="587"/>
                  <a:pt x="335" y="587"/>
                </a:cubicBezTo>
                <a:cubicBezTo>
                  <a:pt x="412" y="587"/>
                  <a:pt x="475" y="525"/>
                  <a:pt x="475" y="448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8"/>
                  <a:pt x="475" y="8"/>
                  <a:pt x="475" y="8"/>
                </a:cubicBezTo>
                <a:cubicBezTo>
                  <a:pt x="475" y="3"/>
                  <a:pt x="470" y="0"/>
                  <a:pt x="465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6" name="Google Shape;738;p29">
            <a:extLst>
              <a:ext uri="{FF2B5EF4-FFF2-40B4-BE49-F238E27FC236}">
                <a16:creationId xmlns:a16="http://schemas.microsoft.com/office/drawing/2014/main" id="{01C01F31-2BEF-19D2-CFFC-BA8743662BC3}"/>
              </a:ext>
            </a:extLst>
          </p:cNvPr>
          <p:cNvSpPr>
            <a:spLocks noGrp="1"/>
          </p:cNvSpPr>
          <p:nvPr/>
        </p:nvSpPr>
        <p:spPr>
          <a:xfrm>
            <a:off x="8115300" y="3617048"/>
            <a:ext cx="1105989" cy="1367456"/>
          </a:xfrm>
          <a:custGeom>
            <a:avLst/>
            <a:gdLst>
              <a:gd name="T0" fmla="*/ 2147483646 w 475"/>
              <a:gd name="T1" fmla="*/ 2147483646 h 587"/>
              <a:gd name="T2" fmla="*/ 2147483646 w 475"/>
              <a:gd name="T3" fmla="*/ 2147483646 h 587"/>
              <a:gd name="T4" fmla="*/ 2147483646 w 475"/>
              <a:gd name="T5" fmla="*/ 2147483646 h 587"/>
              <a:gd name="T6" fmla="*/ 0 w 475"/>
              <a:gd name="T7" fmla="*/ 2147483646 h 587"/>
              <a:gd name="T8" fmla="*/ 0 w 475"/>
              <a:gd name="T9" fmla="*/ 2147483646 h 587"/>
              <a:gd name="T10" fmla="*/ 0 w 475"/>
              <a:gd name="T11" fmla="*/ 2147483646 h 587"/>
              <a:gd name="T12" fmla="*/ 0 w 475"/>
              <a:gd name="T13" fmla="*/ 2147483646 h 587"/>
              <a:gd name="T14" fmla="*/ 0 w 475"/>
              <a:gd name="T15" fmla="*/ 2147483646 h 587"/>
              <a:gd name="T16" fmla="*/ 0 w 475"/>
              <a:gd name="T17" fmla="*/ 2147483646 h 587"/>
              <a:gd name="T18" fmla="*/ 2147483646 w 475"/>
              <a:gd name="T19" fmla="*/ 2147483646 h 587"/>
              <a:gd name="T20" fmla="*/ 2147483646 w 475"/>
              <a:gd name="T21" fmla="*/ 2147483646 h 587"/>
              <a:gd name="T22" fmla="*/ 2147483646 w 475"/>
              <a:gd name="T23" fmla="*/ 2147483646 h 587"/>
              <a:gd name="T24" fmla="*/ 2147483646 w 475"/>
              <a:gd name="T25" fmla="*/ 2147483646 h 587"/>
              <a:gd name="T26" fmla="*/ 2147483646 w 475"/>
              <a:gd name="T27" fmla="*/ 2147483646 h 587"/>
              <a:gd name="T28" fmla="*/ 2147483646 w 475"/>
              <a:gd name="T29" fmla="*/ 2147483646 h 587"/>
              <a:gd name="T30" fmla="*/ 2147483646 w 475"/>
              <a:gd name="T31" fmla="*/ 2147483646 h 587"/>
              <a:gd name="T32" fmla="*/ 2147483646 w 475"/>
              <a:gd name="T33" fmla="*/ 2147483646 h 587"/>
              <a:gd name="T34" fmla="*/ 2147483646 w 475"/>
              <a:gd name="T35" fmla="*/ 2147483646 h 5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/>
            <a:rect l="0" t="0" r="r" b="b"/>
            <a:pathLst>
              <a:path w="475" h="587">
                <a:moveTo>
                  <a:pt x="469" y="136"/>
                </a:moveTo>
                <a:cubicBezTo>
                  <a:pt x="323" y="115"/>
                  <a:pt x="181" y="75"/>
                  <a:pt x="44" y="17"/>
                </a:cubicBezTo>
                <a:cubicBezTo>
                  <a:pt x="33" y="12"/>
                  <a:pt x="21" y="7"/>
                  <a:pt x="10" y="2"/>
                </a:cubicBezTo>
                <a:cubicBezTo>
                  <a:pt x="5" y="0"/>
                  <a:pt x="0" y="3"/>
                  <a:pt x="0" y="8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525"/>
                  <a:pt x="63" y="587"/>
                  <a:pt x="140" y="587"/>
                </a:cubicBezTo>
                <a:cubicBezTo>
                  <a:pt x="468" y="587"/>
                  <a:pt x="468" y="587"/>
                  <a:pt x="468" y="587"/>
                </a:cubicBezTo>
                <a:cubicBezTo>
                  <a:pt x="472" y="587"/>
                  <a:pt x="475" y="584"/>
                  <a:pt x="475" y="580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143"/>
                  <a:pt x="475" y="143"/>
                  <a:pt x="475" y="143"/>
                </a:cubicBezTo>
                <a:cubicBezTo>
                  <a:pt x="475" y="139"/>
                  <a:pt x="473" y="137"/>
                  <a:pt x="469" y="136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7" name="Google Shape;739;p29">
            <a:extLst>
              <a:ext uri="{FF2B5EF4-FFF2-40B4-BE49-F238E27FC236}">
                <a16:creationId xmlns:a16="http://schemas.microsoft.com/office/drawing/2014/main" id="{959EFDCA-33E5-5084-AAE4-720C28B8287F}"/>
              </a:ext>
            </a:extLst>
          </p:cNvPr>
          <p:cNvSpPr>
            <a:spLocks noGrp="1"/>
          </p:cNvSpPr>
          <p:nvPr/>
        </p:nvSpPr>
        <p:spPr>
          <a:xfrm>
            <a:off x="10394078" y="2634158"/>
            <a:ext cx="1105989" cy="1215730"/>
          </a:xfrm>
          <a:custGeom>
            <a:avLst/>
            <a:gdLst>
              <a:gd name="T0" fmla="*/ 2147483646 w 475"/>
              <a:gd name="T1" fmla="*/ 0 h 522"/>
              <a:gd name="T2" fmla="*/ 2147483646 w 475"/>
              <a:gd name="T3" fmla="*/ 0 h 522"/>
              <a:gd name="T4" fmla="*/ 0 w 475"/>
              <a:gd name="T5" fmla="*/ 2147483646 h 522"/>
              <a:gd name="T6" fmla="*/ 0 w 475"/>
              <a:gd name="T7" fmla="*/ 2147483646 h 522"/>
              <a:gd name="T8" fmla="*/ 0 w 475"/>
              <a:gd name="T9" fmla="*/ 2147483646 h 522"/>
              <a:gd name="T10" fmla="*/ 0 w 475"/>
              <a:gd name="T11" fmla="*/ 2147483646 h 522"/>
              <a:gd name="T12" fmla="*/ 0 w 475"/>
              <a:gd name="T13" fmla="*/ 2147483646 h 522"/>
              <a:gd name="T14" fmla="*/ 0 w 475"/>
              <a:gd name="T15" fmla="*/ 2147483646 h 522"/>
              <a:gd name="T16" fmla="*/ 2147483646 w 475"/>
              <a:gd name="T17" fmla="*/ 2147483646 h 522"/>
              <a:gd name="T18" fmla="*/ 2147483646 w 475"/>
              <a:gd name="T19" fmla="*/ 2147483646 h 522"/>
              <a:gd name="T20" fmla="*/ 2147483646 w 475"/>
              <a:gd name="T21" fmla="*/ 2147483646 h 522"/>
              <a:gd name="T22" fmla="*/ 2147483646 w 475"/>
              <a:gd name="T23" fmla="*/ 2147483646 h 522"/>
              <a:gd name="T24" fmla="*/ 2147483646 w 475"/>
              <a:gd name="T25" fmla="*/ 2147483646 h 522"/>
              <a:gd name="T26" fmla="*/ 2147483646 w 475"/>
              <a:gd name="T27" fmla="*/ 2147483646 h 522"/>
              <a:gd name="T28" fmla="*/ 2147483646 w 475"/>
              <a:gd name="T29" fmla="*/ 2147483646 h 522"/>
              <a:gd name="T30" fmla="*/ 2147483646 w 475"/>
              <a:gd name="T31" fmla="*/ 2147483646 h 522"/>
              <a:gd name="T32" fmla="*/ 2147483646 w 475"/>
              <a:gd name="T33" fmla="*/ 0 h 52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475" h="522">
                <a:moveTo>
                  <a:pt x="33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19"/>
                  <a:pt x="3" y="522"/>
                  <a:pt x="8" y="522"/>
                </a:cubicBezTo>
                <a:cubicBezTo>
                  <a:pt x="171" y="497"/>
                  <a:pt x="326" y="449"/>
                  <a:pt x="471" y="382"/>
                </a:cubicBezTo>
                <a:cubicBezTo>
                  <a:pt x="473" y="381"/>
                  <a:pt x="475" y="378"/>
                  <a:pt x="475" y="375"/>
                </a:cubicBezTo>
                <a:cubicBezTo>
                  <a:pt x="475" y="308"/>
                  <a:pt x="475" y="308"/>
                  <a:pt x="475" y="308"/>
                </a:cubicBezTo>
                <a:cubicBezTo>
                  <a:pt x="475" y="307"/>
                  <a:pt x="475" y="307"/>
                  <a:pt x="475" y="307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39"/>
                  <a:pt x="475" y="139"/>
                  <a:pt x="475" y="139"/>
                </a:cubicBezTo>
                <a:cubicBezTo>
                  <a:pt x="475" y="62"/>
                  <a:pt x="412" y="0"/>
                  <a:pt x="3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8" name="Google Shape;740;p29">
            <a:extLst>
              <a:ext uri="{FF2B5EF4-FFF2-40B4-BE49-F238E27FC236}">
                <a16:creationId xmlns:a16="http://schemas.microsoft.com/office/drawing/2014/main" id="{D292681E-5964-CB9C-3CBC-6BF8AB91FDAF}"/>
              </a:ext>
            </a:extLst>
          </p:cNvPr>
          <p:cNvSpPr>
            <a:spLocks noGrp="1"/>
          </p:cNvSpPr>
          <p:nvPr/>
        </p:nvSpPr>
        <p:spPr>
          <a:xfrm>
            <a:off x="9265186" y="2634158"/>
            <a:ext cx="1084995" cy="1251036"/>
          </a:xfrm>
          <a:custGeom>
            <a:avLst/>
            <a:gdLst>
              <a:gd name="T0" fmla="*/ 2147483646 w 466"/>
              <a:gd name="T1" fmla="*/ 0 h 537"/>
              <a:gd name="T2" fmla="*/ 2147483646 w 466"/>
              <a:gd name="T3" fmla="*/ 0 h 537"/>
              <a:gd name="T4" fmla="*/ 0 w 466"/>
              <a:gd name="T5" fmla="*/ 2147483646 h 537"/>
              <a:gd name="T6" fmla="*/ 0 w 466"/>
              <a:gd name="T7" fmla="*/ 2147483646 h 537"/>
              <a:gd name="T8" fmla="*/ 0 w 466"/>
              <a:gd name="T9" fmla="*/ 2147483646 h 537"/>
              <a:gd name="T10" fmla="*/ 0 w 466"/>
              <a:gd name="T11" fmla="*/ 2147483646 h 537"/>
              <a:gd name="T12" fmla="*/ 0 w 466"/>
              <a:gd name="T13" fmla="*/ 2147483646 h 537"/>
              <a:gd name="T14" fmla="*/ 0 w 466"/>
              <a:gd name="T15" fmla="*/ 2147483646 h 537"/>
              <a:gd name="T16" fmla="*/ 2147483646 w 466"/>
              <a:gd name="T17" fmla="*/ 2147483646 h 537"/>
              <a:gd name="T18" fmla="*/ 2147483646 w 466"/>
              <a:gd name="T19" fmla="*/ 2147483646 h 537"/>
              <a:gd name="T20" fmla="*/ 2147483646 w 466"/>
              <a:gd name="T21" fmla="*/ 2147483646 h 537"/>
              <a:gd name="T22" fmla="*/ 2147483646 w 466"/>
              <a:gd name="T23" fmla="*/ 2147483646 h 537"/>
              <a:gd name="T24" fmla="*/ 2147483646 w 466"/>
              <a:gd name="T25" fmla="*/ 2147483646 h 537"/>
              <a:gd name="T26" fmla="*/ 2147483646 w 466"/>
              <a:gd name="T27" fmla="*/ 2147483646 h 537"/>
              <a:gd name="T28" fmla="*/ 2147483646 w 466"/>
              <a:gd name="T29" fmla="*/ 2147483646 h 537"/>
              <a:gd name="T30" fmla="*/ 2147483646 w 466"/>
              <a:gd name="T31" fmla="*/ 2147483646 h 537"/>
              <a:gd name="T32" fmla="*/ 2147483646 w 466"/>
              <a:gd name="T33" fmla="*/ 2147483646 h 537"/>
              <a:gd name="T34" fmla="*/ 2147483646 w 466"/>
              <a:gd name="T35" fmla="*/ 2147483646 h 537"/>
              <a:gd name="T36" fmla="*/ 2147483646 w 466"/>
              <a:gd name="T37" fmla="*/ 2147483646 h 537"/>
              <a:gd name="T38" fmla="*/ 2147483646 w 466"/>
              <a:gd name="T39" fmla="*/ 2147483646 h 537"/>
              <a:gd name="T40" fmla="*/ 2147483646 w 466"/>
              <a:gd name="T41" fmla="*/ 2147483646 h 537"/>
              <a:gd name="T42" fmla="*/ 2147483646 w 466"/>
              <a:gd name="T43" fmla="*/ 2147483646 h 537"/>
              <a:gd name="T44" fmla="*/ 2147483646 w 466"/>
              <a:gd name="T45" fmla="*/ 2147483646 h 537"/>
              <a:gd name="T46" fmla="*/ 2147483646 w 466"/>
              <a:gd name="T47" fmla="*/ 2147483646 h 537"/>
              <a:gd name="T48" fmla="*/ 2147483646 w 466"/>
              <a:gd name="T49" fmla="*/ 0 h 53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/>
            <a:rect l="0" t="0" r="r" b="b"/>
            <a:pathLst>
              <a:path w="466" h="537">
                <a:moveTo>
                  <a:pt x="45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519"/>
                  <a:pt x="0" y="519"/>
                  <a:pt x="0" y="519"/>
                </a:cubicBezTo>
                <a:cubicBezTo>
                  <a:pt x="0" y="523"/>
                  <a:pt x="3" y="526"/>
                  <a:pt x="6" y="526"/>
                </a:cubicBezTo>
                <a:cubicBezTo>
                  <a:pt x="40" y="531"/>
                  <a:pt x="75" y="534"/>
                  <a:pt x="109" y="537"/>
                </a:cubicBezTo>
                <a:cubicBezTo>
                  <a:pt x="114" y="537"/>
                  <a:pt x="117" y="534"/>
                  <a:pt x="117" y="530"/>
                </a:cubicBezTo>
                <a:cubicBezTo>
                  <a:pt x="117" y="492"/>
                  <a:pt x="117" y="492"/>
                  <a:pt x="117" y="492"/>
                </a:cubicBezTo>
                <a:cubicBezTo>
                  <a:pt x="117" y="464"/>
                  <a:pt x="140" y="441"/>
                  <a:pt x="168" y="441"/>
                </a:cubicBezTo>
                <a:cubicBezTo>
                  <a:pt x="298" y="441"/>
                  <a:pt x="298" y="441"/>
                  <a:pt x="298" y="441"/>
                </a:cubicBezTo>
                <a:cubicBezTo>
                  <a:pt x="326" y="441"/>
                  <a:pt x="349" y="464"/>
                  <a:pt x="349" y="492"/>
                </a:cubicBezTo>
                <a:cubicBezTo>
                  <a:pt x="349" y="530"/>
                  <a:pt x="349" y="530"/>
                  <a:pt x="349" y="530"/>
                </a:cubicBezTo>
                <a:cubicBezTo>
                  <a:pt x="349" y="534"/>
                  <a:pt x="352" y="537"/>
                  <a:pt x="357" y="537"/>
                </a:cubicBezTo>
                <a:cubicBezTo>
                  <a:pt x="391" y="534"/>
                  <a:pt x="426" y="531"/>
                  <a:pt x="460" y="526"/>
                </a:cubicBezTo>
                <a:cubicBezTo>
                  <a:pt x="463" y="526"/>
                  <a:pt x="466" y="523"/>
                  <a:pt x="466" y="519"/>
                </a:cubicBezTo>
                <a:cubicBezTo>
                  <a:pt x="466" y="308"/>
                  <a:pt x="466" y="308"/>
                  <a:pt x="466" y="308"/>
                </a:cubicBezTo>
                <a:cubicBezTo>
                  <a:pt x="466" y="307"/>
                  <a:pt x="466" y="307"/>
                  <a:pt x="466" y="307"/>
                </a:cubicBezTo>
                <a:cubicBezTo>
                  <a:pt x="466" y="144"/>
                  <a:pt x="466" y="144"/>
                  <a:pt x="466" y="144"/>
                </a:cubicBezTo>
                <a:cubicBezTo>
                  <a:pt x="466" y="144"/>
                  <a:pt x="466" y="144"/>
                  <a:pt x="466" y="144"/>
                </a:cubicBezTo>
                <a:cubicBezTo>
                  <a:pt x="466" y="7"/>
                  <a:pt x="466" y="7"/>
                  <a:pt x="466" y="7"/>
                </a:cubicBezTo>
                <a:cubicBezTo>
                  <a:pt x="466" y="3"/>
                  <a:pt x="463" y="0"/>
                  <a:pt x="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9" name="Google Shape;741;p29">
            <a:extLst>
              <a:ext uri="{FF2B5EF4-FFF2-40B4-BE49-F238E27FC236}">
                <a16:creationId xmlns:a16="http://schemas.microsoft.com/office/drawing/2014/main" id="{388A713F-AC44-B867-8F93-62B371619C9C}"/>
              </a:ext>
            </a:extLst>
          </p:cNvPr>
          <p:cNvSpPr>
            <a:spLocks noGrp="1"/>
          </p:cNvSpPr>
          <p:nvPr/>
        </p:nvSpPr>
        <p:spPr>
          <a:xfrm>
            <a:off x="8115300" y="2634158"/>
            <a:ext cx="1105989" cy="1215730"/>
          </a:xfrm>
          <a:custGeom>
            <a:avLst/>
            <a:gdLst>
              <a:gd name="T0" fmla="*/ 2147483646 w 475"/>
              <a:gd name="T1" fmla="*/ 0 h 522"/>
              <a:gd name="T2" fmla="*/ 2147483646 w 475"/>
              <a:gd name="T3" fmla="*/ 0 h 522"/>
              <a:gd name="T4" fmla="*/ 0 w 475"/>
              <a:gd name="T5" fmla="*/ 2147483646 h 522"/>
              <a:gd name="T6" fmla="*/ 0 w 475"/>
              <a:gd name="T7" fmla="*/ 2147483646 h 522"/>
              <a:gd name="T8" fmla="*/ 0 w 475"/>
              <a:gd name="T9" fmla="*/ 2147483646 h 522"/>
              <a:gd name="T10" fmla="*/ 0 w 475"/>
              <a:gd name="T11" fmla="*/ 2147483646 h 522"/>
              <a:gd name="T12" fmla="*/ 0 w 475"/>
              <a:gd name="T13" fmla="*/ 2147483646 h 522"/>
              <a:gd name="T14" fmla="*/ 0 w 475"/>
              <a:gd name="T15" fmla="*/ 2147483646 h 522"/>
              <a:gd name="T16" fmla="*/ 2147483646 w 475"/>
              <a:gd name="T17" fmla="*/ 2147483646 h 522"/>
              <a:gd name="T18" fmla="*/ 2147483646 w 475"/>
              <a:gd name="T19" fmla="*/ 2147483646 h 522"/>
              <a:gd name="T20" fmla="*/ 2147483646 w 475"/>
              <a:gd name="T21" fmla="*/ 2147483646 h 522"/>
              <a:gd name="T22" fmla="*/ 2147483646 w 475"/>
              <a:gd name="T23" fmla="*/ 2147483646 h 522"/>
              <a:gd name="T24" fmla="*/ 2147483646 w 475"/>
              <a:gd name="T25" fmla="*/ 2147483646 h 522"/>
              <a:gd name="T26" fmla="*/ 2147483646 w 475"/>
              <a:gd name="T27" fmla="*/ 2147483646 h 522"/>
              <a:gd name="T28" fmla="*/ 2147483646 w 475"/>
              <a:gd name="T29" fmla="*/ 2147483646 h 522"/>
              <a:gd name="T30" fmla="*/ 2147483646 w 475"/>
              <a:gd name="T31" fmla="*/ 2147483646 h 522"/>
              <a:gd name="T32" fmla="*/ 2147483646 w 475"/>
              <a:gd name="T33" fmla="*/ 0 h 52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475" h="522">
                <a:moveTo>
                  <a:pt x="468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62"/>
                  <a:pt x="0" y="139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8"/>
                  <a:pt x="2" y="381"/>
                  <a:pt x="4" y="382"/>
                </a:cubicBezTo>
                <a:cubicBezTo>
                  <a:pt x="149" y="449"/>
                  <a:pt x="304" y="497"/>
                  <a:pt x="467" y="522"/>
                </a:cubicBezTo>
                <a:cubicBezTo>
                  <a:pt x="472" y="522"/>
                  <a:pt x="475" y="519"/>
                  <a:pt x="475" y="515"/>
                </a:cubicBezTo>
                <a:cubicBezTo>
                  <a:pt x="475" y="308"/>
                  <a:pt x="475" y="308"/>
                  <a:pt x="475" y="308"/>
                </a:cubicBezTo>
                <a:cubicBezTo>
                  <a:pt x="475" y="307"/>
                  <a:pt x="475" y="307"/>
                  <a:pt x="475" y="307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7"/>
                  <a:pt x="475" y="7"/>
                  <a:pt x="475" y="7"/>
                </a:cubicBezTo>
                <a:cubicBezTo>
                  <a:pt x="475" y="3"/>
                  <a:pt x="472" y="0"/>
                  <a:pt x="4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0" name="Google Shape;742;p29">
            <a:extLst>
              <a:ext uri="{FF2B5EF4-FFF2-40B4-BE49-F238E27FC236}">
                <a16:creationId xmlns:a16="http://schemas.microsoft.com/office/drawing/2014/main" id="{8021F36E-1B37-9524-B16F-367C61400644}"/>
              </a:ext>
            </a:extLst>
          </p:cNvPr>
          <p:cNvSpPr>
            <a:spLocks noGrp="1"/>
          </p:cNvSpPr>
          <p:nvPr/>
        </p:nvSpPr>
        <p:spPr>
          <a:xfrm>
            <a:off x="9265186" y="3943405"/>
            <a:ext cx="1084995" cy="1041099"/>
          </a:xfrm>
          <a:custGeom>
            <a:avLst/>
            <a:gdLst>
              <a:gd name="T0" fmla="*/ 2147483646 w 466"/>
              <a:gd name="T1" fmla="*/ 0 h 447"/>
              <a:gd name="T2" fmla="*/ 2147483646 w 466"/>
              <a:gd name="T3" fmla="*/ 2147483646 h 447"/>
              <a:gd name="T4" fmla="*/ 2147483646 w 466"/>
              <a:gd name="T5" fmla="*/ 2147483646 h 447"/>
              <a:gd name="T6" fmla="*/ 2147483646 w 466"/>
              <a:gd name="T7" fmla="*/ 2147483646 h 447"/>
              <a:gd name="T8" fmla="*/ 2147483646 w 466"/>
              <a:gd name="T9" fmla="*/ 2147483646 h 447"/>
              <a:gd name="T10" fmla="*/ 2147483646 w 466"/>
              <a:gd name="T11" fmla="*/ 2147483646 h 447"/>
              <a:gd name="T12" fmla="*/ 2147483646 w 466"/>
              <a:gd name="T13" fmla="*/ 2147483646 h 447"/>
              <a:gd name="T14" fmla="*/ 2147483646 w 466"/>
              <a:gd name="T15" fmla="*/ 2147483646 h 447"/>
              <a:gd name="T16" fmla="*/ 2147483646 w 466"/>
              <a:gd name="T17" fmla="*/ 2147483646 h 447"/>
              <a:gd name="T18" fmla="*/ 2147483646 w 466"/>
              <a:gd name="T19" fmla="*/ 2147483646 h 447"/>
              <a:gd name="T20" fmla="*/ 2147483646 w 466"/>
              <a:gd name="T21" fmla="*/ 2147483646 h 447"/>
              <a:gd name="T22" fmla="*/ 2147483646 w 466"/>
              <a:gd name="T23" fmla="*/ 0 h 447"/>
              <a:gd name="T24" fmla="*/ 0 w 466"/>
              <a:gd name="T25" fmla="*/ 2147483646 h 447"/>
              <a:gd name="T26" fmla="*/ 0 w 466"/>
              <a:gd name="T27" fmla="*/ 2147483646 h 447"/>
              <a:gd name="T28" fmla="*/ 0 w 466"/>
              <a:gd name="T29" fmla="*/ 2147483646 h 447"/>
              <a:gd name="T30" fmla="*/ 0 w 466"/>
              <a:gd name="T31" fmla="*/ 2147483646 h 447"/>
              <a:gd name="T32" fmla="*/ 0 w 466"/>
              <a:gd name="T33" fmla="*/ 2147483646 h 447"/>
              <a:gd name="T34" fmla="*/ 0 w 466"/>
              <a:gd name="T35" fmla="*/ 2147483646 h 447"/>
              <a:gd name="T36" fmla="*/ 2147483646 w 466"/>
              <a:gd name="T37" fmla="*/ 2147483646 h 447"/>
              <a:gd name="T38" fmla="*/ 2147483646 w 466"/>
              <a:gd name="T39" fmla="*/ 2147483646 h 447"/>
              <a:gd name="T40" fmla="*/ 2147483646 w 466"/>
              <a:gd name="T41" fmla="*/ 2147483646 h 447"/>
              <a:gd name="T42" fmla="*/ 2147483646 w 466"/>
              <a:gd name="T43" fmla="*/ 2147483646 h 447"/>
              <a:gd name="T44" fmla="*/ 2147483646 w 466"/>
              <a:gd name="T45" fmla="*/ 2147483646 h 447"/>
              <a:gd name="T46" fmla="*/ 2147483646 w 466"/>
              <a:gd name="T47" fmla="*/ 2147483646 h 447"/>
              <a:gd name="T48" fmla="*/ 2147483646 w 466"/>
              <a:gd name="T49" fmla="*/ 2147483646 h 447"/>
              <a:gd name="T50" fmla="*/ 2147483646 w 466"/>
              <a:gd name="T51" fmla="*/ 2147483646 h 447"/>
              <a:gd name="T52" fmla="*/ 2147483646 w 466"/>
              <a:gd name="T53" fmla="*/ 0 h 44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/>
            <a:rect l="0" t="0" r="r" b="b"/>
            <a:pathLst>
              <a:path w="466" h="447">
                <a:moveTo>
                  <a:pt x="458" y="0"/>
                </a:moveTo>
                <a:cubicBezTo>
                  <a:pt x="424" y="5"/>
                  <a:pt x="390" y="8"/>
                  <a:pt x="356" y="11"/>
                </a:cubicBezTo>
                <a:cubicBezTo>
                  <a:pt x="352" y="11"/>
                  <a:pt x="349" y="14"/>
                  <a:pt x="349" y="18"/>
                </a:cubicBezTo>
                <a:cubicBezTo>
                  <a:pt x="349" y="61"/>
                  <a:pt x="349" y="61"/>
                  <a:pt x="349" y="61"/>
                </a:cubicBezTo>
                <a:cubicBezTo>
                  <a:pt x="349" y="88"/>
                  <a:pt x="327" y="111"/>
                  <a:pt x="299" y="111"/>
                </a:cubicBezTo>
                <a:cubicBezTo>
                  <a:pt x="298" y="111"/>
                  <a:pt x="298" y="111"/>
                  <a:pt x="298" y="111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39" y="111"/>
                  <a:pt x="117" y="88"/>
                  <a:pt x="117" y="61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4"/>
                  <a:pt x="114" y="11"/>
                  <a:pt x="110" y="11"/>
                </a:cubicBezTo>
                <a:cubicBezTo>
                  <a:pt x="76" y="8"/>
                  <a:pt x="42" y="5"/>
                  <a:pt x="8" y="0"/>
                </a:cubicBezTo>
                <a:cubicBezTo>
                  <a:pt x="4" y="0"/>
                  <a:pt x="0" y="3"/>
                  <a:pt x="0" y="7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79"/>
                  <a:pt x="0" y="279"/>
                  <a:pt x="0" y="279"/>
                </a:cubicBezTo>
                <a:cubicBezTo>
                  <a:pt x="0" y="279"/>
                  <a:pt x="0" y="279"/>
                  <a:pt x="0" y="279"/>
                </a:cubicBezTo>
                <a:cubicBezTo>
                  <a:pt x="0" y="440"/>
                  <a:pt x="0" y="440"/>
                  <a:pt x="0" y="440"/>
                </a:cubicBezTo>
                <a:cubicBezTo>
                  <a:pt x="0" y="444"/>
                  <a:pt x="3" y="447"/>
                  <a:pt x="7" y="447"/>
                </a:cubicBezTo>
                <a:cubicBezTo>
                  <a:pt x="459" y="447"/>
                  <a:pt x="459" y="447"/>
                  <a:pt x="459" y="447"/>
                </a:cubicBezTo>
                <a:cubicBezTo>
                  <a:pt x="463" y="447"/>
                  <a:pt x="466" y="444"/>
                  <a:pt x="466" y="440"/>
                </a:cubicBezTo>
                <a:cubicBezTo>
                  <a:pt x="466" y="279"/>
                  <a:pt x="466" y="279"/>
                  <a:pt x="466" y="279"/>
                </a:cubicBezTo>
                <a:cubicBezTo>
                  <a:pt x="466" y="279"/>
                  <a:pt x="466" y="279"/>
                  <a:pt x="466" y="279"/>
                </a:cubicBezTo>
                <a:cubicBezTo>
                  <a:pt x="466" y="111"/>
                  <a:pt x="466" y="111"/>
                  <a:pt x="466" y="111"/>
                </a:cubicBezTo>
                <a:cubicBezTo>
                  <a:pt x="466" y="111"/>
                  <a:pt x="466" y="111"/>
                  <a:pt x="466" y="111"/>
                </a:cubicBezTo>
                <a:cubicBezTo>
                  <a:pt x="466" y="7"/>
                  <a:pt x="466" y="7"/>
                  <a:pt x="466" y="7"/>
                </a:cubicBezTo>
                <a:cubicBezTo>
                  <a:pt x="466" y="3"/>
                  <a:pt x="462" y="0"/>
                  <a:pt x="45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1" name="Google Shape;743;p29">
            <a:extLst>
              <a:ext uri="{FF2B5EF4-FFF2-40B4-BE49-F238E27FC236}">
                <a16:creationId xmlns:a16="http://schemas.microsoft.com/office/drawing/2014/main" id="{A7CF8DF4-DDC7-681F-D34D-F69F1B25D717}"/>
              </a:ext>
            </a:extLst>
          </p:cNvPr>
          <p:cNvSpPr>
            <a:spLocks noGrp="1"/>
          </p:cNvSpPr>
          <p:nvPr/>
        </p:nvSpPr>
        <p:spPr>
          <a:xfrm>
            <a:off x="9582001" y="3705794"/>
            <a:ext cx="451365" cy="454228"/>
          </a:xfrm>
          <a:custGeom>
            <a:avLst/>
            <a:gdLst>
              <a:gd name="T0" fmla="*/ 2147483646 w 194"/>
              <a:gd name="T1" fmla="*/ 0 h 195"/>
              <a:gd name="T2" fmla="*/ 2147483646 w 194"/>
              <a:gd name="T3" fmla="*/ 0 h 195"/>
              <a:gd name="T4" fmla="*/ 0 w 194"/>
              <a:gd name="T5" fmla="*/ 2147483646 h 195"/>
              <a:gd name="T6" fmla="*/ 0 w 194"/>
              <a:gd name="T7" fmla="*/ 2147483646 h 195"/>
              <a:gd name="T8" fmla="*/ 0 w 194"/>
              <a:gd name="T9" fmla="*/ 2147483646 h 195"/>
              <a:gd name="T10" fmla="*/ 0 w 194"/>
              <a:gd name="T11" fmla="*/ 2147483646 h 195"/>
              <a:gd name="T12" fmla="*/ 0 w 194"/>
              <a:gd name="T13" fmla="*/ 2147483646 h 195"/>
              <a:gd name="T14" fmla="*/ 0 w 194"/>
              <a:gd name="T15" fmla="*/ 2147483646 h 195"/>
              <a:gd name="T16" fmla="*/ 2147483646 w 194"/>
              <a:gd name="T17" fmla="*/ 2147483646 h 195"/>
              <a:gd name="T18" fmla="*/ 2147483646 w 194"/>
              <a:gd name="T19" fmla="*/ 2147483646 h 195"/>
              <a:gd name="T20" fmla="*/ 2147483646 w 194"/>
              <a:gd name="T21" fmla="*/ 2147483646 h 195"/>
              <a:gd name="T22" fmla="*/ 2147483646 w 194"/>
              <a:gd name="T23" fmla="*/ 2147483646 h 195"/>
              <a:gd name="T24" fmla="*/ 2147483646 w 194"/>
              <a:gd name="T25" fmla="*/ 2147483646 h 195"/>
              <a:gd name="T26" fmla="*/ 2147483646 w 194"/>
              <a:gd name="T27" fmla="*/ 2147483646 h 195"/>
              <a:gd name="T28" fmla="*/ 2147483646 w 194"/>
              <a:gd name="T29" fmla="*/ 2147483646 h 195"/>
              <a:gd name="T30" fmla="*/ 2147483646 w 194"/>
              <a:gd name="T31" fmla="*/ 2147483646 h 195"/>
              <a:gd name="T32" fmla="*/ 2147483646 w 194"/>
              <a:gd name="T33" fmla="*/ 0 h 1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94" h="195">
                <a:moveTo>
                  <a:pt x="152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9"/>
                  <a:pt x="0" y="43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6"/>
                  <a:pt x="19" y="195"/>
                  <a:pt x="42" y="195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75" y="195"/>
                  <a:pt x="194" y="176"/>
                  <a:pt x="194" y="152"/>
                </a:cubicBezTo>
                <a:cubicBezTo>
                  <a:pt x="194" y="131"/>
                  <a:pt x="194" y="131"/>
                  <a:pt x="194" y="131"/>
                </a:cubicBezTo>
                <a:cubicBezTo>
                  <a:pt x="194" y="130"/>
                  <a:pt x="194" y="130"/>
                  <a:pt x="194" y="130"/>
                </a:cubicBezTo>
                <a:cubicBezTo>
                  <a:pt x="194" y="65"/>
                  <a:pt x="194" y="65"/>
                  <a:pt x="194" y="65"/>
                </a:cubicBezTo>
                <a:cubicBezTo>
                  <a:pt x="194" y="64"/>
                  <a:pt x="194" y="64"/>
                  <a:pt x="194" y="64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94" y="19"/>
                  <a:pt x="175" y="0"/>
                  <a:pt x="15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2" name="Google Shape;744;p29">
            <a:extLst>
              <a:ext uri="{FF2B5EF4-FFF2-40B4-BE49-F238E27FC236}">
                <a16:creationId xmlns:a16="http://schemas.microsoft.com/office/drawing/2014/main" id="{8B1073E1-062F-4FDE-425E-5B554C626B93}"/>
              </a:ext>
            </a:extLst>
          </p:cNvPr>
          <p:cNvSpPr>
            <a:spLocks noGrp="1"/>
          </p:cNvSpPr>
          <p:nvPr/>
        </p:nvSpPr>
        <p:spPr>
          <a:xfrm>
            <a:off x="9125864" y="2024384"/>
            <a:ext cx="1363640" cy="491445"/>
          </a:xfrm>
          <a:custGeom>
            <a:avLst/>
            <a:gdLst>
              <a:gd name="T0" fmla="*/ 2147483646 w 586"/>
              <a:gd name="T1" fmla="*/ 2147483646 h 211"/>
              <a:gd name="T2" fmla="*/ 2147483646 w 586"/>
              <a:gd name="T3" fmla="*/ 2147483646 h 211"/>
              <a:gd name="T4" fmla="*/ 2147483646 w 586"/>
              <a:gd name="T5" fmla="*/ 2147483646 h 211"/>
              <a:gd name="T6" fmla="*/ 2147483646 w 586"/>
              <a:gd name="T7" fmla="*/ 2147483646 h 211"/>
              <a:gd name="T8" fmla="*/ 2147483646 w 586"/>
              <a:gd name="T9" fmla="*/ 2147483646 h 211"/>
              <a:gd name="T10" fmla="*/ 2147483646 w 586"/>
              <a:gd name="T11" fmla="*/ 2147483646 h 211"/>
              <a:gd name="T12" fmla="*/ 2147483646 w 586"/>
              <a:gd name="T13" fmla="*/ 2147483646 h 211"/>
              <a:gd name="T14" fmla="*/ 2147483646 w 586"/>
              <a:gd name="T15" fmla="*/ 2147483646 h 211"/>
              <a:gd name="T16" fmla="*/ 2147483646 w 586"/>
              <a:gd name="T17" fmla="*/ 2147483646 h 211"/>
              <a:gd name="T18" fmla="*/ 2147483646 w 586"/>
              <a:gd name="T19" fmla="*/ 0 h 211"/>
              <a:gd name="T20" fmla="*/ 2147483646 w 586"/>
              <a:gd name="T21" fmla="*/ 2147483646 h 211"/>
              <a:gd name="T22" fmla="*/ 0 w 586"/>
              <a:gd name="T23" fmla="*/ 2147483646 h 211"/>
              <a:gd name="T24" fmla="*/ 2147483646 w 586"/>
              <a:gd name="T25" fmla="*/ 2147483646 h 21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/>
            <a:rect l="0" t="0" r="r" b="b"/>
            <a:pathLst>
              <a:path w="586" h="211">
                <a:moveTo>
                  <a:pt x="5" y="211"/>
                </a:moveTo>
                <a:cubicBezTo>
                  <a:pt x="79" y="211"/>
                  <a:pt x="79" y="211"/>
                  <a:pt x="79" y="211"/>
                </a:cubicBezTo>
                <a:cubicBezTo>
                  <a:pt x="82" y="211"/>
                  <a:pt x="84" y="209"/>
                  <a:pt x="84" y="207"/>
                </a:cubicBezTo>
                <a:cubicBezTo>
                  <a:pt x="98" y="138"/>
                  <a:pt x="188" y="79"/>
                  <a:pt x="293" y="79"/>
                </a:cubicBezTo>
                <a:cubicBezTo>
                  <a:pt x="398" y="79"/>
                  <a:pt x="488" y="138"/>
                  <a:pt x="502" y="207"/>
                </a:cubicBezTo>
                <a:cubicBezTo>
                  <a:pt x="502" y="209"/>
                  <a:pt x="504" y="211"/>
                  <a:pt x="507" y="211"/>
                </a:cubicBezTo>
                <a:cubicBezTo>
                  <a:pt x="581" y="211"/>
                  <a:pt x="581" y="211"/>
                  <a:pt x="581" y="211"/>
                </a:cubicBezTo>
                <a:cubicBezTo>
                  <a:pt x="584" y="211"/>
                  <a:pt x="586" y="209"/>
                  <a:pt x="586" y="206"/>
                </a:cubicBezTo>
                <a:cubicBezTo>
                  <a:pt x="580" y="150"/>
                  <a:pt x="549" y="100"/>
                  <a:pt x="496" y="61"/>
                </a:cubicBezTo>
                <a:cubicBezTo>
                  <a:pt x="441" y="22"/>
                  <a:pt x="369" y="0"/>
                  <a:pt x="293" y="0"/>
                </a:cubicBezTo>
                <a:cubicBezTo>
                  <a:pt x="217" y="0"/>
                  <a:pt x="145" y="22"/>
                  <a:pt x="90" y="61"/>
                </a:cubicBezTo>
                <a:cubicBezTo>
                  <a:pt x="37" y="100"/>
                  <a:pt x="6" y="150"/>
                  <a:pt x="0" y="206"/>
                </a:cubicBezTo>
                <a:cubicBezTo>
                  <a:pt x="0" y="209"/>
                  <a:pt x="2" y="211"/>
                  <a:pt x="5" y="2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3" name="Google Shape;745;p29">
            <a:extLst>
              <a:ext uri="{FF2B5EF4-FFF2-40B4-BE49-F238E27FC236}">
                <a16:creationId xmlns:a16="http://schemas.microsoft.com/office/drawing/2014/main" id="{1CE30523-8B56-1FC8-2280-4CE1ACAE79B8}"/>
              </a:ext>
            </a:extLst>
          </p:cNvPr>
          <p:cNvSpPr>
            <a:spLocks noGrp="1"/>
          </p:cNvSpPr>
          <p:nvPr/>
        </p:nvSpPr>
        <p:spPr>
          <a:xfrm>
            <a:off x="10166010" y="2548274"/>
            <a:ext cx="458045" cy="56301"/>
          </a:xfrm>
          <a:custGeom>
            <a:avLst/>
            <a:gdLst>
              <a:gd name="T0" fmla="*/ 2147483646 w 197"/>
              <a:gd name="T1" fmla="*/ 0 h 24"/>
              <a:gd name="T2" fmla="*/ 2147483646 w 197"/>
              <a:gd name="T3" fmla="*/ 0 h 24"/>
              <a:gd name="T4" fmla="*/ 0 w 197"/>
              <a:gd name="T5" fmla="*/ 2147483646 h 24"/>
              <a:gd name="T6" fmla="*/ 0 w 197"/>
              <a:gd name="T7" fmla="*/ 2147483646 h 24"/>
              <a:gd name="T8" fmla="*/ 2147483646 w 197"/>
              <a:gd name="T9" fmla="*/ 2147483646 h 24"/>
              <a:gd name="T10" fmla="*/ 2147483646 w 197"/>
              <a:gd name="T11" fmla="*/ 2147483646 h 24"/>
              <a:gd name="T12" fmla="*/ 2147483646 w 197"/>
              <a:gd name="T13" fmla="*/ 2147483646 h 24"/>
              <a:gd name="T14" fmla="*/ 2147483646 w 197"/>
              <a:gd name="T15" fmla="*/ 2147483646 h 24"/>
              <a:gd name="T16" fmla="*/ 2147483646 w 197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/>
            <a:rect l="0" t="0" r="r" b="b"/>
            <a:pathLst>
              <a:path w="197" h="24">
                <a:moveTo>
                  <a:pt x="19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2"/>
                  <a:pt x="2" y="24"/>
                  <a:pt x="4" y="24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5" y="24"/>
                  <a:pt x="197" y="22"/>
                  <a:pt x="197" y="19"/>
                </a:cubicBezTo>
                <a:cubicBezTo>
                  <a:pt x="197" y="6"/>
                  <a:pt x="197" y="6"/>
                  <a:pt x="197" y="6"/>
                </a:cubicBezTo>
                <a:cubicBezTo>
                  <a:pt x="197" y="3"/>
                  <a:pt x="195" y="0"/>
                  <a:pt x="19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4" name="Google Shape;746;p29">
            <a:extLst>
              <a:ext uri="{FF2B5EF4-FFF2-40B4-BE49-F238E27FC236}">
                <a16:creationId xmlns:a16="http://schemas.microsoft.com/office/drawing/2014/main" id="{A43E1401-9CC6-8A0C-AE79-6089491E02D5}"/>
              </a:ext>
            </a:extLst>
          </p:cNvPr>
          <p:cNvSpPr>
            <a:spLocks noGrp="1"/>
          </p:cNvSpPr>
          <p:nvPr/>
        </p:nvSpPr>
        <p:spPr>
          <a:xfrm>
            <a:off x="8990359" y="2548274"/>
            <a:ext cx="458999" cy="56301"/>
          </a:xfrm>
          <a:custGeom>
            <a:avLst/>
            <a:gdLst>
              <a:gd name="T0" fmla="*/ 2147483646 w 197"/>
              <a:gd name="T1" fmla="*/ 0 h 24"/>
              <a:gd name="T2" fmla="*/ 2147483646 w 197"/>
              <a:gd name="T3" fmla="*/ 0 h 24"/>
              <a:gd name="T4" fmla="*/ 0 w 197"/>
              <a:gd name="T5" fmla="*/ 2147483646 h 24"/>
              <a:gd name="T6" fmla="*/ 0 w 197"/>
              <a:gd name="T7" fmla="*/ 2147483646 h 24"/>
              <a:gd name="T8" fmla="*/ 2147483646 w 197"/>
              <a:gd name="T9" fmla="*/ 2147483646 h 24"/>
              <a:gd name="T10" fmla="*/ 2147483646 w 197"/>
              <a:gd name="T11" fmla="*/ 2147483646 h 24"/>
              <a:gd name="T12" fmla="*/ 2147483646 w 197"/>
              <a:gd name="T13" fmla="*/ 2147483646 h 24"/>
              <a:gd name="T14" fmla="*/ 2147483646 w 197"/>
              <a:gd name="T15" fmla="*/ 2147483646 h 24"/>
              <a:gd name="T16" fmla="*/ 2147483646 w 197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/>
            <a:rect l="0" t="0" r="r" b="b"/>
            <a:pathLst>
              <a:path w="197" h="24">
                <a:moveTo>
                  <a:pt x="193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2"/>
                  <a:pt x="2" y="24"/>
                  <a:pt x="5" y="24"/>
                </a:cubicBezTo>
                <a:cubicBezTo>
                  <a:pt x="193" y="24"/>
                  <a:pt x="193" y="24"/>
                  <a:pt x="193" y="24"/>
                </a:cubicBezTo>
                <a:cubicBezTo>
                  <a:pt x="195" y="24"/>
                  <a:pt x="197" y="22"/>
                  <a:pt x="197" y="19"/>
                </a:cubicBezTo>
                <a:cubicBezTo>
                  <a:pt x="197" y="6"/>
                  <a:pt x="197" y="6"/>
                  <a:pt x="197" y="6"/>
                </a:cubicBezTo>
                <a:cubicBezTo>
                  <a:pt x="197" y="3"/>
                  <a:pt x="195" y="0"/>
                  <a:pt x="19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5" name="Google Shape;747;p29">
            <a:extLst>
              <a:ext uri="{FF2B5EF4-FFF2-40B4-BE49-F238E27FC236}">
                <a16:creationId xmlns:a16="http://schemas.microsoft.com/office/drawing/2014/main" id="{5B2119A5-6B87-B8C2-C049-D818226DC53F}"/>
              </a:ext>
            </a:extLst>
          </p:cNvPr>
          <p:cNvSpPr>
            <a:spLocks noGrp="1"/>
          </p:cNvSpPr>
          <p:nvPr/>
        </p:nvSpPr>
        <p:spPr>
          <a:xfrm>
            <a:off x="8429253" y="4171474"/>
            <a:ext cx="512438" cy="428464"/>
          </a:xfrm>
          <a:custGeom>
            <a:avLst/>
            <a:gdLst>
              <a:gd name="T0" fmla="*/ 2147483646 w 220"/>
              <a:gd name="T1" fmla="*/ 2147483646 h 184"/>
              <a:gd name="T2" fmla="*/ 2147483646 w 220"/>
              <a:gd name="T3" fmla="*/ 2147483646 h 184"/>
              <a:gd name="T4" fmla="*/ 2147483646 w 220"/>
              <a:gd name="T5" fmla="*/ 2147483646 h 184"/>
              <a:gd name="T6" fmla="*/ 2147483646 w 220"/>
              <a:gd name="T7" fmla="*/ 2147483646 h 184"/>
              <a:gd name="T8" fmla="*/ 2147483646 w 220"/>
              <a:gd name="T9" fmla="*/ 2147483646 h 184"/>
              <a:gd name="T10" fmla="*/ 2147483646 w 220"/>
              <a:gd name="T11" fmla="*/ 2147483646 h 184"/>
              <a:gd name="T12" fmla="*/ 2147483646 w 220"/>
              <a:gd name="T13" fmla="*/ 2147483646 h 184"/>
              <a:gd name="T14" fmla="*/ 2147483646 w 220"/>
              <a:gd name="T15" fmla="*/ 2147483646 h 184"/>
              <a:gd name="T16" fmla="*/ 2147483646 w 220"/>
              <a:gd name="T17" fmla="*/ 2147483646 h 184"/>
              <a:gd name="T18" fmla="*/ 2147483646 w 220"/>
              <a:gd name="T19" fmla="*/ 2147483646 h 184"/>
              <a:gd name="T20" fmla="*/ 2147483646 w 220"/>
              <a:gd name="T21" fmla="*/ 2147483646 h 184"/>
              <a:gd name="T22" fmla="*/ 2147483646 w 220"/>
              <a:gd name="T23" fmla="*/ 2147483646 h 184"/>
              <a:gd name="T24" fmla="*/ 2147483646 w 220"/>
              <a:gd name="T25" fmla="*/ 2147483646 h 184"/>
              <a:gd name="T26" fmla="*/ 2147483646 w 220"/>
              <a:gd name="T27" fmla="*/ 2147483646 h 184"/>
              <a:gd name="T28" fmla="*/ 2147483646 w 220"/>
              <a:gd name="T29" fmla="*/ 2147483646 h 184"/>
              <a:gd name="T30" fmla="*/ 2147483646 w 220"/>
              <a:gd name="T31" fmla="*/ 2147483646 h 184"/>
              <a:gd name="T32" fmla="*/ 2147483646 w 220"/>
              <a:gd name="T33" fmla="*/ 2147483646 h 184"/>
              <a:gd name="T34" fmla="*/ 2147483646 w 220"/>
              <a:gd name="T35" fmla="*/ 2147483646 h 184"/>
              <a:gd name="T36" fmla="*/ 2147483646 w 220"/>
              <a:gd name="T37" fmla="*/ 2147483646 h 184"/>
              <a:gd name="T38" fmla="*/ 2147483646 w 220"/>
              <a:gd name="T39" fmla="*/ 2147483646 h 184"/>
              <a:gd name="T40" fmla="*/ 2147483646 w 220"/>
              <a:gd name="T41" fmla="*/ 2147483646 h 184"/>
              <a:gd name="T42" fmla="*/ 2147483646 w 220"/>
              <a:gd name="T43" fmla="*/ 2147483646 h 184"/>
              <a:gd name="T44" fmla="*/ 2147483646 w 220"/>
              <a:gd name="T45" fmla="*/ 2147483646 h 184"/>
              <a:gd name="T46" fmla="*/ 2147483646 w 220"/>
              <a:gd name="T47" fmla="*/ 2147483646 h 184"/>
              <a:gd name="T48" fmla="*/ 2147483646 w 220"/>
              <a:gd name="T49" fmla="*/ 2147483646 h 184"/>
              <a:gd name="T50" fmla="*/ 2147483646 w 220"/>
              <a:gd name="T51" fmla="*/ 2147483646 h 184"/>
              <a:gd name="T52" fmla="*/ 2147483646 w 220"/>
              <a:gd name="T53" fmla="*/ 2147483646 h 184"/>
              <a:gd name="T54" fmla="*/ 2147483646 w 220"/>
              <a:gd name="T55" fmla="*/ 2147483646 h 184"/>
              <a:gd name="T56" fmla="*/ 2147483646 w 220"/>
              <a:gd name="T57" fmla="*/ 2147483646 h 184"/>
              <a:gd name="T58" fmla="*/ 2147483646 w 220"/>
              <a:gd name="T59" fmla="*/ 2147483646 h 184"/>
              <a:gd name="T60" fmla="*/ 2147483646 w 220"/>
              <a:gd name="T61" fmla="*/ 2147483646 h 184"/>
              <a:gd name="T62" fmla="*/ 2147483646 w 220"/>
              <a:gd name="T63" fmla="*/ 2147483646 h 184"/>
              <a:gd name="T64" fmla="*/ 2147483646 w 220"/>
              <a:gd name="T65" fmla="*/ 2147483646 h 184"/>
              <a:gd name="T66" fmla="*/ 2147483646 w 220"/>
              <a:gd name="T67" fmla="*/ 2147483646 h 184"/>
              <a:gd name="T68" fmla="*/ 2147483646 w 220"/>
              <a:gd name="T69" fmla="*/ 2147483646 h 184"/>
              <a:gd name="T70" fmla="*/ 2147483646 w 220"/>
              <a:gd name="T71" fmla="*/ 2147483646 h 184"/>
              <a:gd name="T72" fmla="*/ 2147483646 w 220"/>
              <a:gd name="T73" fmla="*/ 2147483646 h 184"/>
              <a:gd name="T74" fmla="*/ 2147483646 w 220"/>
              <a:gd name="T75" fmla="*/ 2147483646 h 184"/>
              <a:gd name="T76" fmla="*/ 2147483646 w 220"/>
              <a:gd name="T77" fmla="*/ 2147483646 h 184"/>
              <a:gd name="T78" fmla="*/ 2147483646 w 220"/>
              <a:gd name="T79" fmla="*/ 2147483646 h 184"/>
              <a:gd name="T80" fmla="*/ 2147483646 w 220"/>
              <a:gd name="T81" fmla="*/ 2147483646 h 184"/>
              <a:gd name="T82" fmla="*/ 2147483646 w 220"/>
              <a:gd name="T83" fmla="*/ 2147483646 h 184"/>
              <a:gd name="T84" fmla="*/ 2147483646 w 220"/>
              <a:gd name="T85" fmla="*/ 2147483646 h 184"/>
              <a:gd name="T86" fmla="*/ 2147483646 w 220"/>
              <a:gd name="T87" fmla="*/ 2147483646 h 184"/>
              <a:gd name="T88" fmla="*/ 2147483646 w 220"/>
              <a:gd name="T89" fmla="*/ 2147483646 h 184"/>
              <a:gd name="T90" fmla="*/ 2147483646 w 220"/>
              <a:gd name="T91" fmla="*/ 2147483646 h 184"/>
              <a:gd name="T92" fmla="*/ 2147483646 w 220"/>
              <a:gd name="T93" fmla="*/ 2147483646 h 184"/>
              <a:gd name="T94" fmla="*/ 2147483646 w 220"/>
              <a:gd name="T95" fmla="*/ 2147483646 h 184"/>
              <a:gd name="T96" fmla="*/ 2147483646 w 220"/>
              <a:gd name="T97" fmla="*/ 2147483646 h 184"/>
              <a:gd name="T98" fmla="*/ 2147483646 w 220"/>
              <a:gd name="T99" fmla="*/ 2147483646 h 184"/>
              <a:gd name="T100" fmla="*/ 2147483646 w 220"/>
              <a:gd name="T101" fmla="*/ 0 h 184"/>
              <a:gd name="T102" fmla="*/ 0 w 220"/>
              <a:gd name="T103" fmla="*/ 2147483646 h 184"/>
              <a:gd name="T104" fmla="*/ 2147483646 w 220"/>
              <a:gd name="T105" fmla="*/ 2147483646 h 184"/>
              <a:gd name="T106" fmla="*/ 2147483646 w 220"/>
              <a:gd name="T107" fmla="*/ 2147483646 h 184"/>
              <a:gd name="T108" fmla="*/ 2147483646 w 220"/>
              <a:gd name="T109" fmla="*/ 2147483646 h 184"/>
              <a:gd name="T110" fmla="*/ 2147483646 w 220"/>
              <a:gd name="T111" fmla="*/ 2147483646 h 184"/>
              <a:gd name="T112" fmla="*/ 2147483646 w 220"/>
              <a:gd name="T113" fmla="*/ 2147483646 h 184"/>
              <a:gd name="T114" fmla="*/ 2147483646 w 220"/>
              <a:gd name="T115" fmla="*/ 2147483646 h 184"/>
              <a:gd name="T116" fmla="*/ 2147483646 w 220"/>
              <a:gd name="T117" fmla="*/ 2147483646 h 18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20" h="184">
                <a:moveTo>
                  <a:pt x="30" y="150"/>
                </a:moveTo>
                <a:cubicBezTo>
                  <a:pt x="30" y="100"/>
                  <a:pt x="30" y="100"/>
                  <a:pt x="30" y="100"/>
                </a:cubicBezTo>
                <a:cubicBezTo>
                  <a:pt x="30" y="96"/>
                  <a:pt x="33" y="93"/>
                  <a:pt x="37" y="93"/>
                </a:cubicBezTo>
                <a:cubicBezTo>
                  <a:pt x="49" y="93"/>
                  <a:pt x="49" y="93"/>
                  <a:pt x="49" y="93"/>
                </a:cubicBezTo>
                <a:cubicBezTo>
                  <a:pt x="53" y="93"/>
                  <a:pt x="57" y="96"/>
                  <a:pt x="57" y="100"/>
                </a:cubicBezTo>
                <a:cubicBezTo>
                  <a:pt x="57" y="150"/>
                  <a:pt x="57" y="150"/>
                  <a:pt x="57" y="150"/>
                </a:cubicBezTo>
                <a:cubicBezTo>
                  <a:pt x="57" y="154"/>
                  <a:pt x="53" y="157"/>
                  <a:pt x="49" y="157"/>
                </a:cubicBezTo>
                <a:cubicBezTo>
                  <a:pt x="37" y="157"/>
                  <a:pt x="37" y="157"/>
                  <a:pt x="37" y="157"/>
                </a:cubicBezTo>
                <a:cubicBezTo>
                  <a:pt x="33" y="157"/>
                  <a:pt x="30" y="154"/>
                  <a:pt x="30" y="150"/>
                </a:cubicBezTo>
                <a:close/>
                <a:moveTo>
                  <a:pt x="81" y="75"/>
                </a:moveTo>
                <a:cubicBezTo>
                  <a:pt x="77" y="75"/>
                  <a:pt x="74" y="79"/>
                  <a:pt x="74" y="83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74" y="154"/>
                  <a:pt x="77" y="157"/>
                  <a:pt x="81" y="157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7" y="157"/>
                  <a:pt x="101" y="154"/>
                  <a:pt x="101" y="150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79"/>
                  <a:pt x="97" y="75"/>
                  <a:pt x="93" y="75"/>
                </a:cubicBezTo>
                <a:lnTo>
                  <a:pt x="81" y="75"/>
                </a:lnTo>
                <a:close/>
                <a:moveTo>
                  <a:pt x="125" y="60"/>
                </a:moveTo>
                <a:cubicBezTo>
                  <a:pt x="121" y="60"/>
                  <a:pt x="118" y="64"/>
                  <a:pt x="118" y="67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8" y="154"/>
                  <a:pt x="121" y="157"/>
                  <a:pt x="125" y="157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41" y="157"/>
                  <a:pt x="144" y="154"/>
                  <a:pt x="144" y="150"/>
                </a:cubicBezTo>
                <a:cubicBezTo>
                  <a:pt x="144" y="67"/>
                  <a:pt x="144" y="67"/>
                  <a:pt x="144" y="67"/>
                </a:cubicBezTo>
                <a:cubicBezTo>
                  <a:pt x="144" y="64"/>
                  <a:pt x="141" y="60"/>
                  <a:pt x="137" y="60"/>
                </a:cubicBezTo>
                <a:lnTo>
                  <a:pt x="125" y="60"/>
                </a:lnTo>
                <a:close/>
                <a:moveTo>
                  <a:pt x="169" y="45"/>
                </a:moveTo>
                <a:cubicBezTo>
                  <a:pt x="165" y="45"/>
                  <a:pt x="162" y="48"/>
                  <a:pt x="162" y="52"/>
                </a:cubicBezTo>
                <a:cubicBezTo>
                  <a:pt x="162" y="150"/>
                  <a:pt x="162" y="150"/>
                  <a:pt x="162" y="150"/>
                </a:cubicBezTo>
                <a:cubicBezTo>
                  <a:pt x="162" y="154"/>
                  <a:pt x="165" y="157"/>
                  <a:pt x="169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5" y="157"/>
                  <a:pt x="189" y="154"/>
                  <a:pt x="189" y="150"/>
                </a:cubicBezTo>
                <a:cubicBezTo>
                  <a:pt x="189" y="52"/>
                  <a:pt x="189" y="52"/>
                  <a:pt x="189" y="52"/>
                </a:cubicBezTo>
                <a:cubicBezTo>
                  <a:pt x="189" y="48"/>
                  <a:pt x="185" y="45"/>
                  <a:pt x="181" y="45"/>
                </a:cubicBezTo>
                <a:lnTo>
                  <a:pt x="169" y="45"/>
                </a:lnTo>
                <a:close/>
                <a:moveTo>
                  <a:pt x="33" y="74"/>
                </a:moveTo>
                <a:cubicBezTo>
                  <a:pt x="80" y="65"/>
                  <a:pt x="124" y="48"/>
                  <a:pt x="164" y="25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55" y="9"/>
                  <a:pt x="155" y="9"/>
                  <a:pt x="155" y="9"/>
                </a:cubicBezTo>
                <a:cubicBezTo>
                  <a:pt x="159" y="16"/>
                  <a:pt x="159" y="16"/>
                  <a:pt x="159" y="16"/>
                </a:cubicBezTo>
                <a:cubicBezTo>
                  <a:pt x="121" y="39"/>
                  <a:pt x="78" y="56"/>
                  <a:pt x="32" y="64"/>
                </a:cubicBezTo>
                <a:lnTo>
                  <a:pt x="33" y="74"/>
                </a:lnTo>
                <a:close/>
                <a:moveTo>
                  <a:pt x="220" y="171"/>
                </a:moveTo>
                <a:cubicBezTo>
                  <a:pt x="198" y="158"/>
                  <a:pt x="198" y="158"/>
                  <a:pt x="198" y="158"/>
                </a:cubicBezTo>
                <a:cubicBezTo>
                  <a:pt x="198" y="166"/>
                  <a:pt x="198" y="166"/>
                  <a:pt x="198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22"/>
                  <a:pt x="18" y="22"/>
                  <a:pt x="18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166"/>
                  <a:pt x="9" y="166"/>
                  <a:pt x="9" y="166"/>
                </a:cubicBezTo>
                <a:cubicBezTo>
                  <a:pt x="9" y="171"/>
                  <a:pt x="9" y="171"/>
                  <a:pt x="9" y="171"/>
                </a:cubicBezTo>
                <a:cubicBezTo>
                  <a:pt x="9" y="176"/>
                  <a:pt x="9" y="176"/>
                  <a:pt x="9" y="176"/>
                </a:cubicBezTo>
                <a:cubicBezTo>
                  <a:pt x="198" y="176"/>
                  <a:pt x="198" y="176"/>
                  <a:pt x="198" y="176"/>
                </a:cubicBezTo>
                <a:cubicBezTo>
                  <a:pt x="198" y="184"/>
                  <a:pt x="198" y="184"/>
                  <a:pt x="198" y="184"/>
                </a:cubicBezTo>
                <a:lnTo>
                  <a:pt x="220" y="1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6" name="Google Shape;748;p29">
            <a:extLst>
              <a:ext uri="{FF2B5EF4-FFF2-40B4-BE49-F238E27FC236}">
                <a16:creationId xmlns:a16="http://schemas.microsoft.com/office/drawing/2014/main" id="{834D50FD-B8B2-7C94-E41E-510C76B28C60}"/>
              </a:ext>
            </a:extLst>
          </p:cNvPr>
          <p:cNvSpPr>
            <a:spLocks noGrp="1"/>
          </p:cNvSpPr>
          <p:nvPr/>
        </p:nvSpPr>
        <p:spPr>
          <a:xfrm>
            <a:off x="10773874" y="4166702"/>
            <a:ext cx="332083" cy="486673"/>
          </a:xfrm>
          <a:custGeom>
            <a:avLst/>
            <a:gdLst>
              <a:gd name="T0" fmla="*/ 2147483646 w 143"/>
              <a:gd name="T1" fmla="*/ 2147483646 h 209"/>
              <a:gd name="T2" fmla="*/ 2147483646 w 143"/>
              <a:gd name="T3" fmla="*/ 2147483646 h 209"/>
              <a:gd name="T4" fmla="*/ 2147483646 w 143"/>
              <a:gd name="T5" fmla="*/ 2147483646 h 209"/>
              <a:gd name="T6" fmla="*/ 2147483646 w 143"/>
              <a:gd name="T7" fmla="*/ 2147483646 h 209"/>
              <a:gd name="T8" fmla="*/ 2147483646 w 143"/>
              <a:gd name="T9" fmla="*/ 2147483646 h 209"/>
              <a:gd name="T10" fmla="*/ 2147483646 w 143"/>
              <a:gd name="T11" fmla="*/ 2147483646 h 209"/>
              <a:gd name="T12" fmla="*/ 2147483646 w 143"/>
              <a:gd name="T13" fmla="*/ 2147483646 h 209"/>
              <a:gd name="T14" fmla="*/ 2147483646 w 143"/>
              <a:gd name="T15" fmla="*/ 2147483646 h 209"/>
              <a:gd name="T16" fmla="*/ 2147483646 w 143"/>
              <a:gd name="T17" fmla="*/ 2147483646 h 209"/>
              <a:gd name="T18" fmla="*/ 2147483646 w 143"/>
              <a:gd name="T19" fmla="*/ 2147483646 h 209"/>
              <a:gd name="T20" fmla="*/ 2147483646 w 143"/>
              <a:gd name="T21" fmla="*/ 0 h 209"/>
              <a:gd name="T22" fmla="*/ 2147483646 w 143"/>
              <a:gd name="T23" fmla="*/ 0 h 209"/>
              <a:gd name="T24" fmla="*/ 2147483646 w 143"/>
              <a:gd name="T25" fmla="*/ 2147483646 h 209"/>
              <a:gd name="T26" fmla="*/ 2147483646 w 143"/>
              <a:gd name="T27" fmla="*/ 2147483646 h 209"/>
              <a:gd name="T28" fmla="*/ 0 w 143"/>
              <a:gd name="T29" fmla="*/ 2147483646 h 209"/>
              <a:gd name="T30" fmla="*/ 2147483646 w 143"/>
              <a:gd name="T31" fmla="*/ 2147483646 h 209"/>
              <a:gd name="T32" fmla="*/ 2147483646 w 143"/>
              <a:gd name="T33" fmla="*/ 2147483646 h 209"/>
              <a:gd name="T34" fmla="*/ 2147483646 w 143"/>
              <a:gd name="T35" fmla="*/ 2147483646 h 209"/>
              <a:gd name="T36" fmla="*/ 2147483646 w 143"/>
              <a:gd name="T37" fmla="*/ 2147483646 h 209"/>
              <a:gd name="T38" fmla="*/ 2147483646 w 143"/>
              <a:gd name="T39" fmla="*/ 2147483646 h 209"/>
              <a:gd name="T40" fmla="*/ 2147483646 w 143"/>
              <a:gd name="T41" fmla="*/ 2147483646 h 209"/>
              <a:gd name="T42" fmla="*/ 2147483646 w 143"/>
              <a:gd name="T43" fmla="*/ 2147483646 h 209"/>
              <a:gd name="T44" fmla="*/ 2147483646 w 143"/>
              <a:gd name="T45" fmla="*/ 2147483646 h 209"/>
              <a:gd name="T46" fmla="*/ 2147483646 w 143"/>
              <a:gd name="T47" fmla="*/ 2147483646 h 209"/>
              <a:gd name="T48" fmla="*/ 2147483646 w 143"/>
              <a:gd name="T49" fmla="*/ 2147483646 h 209"/>
              <a:gd name="T50" fmla="*/ 2147483646 w 143"/>
              <a:gd name="T51" fmla="*/ 2147483646 h 209"/>
              <a:gd name="T52" fmla="*/ 2147483646 w 143"/>
              <a:gd name="T53" fmla="*/ 2147483646 h 209"/>
              <a:gd name="T54" fmla="*/ 2147483646 w 143"/>
              <a:gd name="T55" fmla="*/ 2147483646 h 209"/>
              <a:gd name="T56" fmla="*/ 2147483646 w 143"/>
              <a:gd name="T57" fmla="*/ 2147483646 h 20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/>
            <a:rect l="0" t="0" r="r" b="b"/>
            <a:pathLst>
              <a:path w="143" h="209">
                <a:moveTo>
                  <a:pt x="143" y="139"/>
                </a:moveTo>
                <a:cubicBezTo>
                  <a:pt x="143" y="117"/>
                  <a:pt x="127" y="100"/>
                  <a:pt x="93" y="92"/>
                </a:cubicBezTo>
                <a:cubicBezTo>
                  <a:pt x="90" y="91"/>
                  <a:pt x="71" y="86"/>
                  <a:pt x="68" y="85"/>
                </a:cubicBezTo>
                <a:cubicBezTo>
                  <a:pt x="42" y="79"/>
                  <a:pt x="34" y="75"/>
                  <a:pt x="34" y="68"/>
                </a:cubicBezTo>
                <a:cubicBezTo>
                  <a:pt x="34" y="60"/>
                  <a:pt x="44" y="52"/>
                  <a:pt x="70" y="52"/>
                </a:cubicBezTo>
                <a:cubicBezTo>
                  <a:pt x="89" y="52"/>
                  <a:pt x="107" y="66"/>
                  <a:pt x="107" y="66"/>
                </a:cubicBezTo>
                <a:cubicBezTo>
                  <a:pt x="114" y="71"/>
                  <a:pt x="119" y="71"/>
                  <a:pt x="125" y="65"/>
                </a:cubicBezTo>
                <a:cubicBezTo>
                  <a:pt x="125" y="65"/>
                  <a:pt x="133" y="58"/>
                  <a:pt x="133" y="52"/>
                </a:cubicBezTo>
                <a:cubicBezTo>
                  <a:pt x="133" y="42"/>
                  <a:pt x="110" y="29"/>
                  <a:pt x="87" y="24"/>
                </a:cubicBezTo>
                <a:cubicBezTo>
                  <a:pt x="87" y="8"/>
                  <a:pt x="87" y="8"/>
                  <a:pt x="87" y="8"/>
                </a:cubicBezTo>
                <a:cubicBezTo>
                  <a:pt x="87" y="3"/>
                  <a:pt x="82" y="0"/>
                  <a:pt x="7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1" y="0"/>
                  <a:pt x="57" y="3"/>
                  <a:pt x="57" y="8"/>
                </a:cubicBezTo>
                <a:cubicBezTo>
                  <a:pt x="57" y="23"/>
                  <a:pt x="57" y="23"/>
                  <a:pt x="57" y="23"/>
                </a:cubicBezTo>
                <a:cubicBezTo>
                  <a:pt x="20" y="27"/>
                  <a:pt x="0" y="46"/>
                  <a:pt x="0" y="69"/>
                </a:cubicBezTo>
                <a:cubicBezTo>
                  <a:pt x="0" y="96"/>
                  <a:pt x="26" y="106"/>
                  <a:pt x="54" y="114"/>
                </a:cubicBezTo>
                <a:cubicBezTo>
                  <a:pt x="58" y="115"/>
                  <a:pt x="80" y="120"/>
                  <a:pt x="84" y="121"/>
                </a:cubicBezTo>
                <a:cubicBezTo>
                  <a:pt x="105" y="126"/>
                  <a:pt x="109" y="134"/>
                  <a:pt x="109" y="139"/>
                </a:cubicBezTo>
                <a:cubicBezTo>
                  <a:pt x="109" y="148"/>
                  <a:pt x="100" y="156"/>
                  <a:pt x="74" y="156"/>
                </a:cubicBezTo>
                <a:cubicBezTo>
                  <a:pt x="55" y="156"/>
                  <a:pt x="30" y="141"/>
                  <a:pt x="30" y="141"/>
                </a:cubicBezTo>
                <a:cubicBezTo>
                  <a:pt x="23" y="136"/>
                  <a:pt x="16" y="138"/>
                  <a:pt x="10" y="144"/>
                </a:cubicBezTo>
                <a:cubicBezTo>
                  <a:pt x="10" y="144"/>
                  <a:pt x="6" y="150"/>
                  <a:pt x="6" y="157"/>
                </a:cubicBezTo>
                <a:cubicBezTo>
                  <a:pt x="6" y="167"/>
                  <a:pt x="32" y="180"/>
                  <a:pt x="57" y="185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5"/>
                  <a:pt x="61" y="209"/>
                  <a:pt x="66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82" y="209"/>
                  <a:pt x="87" y="205"/>
                  <a:pt x="87" y="201"/>
                </a:cubicBezTo>
                <a:cubicBezTo>
                  <a:pt x="87" y="185"/>
                  <a:pt x="87" y="185"/>
                  <a:pt x="87" y="185"/>
                </a:cubicBezTo>
                <a:cubicBezTo>
                  <a:pt x="126" y="181"/>
                  <a:pt x="143" y="161"/>
                  <a:pt x="143" y="1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7" name="Google Shape;749;p29">
            <a:extLst>
              <a:ext uri="{FF2B5EF4-FFF2-40B4-BE49-F238E27FC236}">
                <a16:creationId xmlns:a16="http://schemas.microsoft.com/office/drawing/2014/main" id="{E0CF0B33-CF93-449D-7EDA-3AD0020DA979}"/>
              </a:ext>
            </a:extLst>
          </p:cNvPr>
          <p:cNvSpPr>
            <a:spLocks noGrp="1"/>
          </p:cNvSpPr>
          <p:nvPr/>
        </p:nvSpPr>
        <p:spPr>
          <a:xfrm>
            <a:off x="8461697" y="2913756"/>
            <a:ext cx="439914" cy="526752"/>
          </a:xfrm>
          <a:custGeom>
            <a:avLst/>
            <a:gdLst>
              <a:gd name="T0" fmla="*/ 2147483646 w 189"/>
              <a:gd name="T1" fmla="*/ 2147483646 h 226"/>
              <a:gd name="T2" fmla="*/ 2147483646 w 189"/>
              <a:gd name="T3" fmla="*/ 2147483646 h 226"/>
              <a:gd name="T4" fmla="*/ 2147483646 w 189"/>
              <a:gd name="T5" fmla="*/ 2147483646 h 226"/>
              <a:gd name="T6" fmla="*/ 2147483646 w 189"/>
              <a:gd name="T7" fmla="*/ 2147483646 h 226"/>
              <a:gd name="T8" fmla="*/ 2147483646 w 189"/>
              <a:gd name="T9" fmla="*/ 2147483646 h 226"/>
              <a:gd name="T10" fmla="*/ 2147483646 w 189"/>
              <a:gd name="T11" fmla="*/ 2147483646 h 226"/>
              <a:gd name="T12" fmla="*/ 2147483646 w 189"/>
              <a:gd name="T13" fmla="*/ 2147483646 h 226"/>
              <a:gd name="T14" fmla="*/ 2147483646 w 189"/>
              <a:gd name="T15" fmla="*/ 2147483646 h 226"/>
              <a:gd name="T16" fmla="*/ 2147483646 w 189"/>
              <a:gd name="T17" fmla="*/ 2147483646 h 226"/>
              <a:gd name="T18" fmla="*/ 2147483646 w 189"/>
              <a:gd name="T19" fmla="*/ 2147483646 h 226"/>
              <a:gd name="T20" fmla="*/ 2147483646 w 189"/>
              <a:gd name="T21" fmla="*/ 2147483646 h 226"/>
              <a:gd name="T22" fmla="*/ 2147483646 w 189"/>
              <a:gd name="T23" fmla="*/ 2147483646 h 226"/>
              <a:gd name="T24" fmla="*/ 2147483646 w 189"/>
              <a:gd name="T25" fmla="*/ 2147483646 h 226"/>
              <a:gd name="T26" fmla="*/ 2147483646 w 189"/>
              <a:gd name="T27" fmla="*/ 2147483646 h 226"/>
              <a:gd name="T28" fmla="*/ 2147483646 w 189"/>
              <a:gd name="T29" fmla="*/ 2147483646 h 226"/>
              <a:gd name="T30" fmla="*/ 2147483646 w 189"/>
              <a:gd name="T31" fmla="*/ 2147483646 h 226"/>
              <a:gd name="T32" fmla="*/ 2147483646 w 189"/>
              <a:gd name="T33" fmla="*/ 2147483646 h 226"/>
              <a:gd name="T34" fmla="*/ 2147483646 w 189"/>
              <a:gd name="T35" fmla="*/ 2147483646 h 226"/>
              <a:gd name="T36" fmla="*/ 2147483646 w 189"/>
              <a:gd name="T37" fmla="*/ 2147483646 h 226"/>
              <a:gd name="T38" fmla="*/ 2147483646 w 189"/>
              <a:gd name="T39" fmla="*/ 2147483646 h 226"/>
              <a:gd name="T40" fmla="*/ 2147483646 w 189"/>
              <a:gd name="T41" fmla="*/ 2147483646 h 226"/>
              <a:gd name="T42" fmla="*/ 2147483646 w 189"/>
              <a:gd name="T43" fmla="*/ 2147483646 h 226"/>
              <a:gd name="T44" fmla="*/ 2147483646 w 189"/>
              <a:gd name="T45" fmla="*/ 2147483646 h 226"/>
              <a:gd name="T46" fmla="*/ 2147483646 w 189"/>
              <a:gd name="T47" fmla="*/ 2147483646 h 226"/>
              <a:gd name="T48" fmla="*/ 2147483646 w 189"/>
              <a:gd name="T49" fmla="*/ 0 h 226"/>
              <a:gd name="T50" fmla="*/ 2147483646 w 189"/>
              <a:gd name="T51" fmla="*/ 2147483646 h 226"/>
              <a:gd name="T52" fmla="*/ 2147483646 w 189"/>
              <a:gd name="T53" fmla="*/ 2147483646 h 226"/>
              <a:gd name="T54" fmla="*/ 2147483646 w 189"/>
              <a:gd name="T55" fmla="*/ 2147483646 h 226"/>
              <a:gd name="T56" fmla="*/ 2147483646 w 189"/>
              <a:gd name="T57" fmla="*/ 2147483646 h 226"/>
              <a:gd name="T58" fmla="*/ 2147483646 w 189"/>
              <a:gd name="T59" fmla="*/ 2147483646 h 226"/>
              <a:gd name="T60" fmla="*/ 2147483646 w 189"/>
              <a:gd name="T61" fmla="*/ 2147483646 h 226"/>
              <a:gd name="T62" fmla="*/ 2147483646 w 189"/>
              <a:gd name="T63" fmla="*/ 2147483646 h 226"/>
              <a:gd name="T64" fmla="*/ 2147483646 w 189"/>
              <a:gd name="T65" fmla="*/ 2147483646 h 226"/>
              <a:gd name="T66" fmla="*/ 2147483646 w 189"/>
              <a:gd name="T67" fmla="*/ 2147483646 h 226"/>
              <a:gd name="T68" fmla="*/ 2147483646 w 189"/>
              <a:gd name="T69" fmla="*/ 2147483646 h 226"/>
              <a:gd name="T70" fmla="*/ 2147483646 w 189"/>
              <a:gd name="T71" fmla="*/ 2147483646 h 226"/>
              <a:gd name="T72" fmla="*/ 2147483646 w 189"/>
              <a:gd name="T73" fmla="*/ 2147483646 h 226"/>
              <a:gd name="T74" fmla="*/ 2147483646 w 189"/>
              <a:gd name="T75" fmla="*/ 2147483646 h 226"/>
              <a:gd name="T76" fmla="*/ 2147483646 w 189"/>
              <a:gd name="T77" fmla="*/ 2147483646 h 226"/>
              <a:gd name="T78" fmla="*/ 2147483646 w 189"/>
              <a:gd name="T79" fmla="*/ 2147483646 h 226"/>
              <a:gd name="T80" fmla="*/ 2147483646 w 189"/>
              <a:gd name="T81" fmla="*/ 2147483646 h 226"/>
              <a:gd name="T82" fmla="*/ 2147483646 w 189"/>
              <a:gd name="T83" fmla="*/ 2147483646 h 226"/>
              <a:gd name="T84" fmla="*/ 2147483646 w 189"/>
              <a:gd name="T85" fmla="*/ 2147483646 h 226"/>
              <a:gd name="T86" fmla="*/ 2147483646 w 189"/>
              <a:gd name="T87" fmla="*/ 2147483646 h 226"/>
              <a:gd name="T88" fmla="*/ 2147483646 w 189"/>
              <a:gd name="T89" fmla="*/ 2147483646 h 226"/>
              <a:gd name="T90" fmla="*/ 2147483646 w 189"/>
              <a:gd name="T91" fmla="*/ 2147483646 h 226"/>
              <a:gd name="T92" fmla="*/ 2147483646 w 189"/>
              <a:gd name="T93" fmla="*/ 2147483646 h 226"/>
              <a:gd name="T94" fmla="*/ 2147483646 w 189"/>
              <a:gd name="T95" fmla="*/ 2147483646 h 226"/>
              <a:gd name="T96" fmla="*/ 2147483646 w 189"/>
              <a:gd name="T97" fmla="*/ 2147483646 h 226"/>
              <a:gd name="T98" fmla="*/ 2147483646 w 189"/>
              <a:gd name="T99" fmla="*/ 2147483646 h 226"/>
              <a:gd name="T100" fmla="*/ 2147483646 w 189"/>
              <a:gd name="T101" fmla="*/ 2147483646 h 2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9" h="226">
                <a:moveTo>
                  <a:pt x="127" y="218"/>
                </a:moveTo>
                <a:cubicBezTo>
                  <a:pt x="127" y="222"/>
                  <a:pt x="123" y="226"/>
                  <a:pt x="119" y="226"/>
                </a:cubicBezTo>
                <a:cubicBezTo>
                  <a:pt x="71" y="226"/>
                  <a:pt x="71" y="226"/>
                  <a:pt x="71" y="226"/>
                </a:cubicBezTo>
                <a:cubicBezTo>
                  <a:pt x="67" y="226"/>
                  <a:pt x="63" y="222"/>
                  <a:pt x="63" y="218"/>
                </a:cubicBezTo>
                <a:cubicBezTo>
                  <a:pt x="63" y="218"/>
                  <a:pt x="63" y="218"/>
                  <a:pt x="63" y="218"/>
                </a:cubicBezTo>
                <a:cubicBezTo>
                  <a:pt x="63" y="214"/>
                  <a:pt x="67" y="210"/>
                  <a:pt x="71" y="210"/>
                </a:cubicBezTo>
                <a:cubicBezTo>
                  <a:pt x="119" y="210"/>
                  <a:pt x="119" y="210"/>
                  <a:pt x="119" y="210"/>
                </a:cubicBezTo>
                <a:cubicBezTo>
                  <a:pt x="123" y="210"/>
                  <a:pt x="127" y="214"/>
                  <a:pt x="127" y="218"/>
                </a:cubicBezTo>
                <a:close/>
                <a:moveTo>
                  <a:pt x="127" y="198"/>
                </a:moveTo>
                <a:cubicBezTo>
                  <a:pt x="127" y="193"/>
                  <a:pt x="123" y="190"/>
                  <a:pt x="119" y="190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67" y="190"/>
                  <a:pt x="63" y="193"/>
                  <a:pt x="63" y="198"/>
                </a:cubicBezTo>
                <a:cubicBezTo>
                  <a:pt x="63" y="198"/>
                  <a:pt x="63" y="198"/>
                  <a:pt x="63" y="198"/>
                </a:cubicBezTo>
                <a:cubicBezTo>
                  <a:pt x="63" y="202"/>
                  <a:pt x="67" y="205"/>
                  <a:pt x="71" y="205"/>
                </a:cubicBezTo>
                <a:cubicBezTo>
                  <a:pt x="119" y="205"/>
                  <a:pt x="119" y="205"/>
                  <a:pt x="119" y="205"/>
                </a:cubicBezTo>
                <a:cubicBezTo>
                  <a:pt x="123" y="205"/>
                  <a:pt x="127" y="202"/>
                  <a:pt x="127" y="198"/>
                </a:cubicBezTo>
                <a:close/>
                <a:moveTo>
                  <a:pt x="103" y="111"/>
                </a:moveTo>
                <a:cubicBezTo>
                  <a:pt x="93" y="111"/>
                  <a:pt x="93" y="111"/>
                  <a:pt x="93" y="111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90" y="185"/>
                  <a:pt x="92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8" y="185"/>
                  <a:pt x="100" y="185"/>
                  <a:pt x="103" y="185"/>
                </a:cubicBezTo>
                <a:lnTo>
                  <a:pt x="103" y="111"/>
                </a:lnTo>
                <a:close/>
                <a:moveTo>
                  <a:pt x="69" y="81"/>
                </a:moveTo>
                <a:cubicBezTo>
                  <a:pt x="63" y="81"/>
                  <a:pt x="58" y="87"/>
                  <a:pt x="58" y="93"/>
                </a:cubicBezTo>
                <a:cubicBezTo>
                  <a:pt x="58" y="99"/>
                  <a:pt x="63" y="104"/>
                  <a:pt x="69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80" y="93"/>
                  <a:pt x="80" y="93"/>
                  <a:pt x="80" y="93"/>
                </a:cubicBezTo>
                <a:cubicBezTo>
                  <a:pt x="80" y="87"/>
                  <a:pt x="75" y="81"/>
                  <a:pt x="69" y="81"/>
                </a:cubicBezTo>
                <a:close/>
                <a:moveTo>
                  <a:pt x="133" y="93"/>
                </a:moveTo>
                <a:cubicBezTo>
                  <a:pt x="133" y="87"/>
                  <a:pt x="127" y="81"/>
                  <a:pt x="121" y="81"/>
                </a:cubicBezTo>
                <a:cubicBezTo>
                  <a:pt x="115" y="81"/>
                  <a:pt x="110" y="87"/>
                  <a:pt x="110" y="93"/>
                </a:cubicBezTo>
                <a:cubicBezTo>
                  <a:pt x="110" y="104"/>
                  <a:pt x="110" y="104"/>
                  <a:pt x="11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7" y="104"/>
                  <a:pt x="133" y="99"/>
                  <a:pt x="133" y="93"/>
                </a:cubicBezTo>
                <a:close/>
                <a:moveTo>
                  <a:pt x="157" y="72"/>
                </a:moveTo>
                <a:cubicBezTo>
                  <a:pt x="152" y="52"/>
                  <a:pt x="128" y="31"/>
                  <a:pt x="95" y="31"/>
                </a:cubicBezTo>
                <a:cubicBezTo>
                  <a:pt x="62" y="31"/>
                  <a:pt x="38" y="52"/>
                  <a:pt x="33" y="72"/>
                </a:cubicBezTo>
                <a:cubicBezTo>
                  <a:pt x="29" y="88"/>
                  <a:pt x="32" y="102"/>
                  <a:pt x="40" y="116"/>
                </a:cubicBezTo>
                <a:cubicBezTo>
                  <a:pt x="46" y="129"/>
                  <a:pt x="53" y="139"/>
                  <a:pt x="59" y="152"/>
                </a:cubicBezTo>
                <a:cubicBezTo>
                  <a:pt x="62" y="160"/>
                  <a:pt x="63" y="169"/>
                  <a:pt x="65" y="177"/>
                </a:cubicBezTo>
                <a:cubicBezTo>
                  <a:pt x="66" y="183"/>
                  <a:pt x="68" y="185"/>
                  <a:pt x="76" y="185"/>
                </a:cubicBezTo>
                <a:cubicBezTo>
                  <a:pt x="77" y="185"/>
                  <a:pt x="79" y="185"/>
                  <a:pt x="80" y="185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64" y="111"/>
                  <a:pt x="59" y="110"/>
                  <a:pt x="56" y="106"/>
                </a:cubicBezTo>
                <a:cubicBezTo>
                  <a:pt x="52" y="102"/>
                  <a:pt x="50" y="98"/>
                  <a:pt x="50" y="93"/>
                </a:cubicBezTo>
                <a:cubicBezTo>
                  <a:pt x="50" y="88"/>
                  <a:pt x="52" y="83"/>
                  <a:pt x="56" y="80"/>
                </a:cubicBezTo>
                <a:cubicBezTo>
                  <a:pt x="59" y="76"/>
                  <a:pt x="64" y="74"/>
                  <a:pt x="69" y="74"/>
                </a:cubicBezTo>
                <a:cubicBezTo>
                  <a:pt x="79" y="74"/>
                  <a:pt x="87" y="82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88"/>
                  <a:pt x="105" y="83"/>
                  <a:pt x="108" y="80"/>
                </a:cubicBezTo>
                <a:cubicBezTo>
                  <a:pt x="112" y="76"/>
                  <a:pt x="116" y="74"/>
                  <a:pt x="121" y="74"/>
                </a:cubicBezTo>
                <a:cubicBezTo>
                  <a:pt x="126" y="74"/>
                  <a:pt x="131" y="76"/>
                  <a:pt x="134" y="80"/>
                </a:cubicBezTo>
                <a:cubicBezTo>
                  <a:pt x="138" y="83"/>
                  <a:pt x="140" y="88"/>
                  <a:pt x="140" y="93"/>
                </a:cubicBezTo>
                <a:cubicBezTo>
                  <a:pt x="140" y="98"/>
                  <a:pt x="138" y="102"/>
                  <a:pt x="134" y="106"/>
                </a:cubicBezTo>
                <a:cubicBezTo>
                  <a:pt x="131" y="110"/>
                  <a:pt x="126" y="111"/>
                  <a:pt x="121" y="111"/>
                </a:cubicBezTo>
                <a:cubicBezTo>
                  <a:pt x="110" y="111"/>
                  <a:pt x="110" y="111"/>
                  <a:pt x="110" y="111"/>
                </a:cubicBezTo>
                <a:cubicBezTo>
                  <a:pt x="110" y="185"/>
                  <a:pt x="110" y="185"/>
                  <a:pt x="110" y="185"/>
                </a:cubicBezTo>
                <a:cubicBezTo>
                  <a:pt x="111" y="185"/>
                  <a:pt x="113" y="185"/>
                  <a:pt x="114" y="185"/>
                </a:cubicBezTo>
                <a:cubicBezTo>
                  <a:pt x="122" y="185"/>
                  <a:pt x="124" y="183"/>
                  <a:pt x="125" y="177"/>
                </a:cubicBezTo>
                <a:cubicBezTo>
                  <a:pt x="127" y="169"/>
                  <a:pt x="128" y="160"/>
                  <a:pt x="131" y="152"/>
                </a:cubicBezTo>
                <a:cubicBezTo>
                  <a:pt x="137" y="139"/>
                  <a:pt x="144" y="129"/>
                  <a:pt x="151" y="116"/>
                </a:cubicBezTo>
                <a:cubicBezTo>
                  <a:pt x="158" y="102"/>
                  <a:pt x="161" y="88"/>
                  <a:pt x="157" y="72"/>
                </a:cubicBezTo>
                <a:close/>
                <a:moveTo>
                  <a:pt x="102" y="7"/>
                </a:moveTo>
                <a:cubicBezTo>
                  <a:pt x="102" y="3"/>
                  <a:pt x="99" y="0"/>
                  <a:pt x="95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1" y="0"/>
                  <a:pt x="88" y="3"/>
                  <a:pt x="88" y="7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4"/>
                  <a:pt x="91" y="27"/>
                  <a:pt x="95" y="27"/>
                </a:cubicBezTo>
                <a:cubicBezTo>
                  <a:pt x="95" y="27"/>
                  <a:pt x="95" y="27"/>
                  <a:pt x="95" y="27"/>
                </a:cubicBezTo>
                <a:cubicBezTo>
                  <a:pt x="99" y="27"/>
                  <a:pt x="102" y="24"/>
                  <a:pt x="102" y="20"/>
                </a:cubicBezTo>
                <a:lnTo>
                  <a:pt x="102" y="7"/>
                </a:lnTo>
                <a:close/>
                <a:moveTo>
                  <a:pt x="140" y="18"/>
                </a:moveTo>
                <a:cubicBezTo>
                  <a:pt x="142" y="15"/>
                  <a:pt x="141" y="11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4" y="7"/>
                  <a:pt x="130" y="9"/>
                  <a:pt x="128" y="12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0" y="26"/>
                  <a:pt x="121" y="31"/>
                  <a:pt x="125" y="32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8" y="34"/>
                  <a:pt x="132" y="33"/>
                  <a:pt x="134" y="30"/>
                </a:cubicBezTo>
                <a:lnTo>
                  <a:pt x="140" y="18"/>
                </a:lnTo>
                <a:close/>
                <a:moveTo>
                  <a:pt x="168" y="41"/>
                </a:moveTo>
                <a:cubicBezTo>
                  <a:pt x="171" y="38"/>
                  <a:pt x="171" y="34"/>
                  <a:pt x="169" y="31"/>
                </a:cubicBezTo>
                <a:cubicBezTo>
                  <a:pt x="169" y="31"/>
                  <a:pt x="169" y="31"/>
                  <a:pt x="169" y="31"/>
                </a:cubicBezTo>
                <a:cubicBezTo>
                  <a:pt x="166" y="28"/>
                  <a:pt x="162" y="28"/>
                  <a:pt x="159" y="30"/>
                </a:cubicBezTo>
                <a:cubicBezTo>
                  <a:pt x="149" y="39"/>
                  <a:pt x="149" y="39"/>
                  <a:pt x="149" y="39"/>
                </a:cubicBezTo>
                <a:cubicBezTo>
                  <a:pt x="147" y="41"/>
                  <a:pt x="146" y="46"/>
                  <a:pt x="149" y="48"/>
                </a:cubicBezTo>
                <a:cubicBezTo>
                  <a:pt x="149" y="48"/>
                  <a:pt x="149" y="48"/>
                  <a:pt x="149" y="48"/>
                </a:cubicBezTo>
                <a:cubicBezTo>
                  <a:pt x="151" y="51"/>
                  <a:pt x="156" y="52"/>
                  <a:pt x="159" y="49"/>
                </a:cubicBezTo>
                <a:lnTo>
                  <a:pt x="168" y="41"/>
                </a:lnTo>
                <a:close/>
                <a:moveTo>
                  <a:pt x="183" y="74"/>
                </a:moveTo>
                <a:cubicBezTo>
                  <a:pt x="187" y="74"/>
                  <a:pt x="189" y="70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3"/>
                  <a:pt x="184" y="60"/>
                  <a:pt x="180" y="61"/>
                </a:cubicBezTo>
                <a:cubicBezTo>
                  <a:pt x="168" y="63"/>
                  <a:pt x="168" y="63"/>
                  <a:pt x="168" y="63"/>
                </a:cubicBezTo>
                <a:cubicBezTo>
                  <a:pt x="164" y="64"/>
                  <a:pt x="162" y="67"/>
                  <a:pt x="162" y="71"/>
                </a:cubicBezTo>
                <a:cubicBezTo>
                  <a:pt x="162" y="71"/>
                  <a:pt x="162" y="71"/>
                  <a:pt x="162" y="71"/>
                </a:cubicBezTo>
                <a:cubicBezTo>
                  <a:pt x="163" y="75"/>
                  <a:pt x="167" y="77"/>
                  <a:pt x="170" y="77"/>
                </a:cubicBezTo>
                <a:lnTo>
                  <a:pt x="183" y="74"/>
                </a:lnTo>
                <a:close/>
                <a:moveTo>
                  <a:pt x="180" y="111"/>
                </a:moveTo>
                <a:cubicBezTo>
                  <a:pt x="184" y="112"/>
                  <a:pt x="187" y="109"/>
                  <a:pt x="188" y="106"/>
                </a:cubicBezTo>
                <a:cubicBezTo>
                  <a:pt x="188" y="106"/>
                  <a:pt x="188" y="106"/>
                  <a:pt x="188" y="106"/>
                </a:cubicBezTo>
                <a:cubicBezTo>
                  <a:pt x="189" y="102"/>
                  <a:pt x="186" y="98"/>
                  <a:pt x="183" y="98"/>
                </a:cubicBezTo>
                <a:cubicBezTo>
                  <a:pt x="170" y="95"/>
                  <a:pt x="170" y="95"/>
                  <a:pt x="170" y="95"/>
                </a:cubicBezTo>
                <a:cubicBezTo>
                  <a:pt x="166" y="94"/>
                  <a:pt x="163" y="97"/>
                  <a:pt x="162" y="100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161" y="104"/>
                  <a:pt x="164" y="108"/>
                  <a:pt x="167" y="109"/>
                </a:cubicBezTo>
                <a:lnTo>
                  <a:pt x="180" y="111"/>
                </a:lnTo>
                <a:close/>
                <a:moveTo>
                  <a:pt x="55" y="30"/>
                </a:moveTo>
                <a:cubicBezTo>
                  <a:pt x="57" y="33"/>
                  <a:pt x="61" y="34"/>
                  <a:pt x="65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8" y="31"/>
                  <a:pt x="69" y="26"/>
                  <a:pt x="67" y="23"/>
                </a:cubicBezTo>
                <a:cubicBezTo>
                  <a:pt x="61" y="12"/>
                  <a:pt x="61" y="12"/>
                  <a:pt x="61" y="12"/>
                </a:cubicBezTo>
                <a:cubicBezTo>
                  <a:pt x="59" y="9"/>
                  <a:pt x="55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49" y="11"/>
                  <a:pt x="47" y="15"/>
                  <a:pt x="49" y="18"/>
                </a:cubicBezTo>
                <a:lnTo>
                  <a:pt x="55" y="30"/>
                </a:lnTo>
                <a:close/>
                <a:moveTo>
                  <a:pt x="31" y="49"/>
                </a:moveTo>
                <a:cubicBezTo>
                  <a:pt x="33" y="52"/>
                  <a:pt x="38" y="51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3" y="46"/>
                  <a:pt x="43" y="41"/>
                  <a:pt x="40" y="39"/>
                </a:cubicBezTo>
                <a:cubicBezTo>
                  <a:pt x="30" y="30"/>
                  <a:pt x="30" y="30"/>
                  <a:pt x="30" y="30"/>
                </a:cubicBezTo>
                <a:cubicBezTo>
                  <a:pt x="27" y="28"/>
                  <a:pt x="23" y="28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18" y="34"/>
                  <a:pt x="18" y="38"/>
                  <a:pt x="21" y="41"/>
                </a:cubicBezTo>
                <a:lnTo>
                  <a:pt x="31" y="49"/>
                </a:lnTo>
                <a:close/>
                <a:moveTo>
                  <a:pt x="19" y="77"/>
                </a:moveTo>
                <a:cubicBezTo>
                  <a:pt x="23" y="77"/>
                  <a:pt x="26" y="75"/>
                  <a:pt x="27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7" y="67"/>
                  <a:pt x="25" y="64"/>
                  <a:pt x="21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5" y="60"/>
                  <a:pt x="1" y="63"/>
                  <a:pt x="1" y="66"/>
                </a:cubicBezTo>
                <a:cubicBezTo>
                  <a:pt x="1" y="66"/>
                  <a:pt x="1" y="66"/>
                  <a:pt x="1" y="66"/>
                </a:cubicBezTo>
                <a:cubicBezTo>
                  <a:pt x="0" y="70"/>
                  <a:pt x="3" y="74"/>
                  <a:pt x="6" y="74"/>
                </a:cubicBezTo>
                <a:lnTo>
                  <a:pt x="19" y="77"/>
                </a:lnTo>
                <a:close/>
                <a:moveTo>
                  <a:pt x="22" y="109"/>
                </a:moveTo>
                <a:cubicBezTo>
                  <a:pt x="26" y="108"/>
                  <a:pt x="28" y="104"/>
                  <a:pt x="27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97"/>
                  <a:pt x="23" y="94"/>
                  <a:pt x="19" y="95"/>
                </a:cubicBezTo>
                <a:cubicBezTo>
                  <a:pt x="7" y="98"/>
                  <a:pt x="7" y="98"/>
                  <a:pt x="7" y="98"/>
                </a:cubicBezTo>
                <a:cubicBezTo>
                  <a:pt x="3" y="98"/>
                  <a:pt x="1" y="102"/>
                  <a:pt x="1" y="106"/>
                </a:cubicBezTo>
                <a:cubicBezTo>
                  <a:pt x="1" y="106"/>
                  <a:pt x="1" y="106"/>
                  <a:pt x="1" y="106"/>
                </a:cubicBezTo>
                <a:cubicBezTo>
                  <a:pt x="2" y="109"/>
                  <a:pt x="6" y="112"/>
                  <a:pt x="9" y="111"/>
                </a:cubicBezTo>
                <a:lnTo>
                  <a:pt x="22" y="1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8" name="Google Shape;750;p29">
            <a:extLst>
              <a:ext uri="{FF2B5EF4-FFF2-40B4-BE49-F238E27FC236}">
                <a16:creationId xmlns:a16="http://schemas.microsoft.com/office/drawing/2014/main" id="{6C395A78-53DB-94E4-C958-77C52795A285}"/>
              </a:ext>
            </a:extLst>
          </p:cNvPr>
          <p:cNvSpPr>
            <a:spLocks noGrp="1"/>
          </p:cNvSpPr>
          <p:nvPr/>
        </p:nvSpPr>
        <p:spPr>
          <a:xfrm>
            <a:off x="9525699" y="4390954"/>
            <a:ext cx="619316" cy="411287"/>
          </a:xfrm>
          <a:custGeom>
            <a:avLst/>
            <a:gdLst>
              <a:gd name="T0" fmla="*/ 2147483646 w 266"/>
              <a:gd name="T1" fmla="*/ 2147483646 h 177"/>
              <a:gd name="T2" fmla="*/ 2147483646 w 266"/>
              <a:gd name="T3" fmla="*/ 2147483646 h 177"/>
              <a:gd name="T4" fmla="*/ 2147483646 w 266"/>
              <a:gd name="T5" fmla="*/ 2147483646 h 177"/>
              <a:gd name="T6" fmla="*/ 2147483646 w 266"/>
              <a:gd name="T7" fmla="*/ 2147483646 h 177"/>
              <a:gd name="T8" fmla="*/ 2147483646 w 266"/>
              <a:gd name="T9" fmla="*/ 2147483646 h 177"/>
              <a:gd name="T10" fmla="*/ 2147483646 w 266"/>
              <a:gd name="T11" fmla="*/ 2147483646 h 177"/>
              <a:gd name="T12" fmla="*/ 2147483646 w 266"/>
              <a:gd name="T13" fmla="*/ 2147483646 h 177"/>
              <a:gd name="T14" fmla="*/ 2147483646 w 266"/>
              <a:gd name="T15" fmla="*/ 0 h 177"/>
              <a:gd name="T16" fmla="*/ 2147483646 w 266"/>
              <a:gd name="T17" fmla="*/ 2147483646 h 177"/>
              <a:gd name="T18" fmla="*/ 2147483646 w 266"/>
              <a:gd name="T19" fmla="*/ 2147483646 h 177"/>
              <a:gd name="T20" fmla="*/ 2147483646 w 266"/>
              <a:gd name="T21" fmla="*/ 2147483646 h 177"/>
              <a:gd name="T22" fmla="*/ 0 w 266"/>
              <a:gd name="T23" fmla="*/ 2147483646 h 177"/>
              <a:gd name="T24" fmla="*/ 2147483646 w 266"/>
              <a:gd name="T25" fmla="*/ 2147483646 h 177"/>
              <a:gd name="T26" fmla="*/ 2147483646 w 266"/>
              <a:gd name="T27" fmla="*/ 2147483646 h 177"/>
              <a:gd name="T28" fmla="*/ 2147483646 w 266"/>
              <a:gd name="T29" fmla="*/ 2147483646 h 177"/>
              <a:gd name="T30" fmla="*/ 2147483646 w 266"/>
              <a:gd name="T31" fmla="*/ 2147483646 h 177"/>
              <a:gd name="T32" fmla="*/ 2147483646 w 266"/>
              <a:gd name="T33" fmla="*/ 2147483646 h 177"/>
              <a:gd name="T34" fmla="*/ 2147483646 w 266"/>
              <a:gd name="T35" fmla="*/ 2147483646 h 177"/>
              <a:gd name="T36" fmla="*/ 2147483646 w 266"/>
              <a:gd name="T37" fmla="*/ 2147483646 h 177"/>
              <a:gd name="T38" fmla="*/ 2147483646 w 266"/>
              <a:gd name="T39" fmla="*/ 2147483646 h 177"/>
              <a:gd name="T40" fmla="*/ 2147483646 w 266"/>
              <a:gd name="T41" fmla="*/ 2147483646 h 177"/>
              <a:gd name="T42" fmla="*/ 2147483646 w 266"/>
              <a:gd name="T43" fmla="*/ 2147483646 h 177"/>
              <a:gd name="T44" fmla="*/ 2147483646 w 266"/>
              <a:gd name="T45" fmla="*/ 2147483646 h 177"/>
              <a:gd name="T46" fmla="*/ 2147483646 w 266"/>
              <a:gd name="T47" fmla="*/ 2147483646 h 177"/>
              <a:gd name="T48" fmla="*/ 2147483646 w 266"/>
              <a:gd name="T49" fmla="*/ 2147483646 h 177"/>
              <a:gd name="T50" fmla="*/ 2147483646 w 266"/>
              <a:gd name="T51" fmla="*/ 2147483646 h 177"/>
              <a:gd name="T52" fmla="*/ 2147483646 w 266"/>
              <a:gd name="T53" fmla="*/ 2147483646 h 177"/>
              <a:gd name="T54" fmla="*/ 2147483646 w 266"/>
              <a:gd name="T55" fmla="*/ 2147483646 h 177"/>
              <a:gd name="T56" fmla="*/ 2147483646 w 266"/>
              <a:gd name="T57" fmla="*/ 2147483646 h 177"/>
              <a:gd name="T58" fmla="*/ 2147483646 w 266"/>
              <a:gd name="T59" fmla="*/ 2147483646 h 177"/>
              <a:gd name="T60" fmla="*/ 2147483646 w 266"/>
              <a:gd name="T61" fmla="*/ 2147483646 h 177"/>
              <a:gd name="T62" fmla="*/ 2147483646 w 266"/>
              <a:gd name="T63" fmla="*/ 2147483646 h 177"/>
              <a:gd name="T64" fmla="*/ 2147483646 w 266"/>
              <a:gd name="T65" fmla="*/ 2147483646 h 177"/>
              <a:gd name="T66" fmla="*/ 2147483646 w 266"/>
              <a:gd name="T67" fmla="*/ 2147483646 h 177"/>
              <a:gd name="T68" fmla="*/ 2147483646 w 266"/>
              <a:gd name="T69" fmla="*/ 2147483646 h 177"/>
              <a:gd name="T70" fmla="*/ 2147483646 w 266"/>
              <a:gd name="T71" fmla="*/ 2147483646 h 177"/>
              <a:gd name="T72" fmla="*/ 2147483646 w 266"/>
              <a:gd name="T73" fmla="*/ 2147483646 h 177"/>
              <a:gd name="T74" fmla="*/ 2147483646 w 266"/>
              <a:gd name="T75" fmla="*/ 2147483646 h 177"/>
              <a:gd name="T76" fmla="*/ 2147483646 w 266"/>
              <a:gd name="T77" fmla="*/ 2147483646 h 177"/>
              <a:gd name="T78" fmla="*/ 2147483646 w 266"/>
              <a:gd name="T79" fmla="*/ 2147483646 h 177"/>
              <a:gd name="T80" fmla="*/ 2147483646 w 266"/>
              <a:gd name="T81" fmla="*/ 2147483646 h 177"/>
              <a:gd name="T82" fmla="*/ 2147483646 w 266"/>
              <a:gd name="T83" fmla="*/ 2147483646 h 177"/>
              <a:gd name="T84" fmla="*/ 2147483646 w 266"/>
              <a:gd name="T85" fmla="*/ 2147483646 h 177"/>
              <a:gd name="T86" fmla="*/ 2147483646 w 266"/>
              <a:gd name="T87" fmla="*/ 2147483646 h 177"/>
              <a:gd name="T88" fmla="*/ 2147483646 w 266"/>
              <a:gd name="T89" fmla="*/ 2147483646 h 177"/>
              <a:gd name="T90" fmla="*/ 2147483646 w 266"/>
              <a:gd name="T91" fmla="*/ 2147483646 h 17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66" h="177">
                <a:moveTo>
                  <a:pt x="211" y="17"/>
                </a:moveTo>
                <a:cubicBezTo>
                  <a:pt x="236" y="79"/>
                  <a:pt x="236" y="79"/>
                  <a:pt x="236" y="79"/>
                </a:cubicBezTo>
                <a:cubicBezTo>
                  <a:pt x="205" y="92"/>
                  <a:pt x="205" y="92"/>
                  <a:pt x="205" y="92"/>
                </a:cubicBezTo>
                <a:cubicBezTo>
                  <a:pt x="189" y="78"/>
                  <a:pt x="139" y="35"/>
                  <a:pt x="135" y="34"/>
                </a:cubicBezTo>
                <a:cubicBezTo>
                  <a:pt x="131" y="34"/>
                  <a:pt x="116" y="40"/>
                  <a:pt x="114" y="40"/>
                </a:cubicBezTo>
                <a:cubicBezTo>
                  <a:pt x="114" y="41"/>
                  <a:pt x="105" y="43"/>
                  <a:pt x="96" y="43"/>
                </a:cubicBezTo>
                <a:cubicBezTo>
                  <a:pt x="92" y="43"/>
                  <a:pt x="89" y="43"/>
                  <a:pt x="88" y="41"/>
                </a:cubicBezTo>
                <a:cubicBezTo>
                  <a:pt x="86" y="40"/>
                  <a:pt x="85" y="39"/>
                  <a:pt x="85" y="37"/>
                </a:cubicBezTo>
                <a:cubicBezTo>
                  <a:pt x="85" y="34"/>
                  <a:pt x="88" y="31"/>
                  <a:pt x="90" y="30"/>
                </a:cubicBezTo>
                <a:cubicBezTo>
                  <a:pt x="103" y="22"/>
                  <a:pt x="139" y="9"/>
                  <a:pt x="142" y="9"/>
                </a:cubicBezTo>
                <a:cubicBezTo>
                  <a:pt x="142" y="9"/>
                  <a:pt x="142" y="9"/>
                  <a:pt x="143" y="9"/>
                </a:cubicBezTo>
                <a:cubicBezTo>
                  <a:pt x="151" y="9"/>
                  <a:pt x="205" y="16"/>
                  <a:pt x="211" y="17"/>
                </a:cubicBezTo>
                <a:close/>
                <a:moveTo>
                  <a:pt x="233" y="0"/>
                </a:moveTo>
                <a:cubicBezTo>
                  <a:pt x="232" y="0"/>
                  <a:pt x="231" y="0"/>
                  <a:pt x="231" y="0"/>
                </a:cubicBezTo>
                <a:cubicBezTo>
                  <a:pt x="220" y="4"/>
                  <a:pt x="220" y="4"/>
                  <a:pt x="220" y="4"/>
                </a:cubicBezTo>
                <a:cubicBezTo>
                  <a:pt x="219" y="5"/>
                  <a:pt x="217" y="6"/>
                  <a:pt x="217" y="8"/>
                </a:cubicBezTo>
                <a:cubicBezTo>
                  <a:pt x="216" y="10"/>
                  <a:pt x="216" y="12"/>
                  <a:pt x="217" y="13"/>
                </a:cubicBezTo>
                <a:cubicBezTo>
                  <a:pt x="242" y="78"/>
                  <a:pt x="242" y="78"/>
                  <a:pt x="242" y="78"/>
                </a:cubicBezTo>
                <a:cubicBezTo>
                  <a:pt x="244" y="81"/>
                  <a:pt x="248" y="83"/>
                  <a:pt x="251" y="82"/>
                </a:cubicBezTo>
                <a:cubicBezTo>
                  <a:pt x="261" y="78"/>
                  <a:pt x="261" y="78"/>
                  <a:pt x="261" y="78"/>
                </a:cubicBezTo>
                <a:cubicBezTo>
                  <a:pt x="263" y="77"/>
                  <a:pt x="264" y="76"/>
                  <a:pt x="265" y="74"/>
                </a:cubicBezTo>
                <a:cubicBezTo>
                  <a:pt x="266" y="72"/>
                  <a:pt x="266" y="71"/>
                  <a:pt x="265" y="69"/>
                </a:cubicBezTo>
                <a:cubicBezTo>
                  <a:pt x="240" y="4"/>
                  <a:pt x="240" y="4"/>
                  <a:pt x="240" y="4"/>
                </a:cubicBezTo>
                <a:cubicBezTo>
                  <a:pt x="239" y="2"/>
                  <a:pt x="236" y="0"/>
                  <a:pt x="233" y="0"/>
                </a:cubicBezTo>
                <a:close/>
                <a:moveTo>
                  <a:pt x="0" y="89"/>
                </a:moveTo>
                <a:cubicBezTo>
                  <a:pt x="0" y="90"/>
                  <a:pt x="0" y="92"/>
                  <a:pt x="2" y="94"/>
                </a:cubicBezTo>
                <a:cubicBezTo>
                  <a:pt x="3" y="95"/>
                  <a:pt x="4" y="96"/>
                  <a:pt x="6" y="96"/>
                </a:cubicBezTo>
                <a:cubicBezTo>
                  <a:pt x="17" y="97"/>
                  <a:pt x="17" y="97"/>
                  <a:pt x="17" y="97"/>
                </a:cubicBezTo>
                <a:cubicBezTo>
                  <a:pt x="21" y="97"/>
                  <a:pt x="24" y="94"/>
                  <a:pt x="25" y="90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6"/>
                  <a:pt x="30" y="14"/>
                  <a:pt x="28" y="13"/>
                </a:cubicBezTo>
                <a:cubicBezTo>
                  <a:pt x="27" y="11"/>
                  <a:pt x="26" y="10"/>
                  <a:pt x="2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2" y="9"/>
                  <a:pt x="12" y="9"/>
                </a:cubicBezTo>
                <a:cubicBezTo>
                  <a:pt x="9" y="9"/>
                  <a:pt x="6" y="12"/>
                  <a:pt x="5" y="16"/>
                </a:cubicBezTo>
                <a:lnTo>
                  <a:pt x="0" y="89"/>
                </a:lnTo>
                <a:close/>
                <a:moveTo>
                  <a:pt x="109" y="153"/>
                </a:moveTo>
                <a:cubicBezTo>
                  <a:pt x="109" y="151"/>
                  <a:pt x="107" y="149"/>
                  <a:pt x="105" y="147"/>
                </a:cubicBezTo>
                <a:cubicBezTo>
                  <a:pt x="100" y="143"/>
                  <a:pt x="96" y="144"/>
                  <a:pt x="91" y="149"/>
                </a:cubicBezTo>
                <a:cubicBezTo>
                  <a:pt x="86" y="155"/>
                  <a:pt x="86" y="155"/>
                  <a:pt x="86" y="155"/>
                </a:cubicBezTo>
                <a:cubicBezTo>
                  <a:pt x="86" y="155"/>
                  <a:pt x="86" y="155"/>
                  <a:pt x="86" y="155"/>
                </a:cubicBezTo>
                <a:cubicBezTo>
                  <a:pt x="82" y="161"/>
                  <a:pt x="82" y="161"/>
                  <a:pt x="82" y="161"/>
                </a:cubicBezTo>
                <a:cubicBezTo>
                  <a:pt x="76" y="168"/>
                  <a:pt x="81" y="173"/>
                  <a:pt x="83" y="175"/>
                </a:cubicBezTo>
                <a:cubicBezTo>
                  <a:pt x="85" y="177"/>
                  <a:pt x="87" y="177"/>
                  <a:pt x="89" y="177"/>
                </a:cubicBezTo>
                <a:cubicBezTo>
                  <a:pt x="92" y="177"/>
                  <a:pt x="94" y="176"/>
                  <a:pt x="97" y="173"/>
                </a:cubicBezTo>
                <a:cubicBezTo>
                  <a:pt x="104" y="164"/>
                  <a:pt x="104" y="164"/>
                  <a:pt x="104" y="164"/>
                </a:cubicBezTo>
                <a:cubicBezTo>
                  <a:pt x="104" y="164"/>
                  <a:pt x="104" y="164"/>
                  <a:pt x="104" y="164"/>
                </a:cubicBezTo>
                <a:cubicBezTo>
                  <a:pt x="107" y="161"/>
                  <a:pt x="107" y="161"/>
                  <a:pt x="107" y="161"/>
                </a:cubicBezTo>
                <a:cubicBezTo>
                  <a:pt x="109" y="159"/>
                  <a:pt x="110" y="156"/>
                  <a:pt x="109" y="153"/>
                </a:cubicBezTo>
                <a:close/>
                <a:moveTo>
                  <a:pt x="57" y="149"/>
                </a:moveTo>
                <a:cubicBezTo>
                  <a:pt x="54" y="153"/>
                  <a:pt x="55" y="157"/>
                  <a:pt x="60" y="162"/>
                </a:cubicBezTo>
                <a:cubicBezTo>
                  <a:pt x="65" y="166"/>
                  <a:pt x="70" y="165"/>
                  <a:pt x="74" y="160"/>
                </a:cubicBezTo>
                <a:cubicBezTo>
                  <a:pt x="86" y="145"/>
                  <a:pt x="86" y="145"/>
                  <a:pt x="86" y="145"/>
                </a:cubicBezTo>
                <a:cubicBezTo>
                  <a:pt x="92" y="138"/>
                  <a:pt x="87" y="132"/>
                  <a:pt x="85" y="131"/>
                </a:cubicBezTo>
                <a:cubicBezTo>
                  <a:pt x="80" y="127"/>
                  <a:pt x="75" y="128"/>
                  <a:pt x="71" y="13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64" y="142"/>
                  <a:pt x="64" y="142"/>
                  <a:pt x="64" y="142"/>
                </a:cubicBezTo>
                <a:lnTo>
                  <a:pt x="57" y="149"/>
                </a:lnTo>
                <a:close/>
                <a:moveTo>
                  <a:pt x="39" y="131"/>
                </a:moveTo>
                <a:cubicBezTo>
                  <a:pt x="37" y="133"/>
                  <a:pt x="36" y="136"/>
                  <a:pt x="37" y="139"/>
                </a:cubicBezTo>
                <a:cubicBezTo>
                  <a:pt x="37" y="141"/>
                  <a:pt x="38" y="143"/>
                  <a:pt x="41" y="145"/>
                </a:cubicBezTo>
                <a:cubicBezTo>
                  <a:pt x="45" y="149"/>
                  <a:pt x="50" y="148"/>
                  <a:pt x="54" y="143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70" y="124"/>
                  <a:pt x="71" y="122"/>
                  <a:pt x="71" y="119"/>
                </a:cubicBezTo>
                <a:cubicBezTo>
                  <a:pt x="70" y="117"/>
                  <a:pt x="69" y="114"/>
                  <a:pt x="66" y="112"/>
                </a:cubicBezTo>
                <a:cubicBezTo>
                  <a:pt x="62" y="109"/>
                  <a:pt x="57" y="109"/>
                  <a:pt x="53" y="114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5" y="123"/>
                  <a:pt x="45" y="123"/>
                  <a:pt x="45" y="123"/>
                </a:cubicBezTo>
                <a:lnTo>
                  <a:pt x="39" y="131"/>
                </a:lnTo>
                <a:close/>
                <a:moveTo>
                  <a:pt x="36" y="125"/>
                </a:moveTo>
                <a:cubicBezTo>
                  <a:pt x="50" y="108"/>
                  <a:pt x="50" y="108"/>
                  <a:pt x="50" y="108"/>
                </a:cubicBezTo>
                <a:cubicBezTo>
                  <a:pt x="56" y="101"/>
                  <a:pt x="50" y="96"/>
                  <a:pt x="48" y="94"/>
                </a:cubicBezTo>
                <a:cubicBezTo>
                  <a:pt x="43" y="90"/>
                  <a:pt x="39" y="91"/>
                  <a:pt x="35" y="96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3" y="110"/>
                  <a:pt x="23" y="110"/>
                  <a:pt x="23" y="110"/>
                </a:cubicBezTo>
                <a:cubicBezTo>
                  <a:pt x="21" y="113"/>
                  <a:pt x="20" y="115"/>
                  <a:pt x="20" y="118"/>
                </a:cubicBezTo>
                <a:cubicBezTo>
                  <a:pt x="20" y="121"/>
                  <a:pt x="22" y="122"/>
                  <a:pt x="23" y="123"/>
                </a:cubicBezTo>
                <a:cubicBezTo>
                  <a:pt x="25" y="125"/>
                  <a:pt x="28" y="127"/>
                  <a:pt x="31" y="127"/>
                </a:cubicBezTo>
                <a:cubicBezTo>
                  <a:pt x="33" y="127"/>
                  <a:pt x="34" y="126"/>
                  <a:pt x="36" y="125"/>
                </a:cubicBezTo>
                <a:close/>
                <a:moveTo>
                  <a:pt x="201" y="111"/>
                </a:moveTo>
                <a:cubicBezTo>
                  <a:pt x="204" y="107"/>
                  <a:pt x="206" y="101"/>
                  <a:pt x="200" y="96"/>
                </a:cubicBezTo>
                <a:cubicBezTo>
                  <a:pt x="195" y="92"/>
                  <a:pt x="195" y="92"/>
                  <a:pt x="195" y="92"/>
                </a:cubicBezTo>
                <a:cubicBezTo>
                  <a:pt x="170" y="70"/>
                  <a:pt x="141" y="45"/>
                  <a:pt x="134" y="41"/>
                </a:cubicBezTo>
                <a:cubicBezTo>
                  <a:pt x="131" y="42"/>
                  <a:pt x="123" y="44"/>
                  <a:pt x="116" y="47"/>
                </a:cubicBezTo>
                <a:cubicBezTo>
                  <a:pt x="116" y="47"/>
                  <a:pt x="116" y="47"/>
                  <a:pt x="116" y="47"/>
                </a:cubicBezTo>
                <a:cubicBezTo>
                  <a:pt x="115" y="47"/>
                  <a:pt x="105" y="50"/>
                  <a:pt x="96" y="50"/>
                </a:cubicBezTo>
                <a:cubicBezTo>
                  <a:pt x="91" y="50"/>
                  <a:pt x="87" y="49"/>
                  <a:pt x="84" y="47"/>
                </a:cubicBezTo>
                <a:cubicBezTo>
                  <a:pt x="79" y="43"/>
                  <a:pt x="78" y="39"/>
                  <a:pt x="78" y="37"/>
                </a:cubicBezTo>
                <a:cubicBezTo>
                  <a:pt x="78" y="31"/>
                  <a:pt x="83" y="26"/>
                  <a:pt x="87" y="24"/>
                </a:cubicBezTo>
                <a:cubicBezTo>
                  <a:pt x="36" y="18"/>
                  <a:pt x="36" y="18"/>
                  <a:pt x="36" y="18"/>
                </a:cubicBezTo>
                <a:cubicBezTo>
                  <a:pt x="31" y="91"/>
                  <a:pt x="31" y="91"/>
                  <a:pt x="31" y="91"/>
                </a:cubicBezTo>
                <a:cubicBezTo>
                  <a:pt x="35" y="86"/>
                  <a:pt x="39" y="85"/>
                  <a:pt x="42" y="85"/>
                </a:cubicBezTo>
                <a:cubicBezTo>
                  <a:pt x="46" y="85"/>
                  <a:pt x="49" y="87"/>
                  <a:pt x="52" y="89"/>
                </a:cubicBezTo>
                <a:cubicBezTo>
                  <a:pt x="57" y="93"/>
                  <a:pt x="59" y="99"/>
                  <a:pt x="58" y="104"/>
                </a:cubicBezTo>
                <a:cubicBezTo>
                  <a:pt x="63" y="103"/>
                  <a:pt x="67" y="105"/>
                  <a:pt x="70" y="108"/>
                </a:cubicBezTo>
                <a:cubicBezTo>
                  <a:pt x="75" y="112"/>
                  <a:pt x="78" y="117"/>
                  <a:pt x="77" y="122"/>
                </a:cubicBezTo>
                <a:cubicBezTo>
                  <a:pt x="81" y="122"/>
                  <a:pt x="85" y="123"/>
                  <a:pt x="89" y="126"/>
                </a:cubicBezTo>
                <a:cubicBezTo>
                  <a:pt x="93" y="129"/>
                  <a:pt x="95" y="134"/>
                  <a:pt x="95" y="139"/>
                </a:cubicBezTo>
                <a:cubicBezTo>
                  <a:pt x="100" y="137"/>
                  <a:pt x="105" y="139"/>
                  <a:pt x="109" y="142"/>
                </a:cubicBezTo>
                <a:cubicBezTo>
                  <a:pt x="115" y="147"/>
                  <a:pt x="117" y="153"/>
                  <a:pt x="115" y="160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4"/>
                  <a:pt x="120" y="164"/>
                  <a:pt x="120" y="164"/>
                </a:cubicBezTo>
                <a:cubicBezTo>
                  <a:pt x="120" y="164"/>
                  <a:pt x="120" y="164"/>
                  <a:pt x="120" y="164"/>
                </a:cubicBezTo>
                <a:cubicBezTo>
                  <a:pt x="122" y="165"/>
                  <a:pt x="124" y="166"/>
                  <a:pt x="125" y="166"/>
                </a:cubicBezTo>
                <a:cubicBezTo>
                  <a:pt x="129" y="166"/>
                  <a:pt x="131" y="164"/>
                  <a:pt x="132" y="162"/>
                </a:cubicBezTo>
                <a:cubicBezTo>
                  <a:pt x="135" y="158"/>
                  <a:pt x="137" y="155"/>
                  <a:pt x="133" y="152"/>
                </a:cubicBezTo>
                <a:cubicBezTo>
                  <a:pt x="133" y="151"/>
                  <a:pt x="133" y="151"/>
                  <a:pt x="133" y="151"/>
                </a:cubicBezTo>
                <a:cubicBezTo>
                  <a:pt x="111" y="132"/>
                  <a:pt x="111" y="132"/>
                  <a:pt x="111" y="132"/>
                </a:cubicBezTo>
                <a:cubicBezTo>
                  <a:pt x="110" y="132"/>
                  <a:pt x="109" y="131"/>
                  <a:pt x="109" y="130"/>
                </a:cubicBezTo>
                <a:cubicBezTo>
                  <a:pt x="109" y="129"/>
                  <a:pt x="109" y="128"/>
                  <a:pt x="110" y="127"/>
                </a:cubicBezTo>
                <a:cubicBezTo>
                  <a:pt x="111" y="126"/>
                  <a:pt x="114" y="125"/>
                  <a:pt x="115" y="127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6" y="152"/>
                  <a:pt x="148" y="153"/>
                  <a:pt x="150" y="153"/>
                </a:cubicBezTo>
                <a:cubicBezTo>
                  <a:pt x="153" y="153"/>
                  <a:pt x="155" y="151"/>
                  <a:pt x="158" y="149"/>
                </a:cubicBezTo>
                <a:cubicBezTo>
                  <a:pt x="159" y="147"/>
                  <a:pt x="160" y="144"/>
                  <a:pt x="160" y="142"/>
                </a:cubicBezTo>
                <a:cubicBezTo>
                  <a:pt x="160" y="139"/>
                  <a:pt x="158" y="137"/>
                  <a:pt x="156" y="135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35" y="118"/>
                  <a:pt x="135" y="117"/>
                  <a:pt x="135" y="116"/>
                </a:cubicBezTo>
                <a:cubicBezTo>
                  <a:pt x="134" y="115"/>
                  <a:pt x="135" y="114"/>
                  <a:pt x="135" y="113"/>
                </a:cubicBezTo>
                <a:cubicBezTo>
                  <a:pt x="137" y="112"/>
                  <a:pt x="139" y="112"/>
                  <a:pt x="140" y="113"/>
                </a:cubicBezTo>
                <a:cubicBezTo>
                  <a:pt x="167" y="135"/>
                  <a:pt x="167" y="135"/>
                  <a:pt x="167" y="135"/>
                </a:cubicBezTo>
                <a:cubicBezTo>
                  <a:pt x="169" y="136"/>
                  <a:pt x="171" y="137"/>
                  <a:pt x="174" y="137"/>
                </a:cubicBezTo>
                <a:cubicBezTo>
                  <a:pt x="177" y="137"/>
                  <a:pt x="180" y="135"/>
                  <a:pt x="183" y="132"/>
                </a:cubicBezTo>
                <a:cubicBezTo>
                  <a:pt x="184" y="130"/>
                  <a:pt x="185" y="127"/>
                  <a:pt x="185" y="125"/>
                </a:cubicBezTo>
                <a:cubicBezTo>
                  <a:pt x="185" y="122"/>
                  <a:pt x="184" y="120"/>
                  <a:pt x="181" y="118"/>
                </a:cubicBezTo>
                <a:cubicBezTo>
                  <a:pt x="173" y="112"/>
                  <a:pt x="173" y="112"/>
                  <a:pt x="173" y="112"/>
                </a:cubicBezTo>
                <a:cubicBezTo>
                  <a:pt x="173" y="111"/>
                  <a:pt x="173" y="111"/>
                  <a:pt x="173" y="111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7" y="99"/>
                  <a:pt x="157" y="97"/>
                  <a:pt x="158" y="95"/>
                </a:cubicBezTo>
                <a:cubicBezTo>
                  <a:pt x="160" y="94"/>
                  <a:pt x="162" y="93"/>
                  <a:pt x="164" y="94"/>
                </a:cubicBezTo>
                <a:cubicBezTo>
                  <a:pt x="186" y="113"/>
                  <a:pt x="186" y="113"/>
                  <a:pt x="186" y="113"/>
                </a:cubicBezTo>
                <a:cubicBezTo>
                  <a:pt x="191" y="117"/>
                  <a:pt x="197" y="116"/>
                  <a:pt x="201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20" name="Google Shape;751;p29">
            <a:extLst>
              <a:ext uri="{FF2B5EF4-FFF2-40B4-BE49-F238E27FC236}">
                <a16:creationId xmlns:a16="http://schemas.microsoft.com/office/drawing/2014/main" id="{12679644-D397-AC65-0DE9-F6745A24671D}"/>
              </a:ext>
            </a:extLst>
          </p:cNvPr>
          <p:cNvSpPr>
            <a:spLocks noGrp="1"/>
          </p:cNvSpPr>
          <p:nvPr/>
        </p:nvSpPr>
        <p:spPr>
          <a:xfrm>
            <a:off x="9451267" y="2960515"/>
            <a:ext cx="726193" cy="376933"/>
          </a:xfrm>
          <a:custGeom>
            <a:avLst/>
            <a:gdLst>
              <a:gd name="T0" fmla="*/ 2147483646 w 312"/>
              <a:gd name="T1" fmla="*/ 2147483646 h 162"/>
              <a:gd name="T2" fmla="*/ 2147483646 w 312"/>
              <a:gd name="T3" fmla="*/ 2147483646 h 162"/>
              <a:gd name="T4" fmla="*/ 2147483646 w 312"/>
              <a:gd name="T5" fmla="*/ 2147483646 h 162"/>
              <a:gd name="T6" fmla="*/ 2147483646 w 312"/>
              <a:gd name="T7" fmla="*/ 2147483646 h 162"/>
              <a:gd name="T8" fmla="*/ 2147483646 w 312"/>
              <a:gd name="T9" fmla="*/ 2147483646 h 162"/>
              <a:gd name="T10" fmla="*/ 2147483646 w 312"/>
              <a:gd name="T11" fmla="*/ 2147483646 h 162"/>
              <a:gd name="T12" fmla="*/ 2147483646 w 312"/>
              <a:gd name="T13" fmla="*/ 2147483646 h 162"/>
              <a:gd name="T14" fmla="*/ 2147483646 w 312"/>
              <a:gd name="T15" fmla="*/ 2147483646 h 162"/>
              <a:gd name="T16" fmla="*/ 2147483646 w 312"/>
              <a:gd name="T17" fmla="*/ 2147483646 h 162"/>
              <a:gd name="T18" fmla="*/ 2147483646 w 312"/>
              <a:gd name="T19" fmla="*/ 2147483646 h 162"/>
              <a:gd name="T20" fmla="*/ 2147483646 w 312"/>
              <a:gd name="T21" fmla="*/ 2147483646 h 162"/>
              <a:gd name="T22" fmla="*/ 2147483646 w 312"/>
              <a:gd name="T23" fmla="*/ 0 h 162"/>
              <a:gd name="T24" fmla="*/ 2147483646 w 312"/>
              <a:gd name="T25" fmla="*/ 2147483646 h 162"/>
              <a:gd name="T26" fmla="*/ 2147483646 w 312"/>
              <a:gd name="T27" fmla="*/ 2147483646 h 162"/>
              <a:gd name="T28" fmla="*/ 2147483646 w 312"/>
              <a:gd name="T29" fmla="*/ 2147483646 h 162"/>
              <a:gd name="T30" fmla="*/ 2147483646 w 312"/>
              <a:gd name="T31" fmla="*/ 2147483646 h 162"/>
              <a:gd name="T32" fmla="*/ 2147483646 w 312"/>
              <a:gd name="T33" fmla="*/ 2147483646 h 162"/>
              <a:gd name="T34" fmla="*/ 2147483646 w 312"/>
              <a:gd name="T35" fmla="*/ 2147483646 h 162"/>
              <a:gd name="T36" fmla="*/ 2147483646 w 312"/>
              <a:gd name="T37" fmla="*/ 2147483646 h 162"/>
              <a:gd name="T38" fmla="*/ 2147483646 w 312"/>
              <a:gd name="T39" fmla="*/ 2147483646 h 162"/>
              <a:gd name="T40" fmla="*/ 2147483646 w 312"/>
              <a:gd name="T41" fmla="*/ 2147483646 h 162"/>
              <a:gd name="T42" fmla="*/ 2147483646 w 312"/>
              <a:gd name="T43" fmla="*/ 2147483646 h 162"/>
              <a:gd name="T44" fmla="*/ 2147483646 w 312"/>
              <a:gd name="T45" fmla="*/ 2147483646 h 162"/>
              <a:gd name="T46" fmla="*/ 2147483646 w 312"/>
              <a:gd name="T47" fmla="*/ 2147483646 h 162"/>
              <a:gd name="T48" fmla="*/ 2147483646 w 312"/>
              <a:gd name="T49" fmla="*/ 2147483646 h 162"/>
              <a:gd name="T50" fmla="*/ 2147483646 w 312"/>
              <a:gd name="T51" fmla="*/ 2147483646 h 162"/>
              <a:gd name="T52" fmla="*/ 2147483646 w 312"/>
              <a:gd name="T53" fmla="*/ 2147483646 h 162"/>
              <a:gd name="T54" fmla="*/ 2147483646 w 312"/>
              <a:gd name="T55" fmla="*/ 2147483646 h 162"/>
              <a:gd name="T56" fmla="*/ 2147483646 w 312"/>
              <a:gd name="T57" fmla="*/ 2147483646 h 162"/>
              <a:gd name="T58" fmla="*/ 2147483646 w 312"/>
              <a:gd name="T59" fmla="*/ 2147483646 h 162"/>
              <a:gd name="T60" fmla="*/ 2147483646 w 312"/>
              <a:gd name="T61" fmla="*/ 2147483646 h 162"/>
              <a:gd name="T62" fmla="*/ 2147483646 w 312"/>
              <a:gd name="T63" fmla="*/ 2147483646 h 162"/>
              <a:gd name="T64" fmla="*/ 2147483646 w 312"/>
              <a:gd name="T65" fmla="*/ 2147483646 h 162"/>
              <a:gd name="T66" fmla="*/ 2147483646 w 312"/>
              <a:gd name="T67" fmla="*/ 2147483646 h 162"/>
              <a:gd name="T68" fmla="*/ 2147483646 w 312"/>
              <a:gd name="T69" fmla="*/ 2147483646 h 162"/>
              <a:gd name="T70" fmla="*/ 2147483646 w 312"/>
              <a:gd name="T71" fmla="*/ 2147483646 h 162"/>
              <a:gd name="T72" fmla="*/ 2147483646 w 312"/>
              <a:gd name="T73" fmla="*/ 2147483646 h 162"/>
              <a:gd name="T74" fmla="*/ 2147483646 w 312"/>
              <a:gd name="T75" fmla="*/ 2147483646 h 162"/>
              <a:gd name="T76" fmla="*/ 2147483646 w 312"/>
              <a:gd name="T77" fmla="*/ 2147483646 h 162"/>
              <a:gd name="T78" fmla="*/ 2147483646 w 312"/>
              <a:gd name="T79" fmla="*/ 2147483646 h 162"/>
              <a:gd name="T80" fmla="*/ 2147483646 w 312"/>
              <a:gd name="T81" fmla="*/ 2147483646 h 162"/>
              <a:gd name="T82" fmla="*/ 2147483646 w 312"/>
              <a:gd name="T83" fmla="*/ 2147483646 h 162"/>
              <a:gd name="T84" fmla="*/ 2147483646 w 312"/>
              <a:gd name="T85" fmla="*/ 2147483646 h 162"/>
              <a:gd name="T86" fmla="*/ 2147483646 w 312"/>
              <a:gd name="T87" fmla="*/ 2147483646 h 162"/>
              <a:gd name="T88" fmla="*/ 2147483646 w 312"/>
              <a:gd name="T89" fmla="*/ 2147483646 h 162"/>
              <a:gd name="T90" fmla="*/ 2147483646 w 312"/>
              <a:gd name="T91" fmla="*/ 2147483646 h 162"/>
              <a:gd name="T92" fmla="*/ 2147483646 w 312"/>
              <a:gd name="T93" fmla="*/ 2147483646 h 162"/>
              <a:gd name="T94" fmla="*/ 2147483646 w 312"/>
              <a:gd name="T95" fmla="*/ 2147483646 h 162"/>
              <a:gd name="T96" fmla="*/ 2147483646 w 312"/>
              <a:gd name="T97" fmla="*/ 2147483646 h 162"/>
              <a:gd name="T98" fmla="*/ 2147483646 w 312"/>
              <a:gd name="T99" fmla="*/ 2147483646 h 162"/>
              <a:gd name="T100" fmla="*/ 2147483646 w 312"/>
              <a:gd name="T101" fmla="*/ 2147483646 h 162"/>
              <a:gd name="T102" fmla="*/ 2147483646 w 312"/>
              <a:gd name="T103" fmla="*/ 2147483646 h 162"/>
              <a:gd name="T104" fmla="*/ 2147483646 w 312"/>
              <a:gd name="T105" fmla="*/ 2147483646 h 162"/>
              <a:gd name="T106" fmla="*/ 2147483646 w 312"/>
              <a:gd name="T107" fmla="*/ 2147483646 h 162"/>
              <a:gd name="T108" fmla="*/ 2147483646 w 312"/>
              <a:gd name="T109" fmla="*/ 2147483646 h 162"/>
              <a:gd name="T110" fmla="*/ 2147483646 w 312"/>
              <a:gd name="T111" fmla="*/ 2147483646 h 162"/>
              <a:gd name="T112" fmla="*/ 2147483646 w 312"/>
              <a:gd name="T113" fmla="*/ 2147483646 h 162"/>
              <a:gd name="T114" fmla="*/ 2147483646 w 312"/>
              <a:gd name="T115" fmla="*/ 2147483646 h 162"/>
              <a:gd name="T116" fmla="*/ 2147483646 w 312"/>
              <a:gd name="T117" fmla="*/ 2147483646 h 1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312" h="162">
                <a:moveTo>
                  <a:pt x="225" y="152"/>
                </a:moveTo>
                <a:cubicBezTo>
                  <a:pt x="221" y="155"/>
                  <a:pt x="216" y="156"/>
                  <a:pt x="211" y="157"/>
                </a:cubicBezTo>
                <a:cubicBezTo>
                  <a:pt x="196" y="161"/>
                  <a:pt x="180" y="162"/>
                  <a:pt x="160" y="162"/>
                </a:cubicBezTo>
                <a:cubicBezTo>
                  <a:pt x="140" y="162"/>
                  <a:pt x="124" y="161"/>
                  <a:pt x="109" y="157"/>
                </a:cubicBezTo>
                <a:cubicBezTo>
                  <a:pt x="104" y="156"/>
                  <a:pt x="99" y="155"/>
                  <a:pt x="95" y="152"/>
                </a:cubicBezTo>
                <a:cubicBezTo>
                  <a:pt x="81" y="146"/>
                  <a:pt x="81" y="135"/>
                  <a:pt x="89" y="128"/>
                </a:cubicBezTo>
                <a:cubicBezTo>
                  <a:pt x="97" y="119"/>
                  <a:pt x="107" y="114"/>
                  <a:pt x="118" y="109"/>
                </a:cubicBezTo>
                <a:cubicBezTo>
                  <a:pt x="122" y="107"/>
                  <a:pt x="127" y="105"/>
                  <a:pt x="132" y="103"/>
                </a:cubicBezTo>
                <a:cubicBezTo>
                  <a:pt x="141" y="99"/>
                  <a:pt x="144" y="90"/>
                  <a:pt x="137" y="83"/>
                </a:cubicBezTo>
                <a:cubicBezTo>
                  <a:pt x="123" y="70"/>
                  <a:pt x="118" y="53"/>
                  <a:pt x="119" y="35"/>
                </a:cubicBezTo>
                <a:cubicBezTo>
                  <a:pt x="120" y="16"/>
                  <a:pt x="131" y="5"/>
                  <a:pt x="149" y="1"/>
                </a:cubicBezTo>
                <a:cubicBezTo>
                  <a:pt x="153" y="0"/>
                  <a:pt x="156" y="0"/>
                  <a:pt x="160" y="0"/>
                </a:cubicBezTo>
                <a:cubicBezTo>
                  <a:pt x="164" y="0"/>
                  <a:pt x="167" y="0"/>
                  <a:pt x="171" y="1"/>
                </a:cubicBezTo>
                <a:cubicBezTo>
                  <a:pt x="189" y="5"/>
                  <a:pt x="200" y="16"/>
                  <a:pt x="201" y="35"/>
                </a:cubicBezTo>
                <a:cubicBezTo>
                  <a:pt x="202" y="53"/>
                  <a:pt x="197" y="70"/>
                  <a:pt x="183" y="83"/>
                </a:cubicBezTo>
                <a:cubicBezTo>
                  <a:pt x="176" y="90"/>
                  <a:pt x="179" y="99"/>
                  <a:pt x="188" y="103"/>
                </a:cubicBezTo>
                <a:cubicBezTo>
                  <a:pt x="193" y="105"/>
                  <a:pt x="198" y="107"/>
                  <a:pt x="202" y="109"/>
                </a:cubicBezTo>
                <a:cubicBezTo>
                  <a:pt x="213" y="114"/>
                  <a:pt x="223" y="119"/>
                  <a:pt x="231" y="128"/>
                </a:cubicBezTo>
                <a:cubicBezTo>
                  <a:pt x="236" y="133"/>
                  <a:pt x="239" y="146"/>
                  <a:pt x="225" y="152"/>
                </a:cubicBezTo>
                <a:close/>
                <a:moveTo>
                  <a:pt x="307" y="138"/>
                </a:moveTo>
                <a:cubicBezTo>
                  <a:pt x="301" y="132"/>
                  <a:pt x="294" y="128"/>
                  <a:pt x="287" y="125"/>
                </a:cubicBezTo>
                <a:cubicBezTo>
                  <a:pt x="284" y="123"/>
                  <a:pt x="280" y="122"/>
                  <a:pt x="277" y="121"/>
                </a:cubicBezTo>
                <a:cubicBezTo>
                  <a:pt x="271" y="118"/>
                  <a:pt x="269" y="112"/>
                  <a:pt x="273" y="107"/>
                </a:cubicBezTo>
                <a:cubicBezTo>
                  <a:pt x="283" y="98"/>
                  <a:pt x="286" y="86"/>
                  <a:pt x="286" y="74"/>
                </a:cubicBezTo>
                <a:cubicBezTo>
                  <a:pt x="285" y="60"/>
                  <a:pt x="278" y="53"/>
                  <a:pt x="265" y="50"/>
                </a:cubicBezTo>
                <a:cubicBezTo>
                  <a:pt x="263" y="49"/>
                  <a:pt x="260" y="49"/>
                  <a:pt x="257" y="49"/>
                </a:cubicBezTo>
                <a:cubicBezTo>
                  <a:pt x="255" y="49"/>
                  <a:pt x="252" y="49"/>
                  <a:pt x="250" y="50"/>
                </a:cubicBezTo>
                <a:cubicBezTo>
                  <a:pt x="237" y="53"/>
                  <a:pt x="229" y="60"/>
                  <a:pt x="229" y="74"/>
                </a:cubicBezTo>
                <a:cubicBezTo>
                  <a:pt x="228" y="86"/>
                  <a:pt x="232" y="98"/>
                  <a:pt x="241" y="107"/>
                </a:cubicBezTo>
                <a:cubicBezTo>
                  <a:pt x="246" y="112"/>
                  <a:pt x="244" y="118"/>
                  <a:pt x="238" y="121"/>
                </a:cubicBezTo>
                <a:cubicBezTo>
                  <a:pt x="238" y="121"/>
                  <a:pt x="237" y="121"/>
                  <a:pt x="237" y="121"/>
                </a:cubicBezTo>
                <a:cubicBezTo>
                  <a:pt x="238" y="122"/>
                  <a:pt x="239" y="123"/>
                  <a:pt x="240" y="124"/>
                </a:cubicBezTo>
                <a:cubicBezTo>
                  <a:pt x="244" y="128"/>
                  <a:pt x="246" y="135"/>
                  <a:pt x="245" y="142"/>
                </a:cubicBezTo>
                <a:cubicBezTo>
                  <a:pt x="244" y="148"/>
                  <a:pt x="240" y="154"/>
                  <a:pt x="232" y="157"/>
                </a:cubicBezTo>
                <a:cubicBezTo>
                  <a:pt x="231" y="158"/>
                  <a:pt x="229" y="159"/>
                  <a:pt x="227" y="160"/>
                </a:cubicBezTo>
                <a:cubicBezTo>
                  <a:pt x="236" y="161"/>
                  <a:pt x="246" y="162"/>
                  <a:pt x="257" y="162"/>
                </a:cubicBezTo>
                <a:cubicBezTo>
                  <a:pt x="271" y="162"/>
                  <a:pt x="282" y="161"/>
                  <a:pt x="293" y="159"/>
                </a:cubicBezTo>
                <a:cubicBezTo>
                  <a:pt x="296" y="158"/>
                  <a:pt x="300" y="157"/>
                  <a:pt x="303" y="155"/>
                </a:cubicBezTo>
                <a:cubicBezTo>
                  <a:pt x="312" y="151"/>
                  <a:pt x="311" y="142"/>
                  <a:pt x="307" y="138"/>
                </a:cubicBezTo>
                <a:close/>
                <a:moveTo>
                  <a:pt x="74" y="142"/>
                </a:moveTo>
                <a:cubicBezTo>
                  <a:pt x="73" y="135"/>
                  <a:pt x="75" y="129"/>
                  <a:pt x="80" y="124"/>
                </a:cubicBezTo>
                <a:cubicBezTo>
                  <a:pt x="82" y="122"/>
                  <a:pt x="84" y="120"/>
                  <a:pt x="86" y="118"/>
                </a:cubicBezTo>
                <a:cubicBezTo>
                  <a:pt x="85" y="117"/>
                  <a:pt x="84" y="117"/>
                  <a:pt x="82" y="116"/>
                </a:cubicBezTo>
                <a:cubicBezTo>
                  <a:pt x="76" y="114"/>
                  <a:pt x="73" y="107"/>
                  <a:pt x="79" y="102"/>
                </a:cubicBezTo>
                <a:cubicBezTo>
                  <a:pt x="89" y="91"/>
                  <a:pt x="93" y="78"/>
                  <a:pt x="93" y="64"/>
                </a:cubicBezTo>
                <a:cubicBezTo>
                  <a:pt x="92" y="49"/>
                  <a:pt x="83" y="41"/>
                  <a:pt x="70" y="38"/>
                </a:cubicBezTo>
                <a:cubicBezTo>
                  <a:pt x="67" y="37"/>
                  <a:pt x="64" y="37"/>
                  <a:pt x="61" y="37"/>
                </a:cubicBezTo>
                <a:cubicBezTo>
                  <a:pt x="58" y="37"/>
                  <a:pt x="55" y="37"/>
                  <a:pt x="52" y="38"/>
                </a:cubicBezTo>
                <a:cubicBezTo>
                  <a:pt x="39" y="41"/>
                  <a:pt x="30" y="49"/>
                  <a:pt x="29" y="64"/>
                </a:cubicBezTo>
                <a:cubicBezTo>
                  <a:pt x="29" y="78"/>
                  <a:pt x="33" y="91"/>
                  <a:pt x="43" y="102"/>
                </a:cubicBezTo>
                <a:cubicBezTo>
                  <a:pt x="48" y="107"/>
                  <a:pt x="46" y="114"/>
                  <a:pt x="39" y="116"/>
                </a:cubicBezTo>
                <a:cubicBezTo>
                  <a:pt x="36" y="118"/>
                  <a:pt x="32" y="119"/>
                  <a:pt x="28" y="121"/>
                </a:cubicBezTo>
                <a:cubicBezTo>
                  <a:pt x="20" y="125"/>
                  <a:pt x="12" y="129"/>
                  <a:pt x="6" y="136"/>
                </a:cubicBezTo>
                <a:cubicBezTo>
                  <a:pt x="0" y="141"/>
                  <a:pt x="0" y="150"/>
                  <a:pt x="11" y="155"/>
                </a:cubicBezTo>
                <a:cubicBezTo>
                  <a:pt x="14" y="156"/>
                  <a:pt x="18" y="157"/>
                  <a:pt x="21" y="158"/>
                </a:cubicBezTo>
                <a:cubicBezTo>
                  <a:pt x="33" y="161"/>
                  <a:pt x="46" y="162"/>
                  <a:pt x="61" y="162"/>
                </a:cubicBezTo>
                <a:cubicBezTo>
                  <a:pt x="73" y="162"/>
                  <a:pt x="83" y="161"/>
                  <a:pt x="93" y="160"/>
                </a:cubicBezTo>
                <a:cubicBezTo>
                  <a:pt x="91" y="159"/>
                  <a:pt x="89" y="158"/>
                  <a:pt x="88" y="157"/>
                </a:cubicBezTo>
                <a:cubicBezTo>
                  <a:pt x="80" y="154"/>
                  <a:pt x="75" y="148"/>
                  <a:pt x="74" y="1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21" name="Google Shape;752;p29">
            <a:extLst>
              <a:ext uri="{FF2B5EF4-FFF2-40B4-BE49-F238E27FC236}">
                <a16:creationId xmlns:a16="http://schemas.microsoft.com/office/drawing/2014/main" id="{FA82A405-52AD-E62A-4317-78A1EA6249F7}"/>
              </a:ext>
            </a:extLst>
          </p:cNvPr>
          <p:cNvSpPr>
            <a:spLocks noGrp="1"/>
          </p:cNvSpPr>
          <p:nvPr/>
        </p:nvSpPr>
        <p:spPr>
          <a:xfrm>
            <a:off x="10698488" y="2958606"/>
            <a:ext cx="444686" cy="446594"/>
          </a:xfrm>
          <a:custGeom>
            <a:avLst/>
            <a:gdLst>
              <a:gd name="T0" fmla="*/ 2147483646 w 191"/>
              <a:gd name="T1" fmla="*/ 2147483646 h 192"/>
              <a:gd name="T2" fmla="*/ 2147483646 w 191"/>
              <a:gd name="T3" fmla="*/ 2147483646 h 192"/>
              <a:gd name="T4" fmla="*/ 2147483646 w 191"/>
              <a:gd name="T5" fmla="*/ 2147483646 h 192"/>
              <a:gd name="T6" fmla="*/ 0 w 191"/>
              <a:gd name="T7" fmla="*/ 2147483646 h 192"/>
              <a:gd name="T8" fmla="*/ 2147483646 w 191"/>
              <a:gd name="T9" fmla="*/ 2147483646 h 192"/>
              <a:gd name="T10" fmla="*/ 2147483646 w 191"/>
              <a:gd name="T11" fmla="*/ 2147483646 h 192"/>
              <a:gd name="T12" fmla="*/ 2147483646 w 191"/>
              <a:gd name="T13" fmla="*/ 0 h 192"/>
              <a:gd name="T14" fmla="*/ 2147483646 w 191"/>
              <a:gd name="T15" fmla="*/ 2147483646 h 192"/>
              <a:gd name="T16" fmla="*/ 2147483646 w 191"/>
              <a:gd name="T17" fmla="*/ 2147483646 h 192"/>
              <a:gd name="T18" fmla="*/ 2147483646 w 191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91" h="192">
                <a:moveTo>
                  <a:pt x="90" y="101"/>
                </a:moveTo>
                <a:cubicBezTo>
                  <a:pt x="180" y="101"/>
                  <a:pt x="180" y="101"/>
                  <a:pt x="180" y="101"/>
                </a:cubicBezTo>
                <a:cubicBezTo>
                  <a:pt x="180" y="151"/>
                  <a:pt x="140" y="192"/>
                  <a:pt x="90" y="192"/>
                </a:cubicBezTo>
                <a:cubicBezTo>
                  <a:pt x="40" y="192"/>
                  <a:pt x="0" y="151"/>
                  <a:pt x="0" y="101"/>
                </a:cubicBezTo>
                <a:cubicBezTo>
                  <a:pt x="0" y="52"/>
                  <a:pt x="40" y="11"/>
                  <a:pt x="90" y="11"/>
                </a:cubicBezTo>
                <a:lnTo>
                  <a:pt x="90" y="101"/>
                </a:lnTo>
                <a:close/>
                <a:moveTo>
                  <a:pt x="101" y="0"/>
                </a:moveTo>
                <a:cubicBezTo>
                  <a:pt x="101" y="90"/>
                  <a:pt x="101" y="90"/>
                  <a:pt x="101" y="90"/>
                </a:cubicBezTo>
                <a:cubicBezTo>
                  <a:pt x="191" y="90"/>
                  <a:pt x="191" y="90"/>
                  <a:pt x="191" y="90"/>
                </a:cubicBezTo>
                <a:cubicBezTo>
                  <a:pt x="191" y="41"/>
                  <a:pt x="151" y="0"/>
                  <a:pt x="1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endParaRPr/>
          </a:p>
        </p:txBody>
      </p:sp>
      <p:sp>
        <p:nvSpPr>
          <p:cNvPr id="143" name="TextBox 142"/>
          <p:cNvSpPr txBox="1"/>
          <p:nvPr/>
        </p:nvSpPr>
        <p:spPr>
          <a:xfrm>
            <a:off x="793506" y="6027799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UNESCO/UNODC, Empowering students for just societies — A handbook for primary school teachers (2019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)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9409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2C350-65BD-4432-B2C9-F1A07C88816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rgbClr val="04547F"/>
                </a:solidFill>
              </a:rPr>
              <a:t>Aluno</a:t>
            </a:r>
            <a:r>
              <a:rPr>
                <a:solidFill>
                  <a:srgbClr val="04547F"/>
                </a:solidFill>
              </a:rPr>
              <a:t> e </a:t>
            </a:r>
            <a:r>
              <a:rPr err="1">
                <a:solidFill>
                  <a:srgbClr val="04547F"/>
                </a:solidFill>
              </a:rPr>
              <a:t>cidadão</a:t>
            </a:r>
            <a:r>
              <a:rPr>
                <a:solidFill>
                  <a:srgbClr val="04547F"/>
                </a:solidFill>
              </a:rPr>
              <a:t>: </a:t>
            </a:r>
            <a:r>
              <a:rPr err="1">
                <a:solidFill>
                  <a:srgbClr val="04547F"/>
                </a:solidFill>
              </a:rPr>
              <a:t>participo</a:t>
            </a:r>
            <a:r>
              <a:rPr>
                <a:solidFill>
                  <a:srgbClr val="04547F"/>
                </a:solidFill>
              </a:rPr>
              <a:t> e </a:t>
            </a:r>
            <a:r>
              <a:rPr err="1">
                <a:solidFill>
                  <a:srgbClr val="04547F"/>
                </a:solidFill>
              </a:rPr>
              <a:t>cuido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C09A1-866A-4123-BFAC-9D1DE9FA4DE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Na turma, na escola, na família e na comunidade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0E8A1-759C-4D3F-AC33-4280CE9BEC70}"/>
              </a:ext>
            </a:extLst>
          </p:cNvPr>
          <p:cNvSpPr>
            <a:spLocks noGrp="1"/>
          </p:cNvSpPr>
          <p:nvPr/>
        </p:nvSpPr>
        <p:spPr>
          <a:xfrm>
            <a:off x="982980" y="2925758"/>
            <a:ext cx="6720840" cy="1812958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CUIDAR</a:t>
            </a: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Respeitar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pessoas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é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comum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PARTICIPAR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Dar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ideias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ouvir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votar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C00000"/>
                </a:solidFill>
                <a:latin typeface="Calibri"/>
              </a:rPr>
              <a:t>EXPLICAR</a:t>
            </a: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Dizer 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fizemos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porquê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C00000"/>
                </a:solidFill>
                <a:latin typeface="Calibri"/>
              </a:rPr>
              <a:t>MELHORAR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Corrigir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propor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soluções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797B01-3AB9-4EA9-9A04-3A0C5F938ACE}"/>
              </a:ext>
            </a:extLst>
          </p:cNvPr>
          <p:cNvSpPr>
            <a:spLocks noGrp="1"/>
          </p:cNvSpPr>
          <p:nvPr/>
        </p:nvSpPr>
        <p:spPr>
          <a:xfrm>
            <a:off x="7452360" y="2057400"/>
            <a:ext cx="4206240" cy="3794760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EB3AF-287B-4AEC-B18C-FF8C55AFAF11}"/>
              </a:ext>
            </a:extLst>
          </p:cNvPr>
          <p:cNvSpPr>
            <a:spLocks noGrp="1"/>
          </p:cNvSpPr>
          <p:nvPr/>
        </p:nvSpPr>
        <p:spPr>
          <a:xfrm>
            <a:off x="7907274" y="2331720"/>
            <a:ext cx="3547872" cy="307161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MISSÃO DA TURMA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 err="1">
                <a:solidFill>
                  <a:srgbClr val="258287"/>
                </a:solidFill>
                <a:latin typeface="Calibri"/>
              </a:rPr>
              <a:t>Escolher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uma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regra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ou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prática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da sala.</a:t>
            </a:r>
          </a:p>
          <a:p>
            <a:pPr marL="182563" indent="-182563">
              <a:spcAft>
                <a:spcPts val="600"/>
              </a:spcAft>
              <a:buNone/>
            </a:pPr>
            <a:endParaRPr sz="600" b="1" i="0">
              <a:solidFill>
                <a:srgbClr val="258287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>
                <a:solidFill>
                  <a:srgbClr val="E77728"/>
                </a:solidFill>
                <a:latin typeface="Calibri"/>
              </a:rPr>
              <a:t>Perguntar: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É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clara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É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justa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Vale para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Como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pode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melhorar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6573" y="6086691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· UNESCO/UNODC, Empowering students for just societies — A handbook for primary school teachers (2019) · 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337401B-FE12-F3B2-4909-CF6116E0E3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26</a:t>
            </a:fld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292DDC-634C-DBA7-1C98-0421F20E3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633" t="8058" r="17709" b="49264"/>
          <a:stretch>
            <a:fillRect/>
          </a:stretch>
        </p:blipFill>
        <p:spPr>
          <a:xfrm flipH="1">
            <a:off x="10088133" y="4205173"/>
            <a:ext cx="1120887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A4CD3D-4118-4CB2-A175-F5E1AEFD6F4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4547F"/>
                </a:solidFill>
              </a:rPr>
              <a:t>Se algo grave </a:t>
            </a:r>
            <a:r>
              <a:rPr dirty="0" err="1">
                <a:solidFill>
                  <a:srgbClr val="04547F"/>
                </a:solidFill>
              </a:rPr>
              <a:t>acontecer</a:t>
            </a:r>
            <a:r>
              <a:rPr dirty="0">
                <a:solidFill>
                  <a:srgbClr val="04547F"/>
                </a:solidFill>
              </a:rPr>
              <a:t>, </a:t>
            </a:r>
            <a:r>
              <a:rPr dirty="0" err="1">
                <a:solidFill>
                  <a:srgbClr val="04547F"/>
                </a:solidFill>
              </a:rPr>
              <a:t>pede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ajuda</a:t>
            </a:r>
            <a:endParaRPr dirty="0"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CBFD0-9F6A-43A5-B682-70057E02F33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Se alguma coisa te preocupar, pede ajuda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C9165C-C15C-414D-B357-BFA18D955B2A}"/>
              </a:ext>
            </a:extLst>
          </p:cNvPr>
          <p:cNvSpPr>
            <a:spLocks noGrp="1"/>
          </p:cNvSpPr>
          <p:nvPr/>
        </p:nvSpPr>
        <p:spPr>
          <a:xfrm>
            <a:off x="1440953" y="2499988"/>
            <a:ext cx="4164717" cy="248883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800"/>
              </a:spcAft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O QUE FAZER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Afasta-te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do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perigo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Conta a um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adulto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confiança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Usa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meios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adequados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escola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Diz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apenas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o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viste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sabes.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0735194-4071-486F-84FE-C02BC13102E1}"/>
              </a:ext>
            </a:extLst>
          </p:cNvPr>
          <p:cNvSpPr>
            <a:spLocks noGrp="1"/>
          </p:cNvSpPr>
          <p:nvPr/>
        </p:nvSpPr>
        <p:spPr>
          <a:xfrm>
            <a:off x="6736742" y="2138918"/>
            <a:ext cx="3775504" cy="3244563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2B2974-5977-4271-893E-B1DD0BC5FD3C}"/>
              </a:ext>
            </a:extLst>
          </p:cNvPr>
          <p:cNvSpPr>
            <a:spLocks noGrp="1"/>
          </p:cNvSpPr>
          <p:nvPr/>
        </p:nvSpPr>
        <p:spPr>
          <a:xfrm>
            <a:off x="6952109" y="2370780"/>
            <a:ext cx="3344769" cy="286386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 dirty="0">
                <a:solidFill>
                  <a:srgbClr val="467886"/>
                </a:solidFill>
                <a:latin typeface="Calibri"/>
              </a:rPr>
              <a:t>CUIDADO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1400" dirty="0"/>
              <a:t>Não tentes resolver tudo sozinho.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1400" dirty="0"/>
              <a:t>Conta a um adulto em quem confies.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1400" dirty="0"/>
              <a:t>Explica apenas aquilo que viste ou ouviste.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PT" sz="1400" dirty="0"/>
              <a:t>Não espalhes acusações nem rumores.</a:t>
            </a:r>
          </a:p>
          <a:p>
            <a:pPr>
              <a:spcAft>
                <a:spcPts val="600"/>
              </a:spcAft>
            </a:pPr>
            <a:endParaRPr sz="1200" b="0" i="0" dirty="0">
              <a:solidFill>
                <a:srgbClr val="26313D"/>
              </a:solidFill>
            </a:endParaRPr>
          </a:p>
          <a:p>
            <a:pPr marL="182563" indent="-182563" algn="ctr">
              <a:spcAft>
                <a:spcPts val="1200"/>
              </a:spcAft>
              <a:buNone/>
            </a:pPr>
            <a:r>
              <a:rPr sz="1600" b="1" i="0" dirty="0" err="1">
                <a:solidFill>
                  <a:schemeClr val="accent3">
                    <a:lumMod val="50000"/>
                  </a:schemeClr>
                </a:solidFill>
                <a:latin typeface="Calibri"/>
              </a:rPr>
              <a:t>Pedir</a:t>
            </a:r>
            <a:r>
              <a:rPr sz="1600" b="1" i="0" dirty="0">
                <a:solidFill>
                  <a:schemeClr val="accent3">
                    <a:lumMod val="50000"/>
                  </a:schemeClr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chemeClr val="accent3">
                    <a:lumMod val="50000"/>
                  </a:schemeClr>
                </a:solidFill>
                <a:latin typeface="Calibri"/>
              </a:rPr>
              <a:t>ajuda</a:t>
            </a:r>
            <a:r>
              <a:rPr sz="1600" b="1" i="0" dirty="0">
                <a:solidFill>
                  <a:schemeClr val="accent3">
                    <a:lumMod val="50000"/>
                  </a:schemeClr>
                </a:solidFill>
                <a:latin typeface="Calibri"/>
              </a:rPr>
              <a:t> é </a:t>
            </a:r>
            <a:r>
              <a:rPr sz="1600" b="1" i="0" dirty="0" err="1">
                <a:solidFill>
                  <a:schemeClr val="accent3">
                    <a:lumMod val="50000"/>
                  </a:schemeClr>
                </a:solidFill>
                <a:latin typeface="Calibri"/>
              </a:rPr>
              <a:t>coragem</a:t>
            </a:r>
            <a:r>
              <a:rPr sz="1600" b="1" i="0" dirty="0">
                <a:solidFill>
                  <a:schemeClr val="accent3">
                    <a:lumMod val="50000"/>
                  </a:schemeClr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6330" y="5982784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MENAC/MECI, Guia para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UNESCO/UNODC, Empowering students for just societies — A handbook for primary school teachers (2019).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7B718D8-8F66-6AE9-CF99-D0481EB347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27</a:t>
            </a:fld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7AAD91-CA54-D35B-A8FE-86BE1C969B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93" t="51772" r="59349" b="5550"/>
          <a:stretch>
            <a:fillRect/>
          </a:stretch>
        </p:blipFill>
        <p:spPr>
          <a:xfrm flipH="1">
            <a:off x="9736434" y="4153821"/>
            <a:ext cx="1120887" cy="1472477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10FB425-FBDA-6118-233A-4A2E7CE13656}"/>
              </a:ext>
            </a:extLst>
          </p:cNvPr>
          <p:cNvSpPr/>
          <p:nvPr/>
        </p:nvSpPr>
        <p:spPr>
          <a:xfrm>
            <a:off x="7419117" y="4398488"/>
            <a:ext cx="2450511" cy="500870"/>
          </a:xfrm>
          <a:prstGeom prst="wedgeRoundRectCallout">
            <a:avLst>
              <a:gd name="adj1" fmla="val 37947"/>
              <a:gd name="adj2" fmla="val 68681"/>
              <a:gd name="adj3" fmla="val 1666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7974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BBD3E5-9767-454C-871D-342EF71FCE9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O MENAC </a:t>
            </a:r>
            <a:r>
              <a:rPr err="1">
                <a:solidFill>
                  <a:srgbClr val="04547F"/>
                </a:solidFill>
              </a:rPr>
              <a:t>promove</a:t>
            </a:r>
            <a:r>
              <a:rPr>
                <a:solidFill>
                  <a:srgbClr val="04547F"/>
                </a:solidFill>
              </a:rPr>
              <a:t> a </a:t>
            </a:r>
            <a:r>
              <a:rPr err="1">
                <a:solidFill>
                  <a:srgbClr val="04547F"/>
                </a:solidFill>
              </a:rPr>
              <a:t>integridade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44560-F7E9-4E61-BB90-E4C895B9247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Prevenção, conhecimento e recursos para a comunidade educativa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240280"/>
            <a:ext cx="4736592" cy="2641749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1000"/>
              </a:spcBef>
            </a:pPr>
            <a:endParaRPr lang="pt-PT" sz="1600" b="1">
              <a:solidFill>
                <a:srgbClr val="2FA4A9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O QUE É</a:t>
            </a:r>
          </a:p>
          <a:p>
            <a:pPr>
              <a:spcBef>
                <a:spcPts val="200"/>
              </a:spcBef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Entidade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pública, do Estado, de todos nós, que atua de forma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independente</a:t>
            </a:r>
            <a:r>
              <a:rPr lang="pt-PT" sz="1600">
                <a:solidFill>
                  <a:srgbClr val="26313D"/>
                </a:solidFill>
                <a:latin typeface="Calibri"/>
              </a:rPr>
              <a:t> e serve o interesse público.</a:t>
            </a:r>
            <a:endParaRPr lang="pt-PT"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MISSÃO</a:t>
            </a:r>
          </a:p>
          <a:p>
            <a:pPr>
              <a:spcBef>
                <a:spcPts val="200"/>
              </a:spcBef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Promove</a:t>
            </a:r>
            <a:r>
              <a:rPr sz="1600" b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600" b="0">
                <a:solidFill>
                  <a:srgbClr val="26313D"/>
                </a:solidFill>
                <a:latin typeface="Calibri"/>
              </a:rPr>
              <a:t> e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integridade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na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vida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pública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 e em todos os níveis de ensino e contribui para 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prevenção</a:t>
            </a:r>
            <a:r>
              <a:rPr sz="1600" b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corrupção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2240280"/>
            <a:ext cx="5029200" cy="24211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1000"/>
              </a:spcBef>
            </a:pPr>
            <a:endParaRPr lang="pt-PT" sz="1600" b="1">
              <a:solidFill>
                <a:srgbClr val="2FA4A9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EDUCAÇÃO</a:t>
            </a:r>
          </a:p>
          <a:p>
            <a:pPr>
              <a:spcBef>
                <a:spcPts val="200"/>
              </a:spcBef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Sensibiliza</a:t>
            </a:r>
            <a:r>
              <a:rPr sz="1600" b="0">
                <a:solidFill>
                  <a:srgbClr val="26313D"/>
                </a:solidFill>
                <a:latin typeface="Calibri"/>
              </a:rPr>
              <a:t>, forma 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cria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>
                <a:solidFill>
                  <a:srgbClr val="26313D"/>
                </a:solidFill>
                <a:latin typeface="Calibri"/>
              </a:rPr>
              <a:t> para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comunidade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educativa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RECURSOS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3"/>
              </a:rPr>
              <a:t>mec-anticorrupcao.pt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mec-anticorrupcao.pt/</a:t>
            </a:r>
            <a:r>
              <a:rPr sz="1600" b="0" err="1">
                <a:solidFill>
                  <a:srgbClr val="0E2841"/>
                </a:solidFill>
                <a:latin typeface="Calibri"/>
                <a:hlinkClick r:id="rId4"/>
              </a:rPr>
              <a:t>escolas</a:t>
            </a: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5814060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; MENAC: </a:t>
            </a:r>
            <a:r>
              <a:rPr sz="800" b="0" i="0">
                <a:solidFill>
                  <a:srgbClr val="8A959D"/>
                </a:solidFill>
                <a:latin typeface="Calibri"/>
                <a:hlinkClick r:id="rId3"/>
              </a:rPr>
              <a:t>https://mec-anticorrupcao.pt/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· MENAC/MECI, Guia para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id="{37BF820B-6C7B-D4FC-A2DD-F5CE8FCB8D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1854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83935D-93F7-2D9C-A791-FC3EB2F82CE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>
                <a:solidFill>
                  <a:srgbClr val="04547F"/>
                </a:solidFill>
              </a:rPr>
              <a:t>Reconhecer, corrigir e fazer melhor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A50B8-90DC-55B9-5EB0-A743CFC738E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Integridade não é nunca falhar: é reconhecer, corrigir e fazer melhor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3051F29A-63D2-75D4-9E8A-7D0E2BA0D56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DD23107-4986-8758-3A93-3D74F35908CC}" type="slidenum">
              <a:rPr b="0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29</a:t>
            </a:fld>
            <a:endParaRPr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131;p15">
            <a:extLst>
              <a:ext uri="{FF2B5EF4-FFF2-40B4-BE49-F238E27FC236}">
                <a16:creationId xmlns:a16="http://schemas.microsoft.com/office/drawing/2014/main" id="{6D62C4BC-0CD3-FA18-F747-5F2CDB52FCAA}"/>
              </a:ext>
            </a:extLst>
          </p:cNvPr>
          <p:cNvSpPr>
            <a:spLocks noGrp="1"/>
          </p:cNvSpPr>
          <p:nvPr/>
        </p:nvSpPr>
        <p:spPr>
          <a:xfrm>
            <a:off x="1179899" y="2975076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Um momento em que se disse a verdade, mesmo sendo difícil.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146;p15">
            <a:extLst>
              <a:ext uri="{FF2B5EF4-FFF2-40B4-BE49-F238E27FC236}">
                <a16:creationId xmlns:a16="http://schemas.microsoft.com/office/drawing/2014/main" id="{9A1222BB-2830-2CA0-D566-951AF654891F}"/>
              </a:ext>
            </a:extLst>
          </p:cNvPr>
          <p:cNvSpPr>
            <a:spLocks noGrp="1"/>
          </p:cNvSpPr>
          <p:nvPr/>
        </p:nvSpPr>
        <p:spPr>
          <a:xfrm>
            <a:off x="1179898" y="2681751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Verdade</a:t>
            </a:r>
            <a:endParaRPr sz="1800" b="1" i="0" u="none" kern="1200" cap="none" spc="0" baseline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" name="Straight Connector 90">
            <a:extLst>
              <a:ext uri="{FF2B5EF4-FFF2-40B4-BE49-F238E27FC236}">
                <a16:creationId xmlns:a16="http://schemas.microsoft.com/office/drawing/2014/main" id="{E0A6565E-BE2F-4772-B824-F9F996E1AFF4}"/>
              </a:ext>
            </a:extLst>
          </p:cNvPr>
          <p:cNvSpPr>
            <a:spLocks noGrp="1"/>
          </p:cNvSpPr>
          <p:nvPr/>
        </p:nvSpPr>
        <p:spPr>
          <a:xfrm>
            <a:off x="1179898" y="2738901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43" name="Google Shape;131;p15">
            <a:extLst>
              <a:ext uri="{FF2B5EF4-FFF2-40B4-BE49-F238E27FC236}">
                <a16:creationId xmlns:a16="http://schemas.microsoft.com/office/drawing/2014/main" id="{B0AD0D71-CA89-82AE-8930-0B24B4DF7C4E}"/>
              </a:ext>
            </a:extLst>
          </p:cNvPr>
          <p:cNvSpPr>
            <a:spLocks noGrp="1"/>
          </p:cNvSpPr>
          <p:nvPr/>
        </p:nvSpPr>
        <p:spPr>
          <a:xfrm>
            <a:off x="3481240" y="2975076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Defender o que era certo, quando era mais fácil calar.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Google Shape;146;p15">
            <a:extLst>
              <a:ext uri="{FF2B5EF4-FFF2-40B4-BE49-F238E27FC236}">
                <a16:creationId xmlns:a16="http://schemas.microsoft.com/office/drawing/2014/main" id="{2D558345-542F-BCC6-C191-58B84C5E2B9B}"/>
              </a:ext>
            </a:extLst>
          </p:cNvPr>
          <p:cNvSpPr>
            <a:spLocks noGrp="1"/>
          </p:cNvSpPr>
          <p:nvPr/>
        </p:nvSpPr>
        <p:spPr>
          <a:xfrm>
            <a:off x="3481239" y="2681751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Coragem</a:t>
            </a:r>
            <a:endParaRPr sz="1800" b="1" i="0" u="none" kern="1200" cap="none" spc="0" baseline="0">
              <a:ln>
                <a:noFill/>
              </a:ln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Straight Connector 91">
            <a:extLst>
              <a:ext uri="{FF2B5EF4-FFF2-40B4-BE49-F238E27FC236}">
                <a16:creationId xmlns:a16="http://schemas.microsoft.com/office/drawing/2014/main" id="{31F59207-E52F-410E-AA71-64C814F0321F}"/>
              </a:ext>
            </a:extLst>
          </p:cNvPr>
          <p:cNvSpPr>
            <a:spLocks noGrp="1"/>
          </p:cNvSpPr>
          <p:nvPr/>
        </p:nvSpPr>
        <p:spPr>
          <a:xfrm>
            <a:off x="3481239" y="2738901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46" name="Google Shape;131;p15">
            <a:extLst>
              <a:ext uri="{FF2B5EF4-FFF2-40B4-BE49-F238E27FC236}">
                <a16:creationId xmlns:a16="http://schemas.microsoft.com/office/drawing/2014/main" id="{7AD11611-E009-318D-8358-91C4E7473073}"/>
              </a:ext>
            </a:extLst>
          </p:cNvPr>
          <p:cNvSpPr>
            <a:spLocks noGrp="1"/>
          </p:cNvSpPr>
          <p:nvPr/>
        </p:nvSpPr>
        <p:spPr>
          <a:xfrm>
            <a:off x="1179899" y="4284680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Bondade e respeito por quem precisava.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" name="Google Shape;146;p15">
            <a:extLst>
              <a:ext uri="{FF2B5EF4-FFF2-40B4-BE49-F238E27FC236}">
                <a16:creationId xmlns:a16="http://schemas.microsoft.com/office/drawing/2014/main" id="{F487DE0E-75FA-964D-53D0-9E0CA4FFDCF3}"/>
              </a:ext>
            </a:extLst>
          </p:cNvPr>
          <p:cNvSpPr>
            <a:spLocks noGrp="1"/>
          </p:cNvSpPr>
          <p:nvPr/>
        </p:nvSpPr>
        <p:spPr>
          <a:xfrm>
            <a:off x="1179898" y="3991355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185255"/>
                </a:solidFill>
                <a:latin typeface="Calibri"/>
                <a:ea typeface="Calibri"/>
                <a:cs typeface="Calibri"/>
              </a:rPr>
              <a:t>Bondade</a:t>
            </a:r>
            <a:endParaRPr sz="1800" b="1" i="0" u="none" kern="1200" cap="none" spc="0" baseline="0">
              <a:ln>
                <a:noFill/>
              </a:ln>
              <a:solidFill>
                <a:srgbClr val="1852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Straight Connector 92">
            <a:extLst>
              <a:ext uri="{FF2B5EF4-FFF2-40B4-BE49-F238E27FC236}">
                <a16:creationId xmlns:a16="http://schemas.microsoft.com/office/drawing/2014/main" id="{6ACE8F74-C17C-46DD-839F-329CF9661D64}"/>
              </a:ext>
            </a:extLst>
          </p:cNvPr>
          <p:cNvSpPr>
            <a:spLocks noGrp="1"/>
          </p:cNvSpPr>
          <p:nvPr/>
        </p:nvSpPr>
        <p:spPr>
          <a:xfrm>
            <a:off x="1179898" y="4048505"/>
            <a:ext cx="0" cy="936000"/>
          </a:xfrm>
          <a:prstGeom prst="line">
            <a:avLst/>
          </a:prstGeom>
          <a:ln w="38100">
            <a:solidFill>
              <a:srgbClr val="18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8" name="Google Shape;131;p15">
            <a:extLst>
              <a:ext uri="{FF2B5EF4-FFF2-40B4-BE49-F238E27FC236}">
                <a16:creationId xmlns:a16="http://schemas.microsoft.com/office/drawing/2014/main" id="{490B0CF5-7A4A-9B3D-3805-F095E67E0504}"/>
              </a:ext>
            </a:extLst>
          </p:cNvPr>
          <p:cNvSpPr>
            <a:spLocks noGrp="1"/>
          </p:cNvSpPr>
          <p:nvPr/>
        </p:nvSpPr>
        <p:spPr>
          <a:xfrm>
            <a:off x="5782580" y="4284680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Uma escolha que, mais tarde, se lamentou.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9" name="Google Shape;146;p15">
            <a:extLst>
              <a:ext uri="{FF2B5EF4-FFF2-40B4-BE49-F238E27FC236}">
                <a16:creationId xmlns:a16="http://schemas.microsoft.com/office/drawing/2014/main" id="{49FCCEA7-C920-6FB7-F911-007E741EB4F0}"/>
              </a:ext>
            </a:extLst>
          </p:cNvPr>
          <p:cNvSpPr>
            <a:spLocks noGrp="1"/>
          </p:cNvSpPr>
          <p:nvPr/>
        </p:nvSpPr>
        <p:spPr>
          <a:xfrm>
            <a:off x="5782579" y="3991355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Arrependimento</a:t>
            </a:r>
            <a:endParaRPr sz="1800" b="1" i="0" u="none" kern="1200" cap="none" spc="0" baseline="0">
              <a:ln>
                <a:noFill/>
              </a:ln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6" name="Straight Connector 95">
            <a:extLst>
              <a:ext uri="{FF2B5EF4-FFF2-40B4-BE49-F238E27FC236}">
                <a16:creationId xmlns:a16="http://schemas.microsoft.com/office/drawing/2014/main" id="{D6191862-DF4C-44CB-B519-5FE3F9ADF0AC}"/>
              </a:ext>
            </a:extLst>
          </p:cNvPr>
          <p:cNvSpPr>
            <a:spLocks noGrp="1"/>
          </p:cNvSpPr>
          <p:nvPr/>
        </p:nvSpPr>
        <p:spPr>
          <a:xfrm>
            <a:off x="5782579" y="4048505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6" name="Google Shape;131;p15">
            <a:extLst>
              <a:ext uri="{FF2B5EF4-FFF2-40B4-BE49-F238E27FC236}">
                <a16:creationId xmlns:a16="http://schemas.microsoft.com/office/drawing/2014/main" id="{593D4561-7855-17E2-97D9-069033916B56}"/>
              </a:ext>
            </a:extLst>
          </p:cNvPr>
          <p:cNvSpPr>
            <a:spLocks noGrp="1"/>
          </p:cNvSpPr>
          <p:nvPr/>
        </p:nvSpPr>
        <p:spPr>
          <a:xfrm>
            <a:off x="5782580" y="2975076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Um</a:t>
            </a:r>
            <a:r>
              <a:rPr lang="pt-PT"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a ocasião em que se</a:t>
            </a: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recuo</a:t>
            </a:r>
            <a:r>
              <a:rPr lang="pt-PT"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u n</a:t>
            </a:r>
            <a:r>
              <a:rPr sz="1200" b="0" i="0" u="none" cap="none" spc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aquilo</a:t>
            </a: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em</a:t>
            </a: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 se </a:t>
            </a:r>
            <a:r>
              <a:rPr sz="1200" b="0" i="0" u="none" cap="none" spc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acreditava</a:t>
            </a: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Google Shape;146;p15">
            <a:extLst>
              <a:ext uri="{FF2B5EF4-FFF2-40B4-BE49-F238E27FC236}">
                <a16:creationId xmlns:a16="http://schemas.microsoft.com/office/drawing/2014/main" id="{73762458-0E6A-1300-6CF1-B3AC58FD5714}"/>
              </a:ext>
            </a:extLst>
          </p:cNvPr>
          <p:cNvSpPr>
            <a:spLocks noGrp="1"/>
          </p:cNvSpPr>
          <p:nvPr/>
        </p:nvSpPr>
        <p:spPr>
          <a:xfrm>
            <a:off x="5782579" y="2681751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Convicção</a:t>
            </a:r>
            <a:endParaRPr sz="1800" b="1" i="0" u="none" kern="1200" cap="none" spc="0" baseline="0">
              <a:ln>
                <a:noFill/>
              </a:ln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7" name="Straight Connector 96">
            <a:extLst>
              <a:ext uri="{FF2B5EF4-FFF2-40B4-BE49-F238E27FC236}">
                <a16:creationId xmlns:a16="http://schemas.microsoft.com/office/drawing/2014/main" id="{8AA07FDB-C7D5-448D-98D3-9FBFC3C196FC}"/>
              </a:ext>
            </a:extLst>
          </p:cNvPr>
          <p:cNvSpPr>
            <a:spLocks noGrp="1"/>
          </p:cNvSpPr>
          <p:nvPr/>
        </p:nvSpPr>
        <p:spPr>
          <a:xfrm>
            <a:off x="5782579" y="2738901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31;p15">
            <a:extLst>
              <a:ext uri="{FF2B5EF4-FFF2-40B4-BE49-F238E27FC236}">
                <a16:creationId xmlns:a16="http://schemas.microsoft.com/office/drawing/2014/main" id="{D04596B3-9298-1381-2818-D0A198933788}"/>
              </a:ext>
            </a:extLst>
          </p:cNvPr>
          <p:cNvSpPr>
            <a:spLocks noGrp="1"/>
          </p:cNvSpPr>
          <p:nvPr/>
        </p:nvSpPr>
        <p:spPr>
          <a:xfrm>
            <a:off x="3481239" y="4284680"/>
            <a:ext cx="2160000" cy="720000"/>
          </a:xfrm>
          <a:prstGeom prst="rect">
            <a:avLst/>
          </a:prstGeom>
          <a:noFill/>
          <a:ln>
            <a:noFill/>
          </a:ln>
        </p:spPr>
        <p:txBody>
          <a:bodyPr lIns="90000" tIns="45700" rIns="90000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Calibri"/>
                <a:cs typeface="Calibri"/>
              </a:rPr>
              <a:t>Uma ocasião em que se poderia ter sido mais gentil, ou mais justo.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Google Shape;146;p15">
            <a:extLst>
              <a:ext uri="{FF2B5EF4-FFF2-40B4-BE49-F238E27FC236}">
                <a16:creationId xmlns:a16="http://schemas.microsoft.com/office/drawing/2014/main" id="{7DA15469-018D-A86C-25FF-64465AB1855C}"/>
              </a:ext>
            </a:extLst>
          </p:cNvPr>
          <p:cNvSpPr>
            <a:spLocks noGrp="1"/>
          </p:cNvSpPr>
          <p:nvPr/>
        </p:nvSpPr>
        <p:spPr>
          <a:xfrm>
            <a:off x="3481238" y="3991355"/>
            <a:ext cx="2160000" cy="36000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800" b="1" i="0" u="none" cap="none" spc="0">
                <a:ln>
                  <a:noFill/>
                </a:ln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Gentileza</a:t>
            </a:r>
            <a:endParaRPr sz="1800" b="1" i="0" u="none" kern="1200" cap="none" spc="0" baseline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Straight Connector 97">
            <a:extLst>
              <a:ext uri="{FF2B5EF4-FFF2-40B4-BE49-F238E27FC236}">
                <a16:creationId xmlns:a16="http://schemas.microsoft.com/office/drawing/2014/main" id="{5586A0AE-2A7A-4484-B80B-670FE34F666A}"/>
              </a:ext>
            </a:extLst>
          </p:cNvPr>
          <p:cNvSpPr>
            <a:spLocks noGrp="1"/>
          </p:cNvSpPr>
          <p:nvPr/>
        </p:nvSpPr>
        <p:spPr>
          <a:xfrm>
            <a:off x="3481238" y="4048505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" name="Google Shape;737;p29">
            <a:extLst>
              <a:ext uri="{FF2B5EF4-FFF2-40B4-BE49-F238E27FC236}">
                <a16:creationId xmlns:a16="http://schemas.microsoft.com/office/drawing/2014/main" id="{398AECAA-C993-1CEF-431D-912E5FFE39DC}"/>
              </a:ext>
            </a:extLst>
          </p:cNvPr>
          <p:cNvSpPr>
            <a:spLocks noGrp="1"/>
          </p:cNvSpPr>
          <p:nvPr/>
        </p:nvSpPr>
        <p:spPr>
          <a:xfrm>
            <a:off x="10424222" y="3928545"/>
            <a:ext cx="1105989" cy="1367456"/>
          </a:xfrm>
          <a:custGeom>
            <a:avLst/>
            <a:gdLst>
              <a:gd name="T0" fmla="*/ 2147483646 w 475"/>
              <a:gd name="T1" fmla="*/ 2147483646 h 587"/>
              <a:gd name="T2" fmla="*/ 2147483646 w 475"/>
              <a:gd name="T3" fmla="*/ 2147483646 h 587"/>
              <a:gd name="T4" fmla="*/ 2147483646 w 475"/>
              <a:gd name="T5" fmla="*/ 2147483646 h 587"/>
              <a:gd name="T6" fmla="*/ 0 w 475"/>
              <a:gd name="T7" fmla="*/ 2147483646 h 587"/>
              <a:gd name="T8" fmla="*/ 0 w 475"/>
              <a:gd name="T9" fmla="*/ 2147483646 h 587"/>
              <a:gd name="T10" fmla="*/ 0 w 475"/>
              <a:gd name="T11" fmla="*/ 2147483646 h 587"/>
              <a:gd name="T12" fmla="*/ 0 w 475"/>
              <a:gd name="T13" fmla="*/ 2147483646 h 587"/>
              <a:gd name="T14" fmla="*/ 0 w 475"/>
              <a:gd name="T15" fmla="*/ 2147483646 h 587"/>
              <a:gd name="T16" fmla="*/ 0 w 475"/>
              <a:gd name="T17" fmla="*/ 2147483646 h 587"/>
              <a:gd name="T18" fmla="*/ 2147483646 w 475"/>
              <a:gd name="T19" fmla="*/ 2147483646 h 587"/>
              <a:gd name="T20" fmla="*/ 2147483646 w 475"/>
              <a:gd name="T21" fmla="*/ 2147483646 h 587"/>
              <a:gd name="T22" fmla="*/ 2147483646 w 475"/>
              <a:gd name="T23" fmla="*/ 2147483646 h 587"/>
              <a:gd name="T24" fmla="*/ 2147483646 w 475"/>
              <a:gd name="T25" fmla="*/ 2147483646 h 587"/>
              <a:gd name="T26" fmla="*/ 2147483646 w 475"/>
              <a:gd name="T27" fmla="*/ 2147483646 h 587"/>
              <a:gd name="T28" fmla="*/ 2147483646 w 475"/>
              <a:gd name="T29" fmla="*/ 2147483646 h 587"/>
              <a:gd name="T30" fmla="*/ 2147483646 w 475"/>
              <a:gd name="T31" fmla="*/ 2147483646 h 587"/>
              <a:gd name="T32" fmla="*/ 2147483646 w 475"/>
              <a:gd name="T33" fmla="*/ 2147483646 h 587"/>
              <a:gd name="T34" fmla="*/ 2147483646 w 475"/>
              <a:gd name="T35" fmla="*/ 2147483646 h 5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/>
            <a:rect l="0" t="0" r="r" b="b"/>
            <a:pathLst>
              <a:path w="475" h="587">
                <a:moveTo>
                  <a:pt x="465" y="2"/>
                </a:moveTo>
                <a:cubicBezTo>
                  <a:pt x="454" y="7"/>
                  <a:pt x="442" y="12"/>
                  <a:pt x="431" y="17"/>
                </a:cubicBezTo>
                <a:cubicBezTo>
                  <a:pt x="294" y="75"/>
                  <a:pt x="152" y="115"/>
                  <a:pt x="6" y="136"/>
                </a:cubicBezTo>
                <a:cubicBezTo>
                  <a:pt x="2" y="136"/>
                  <a:pt x="0" y="139"/>
                  <a:pt x="0" y="143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580"/>
                  <a:pt x="0" y="580"/>
                  <a:pt x="0" y="580"/>
                </a:cubicBezTo>
                <a:cubicBezTo>
                  <a:pt x="0" y="584"/>
                  <a:pt x="3" y="587"/>
                  <a:pt x="7" y="587"/>
                </a:cubicBezTo>
                <a:cubicBezTo>
                  <a:pt x="335" y="587"/>
                  <a:pt x="335" y="587"/>
                  <a:pt x="335" y="587"/>
                </a:cubicBezTo>
                <a:cubicBezTo>
                  <a:pt x="412" y="587"/>
                  <a:pt x="475" y="525"/>
                  <a:pt x="475" y="448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8"/>
                  <a:pt x="475" y="8"/>
                  <a:pt x="475" y="8"/>
                </a:cubicBezTo>
                <a:cubicBezTo>
                  <a:pt x="475" y="3"/>
                  <a:pt x="470" y="0"/>
                  <a:pt x="465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38;p29">
            <a:extLst>
              <a:ext uri="{FF2B5EF4-FFF2-40B4-BE49-F238E27FC236}">
                <a16:creationId xmlns:a16="http://schemas.microsoft.com/office/drawing/2014/main" id="{01C01F31-2BEF-19D2-CFFC-BA8743662BC3}"/>
              </a:ext>
            </a:extLst>
          </p:cNvPr>
          <p:cNvSpPr>
            <a:spLocks noGrp="1"/>
          </p:cNvSpPr>
          <p:nvPr/>
        </p:nvSpPr>
        <p:spPr>
          <a:xfrm>
            <a:off x="8145444" y="3928545"/>
            <a:ext cx="1105989" cy="1367456"/>
          </a:xfrm>
          <a:custGeom>
            <a:avLst/>
            <a:gdLst>
              <a:gd name="T0" fmla="*/ 2147483646 w 475"/>
              <a:gd name="T1" fmla="*/ 2147483646 h 587"/>
              <a:gd name="T2" fmla="*/ 2147483646 w 475"/>
              <a:gd name="T3" fmla="*/ 2147483646 h 587"/>
              <a:gd name="T4" fmla="*/ 2147483646 w 475"/>
              <a:gd name="T5" fmla="*/ 2147483646 h 587"/>
              <a:gd name="T6" fmla="*/ 0 w 475"/>
              <a:gd name="T7" fmla="*/ 2147483646 h 587"/>
              <a:gd name="T8" fmla="*/ 0 w 475"/>
              <a:gd name="T9" fmla="*/ 2147483646 h 587"/>
              <a:gd name="T10" fmla="*/ 0 w 475"/>
              <a:gd name="T11" fmla="*/ 2147483646 h 587"/>
              <a:gd name="T12" fmla="*/ 0 w 475"/>
              <a:gd name="T13" fmla="*/ 2147483646 h 587"/>
              <a:gd name="T14" fmla="*/ 0 w 475"/>
              <a:gd name="T15" fmla="*/ 2147483646 h 587"/>
              <a:gd name="T16" fmla="*/ 0 w 475"/>
              <a:gd name="T17" fmla="*/ 2147483646 h 587"/>
              <a:gd name="T18" fmla="*/ 2147483646 w 475"/>
              <a:gd name="T19" fmla="*/ 2147483646 h 587"/>
              <a:gd name="T20" fmla="*/ 2147483646 w 475"/>
              <a:gd name="T21" fmla="*/ 2147483646 h 587"/>
              <a:gd name="T22" fmla="*/ 2147483646 w 475"/>
              <a:gd name="T23" fmla="*/ 2147483646 h 587"/>
              <a:gd name="T24" fmla="*/ 2147483646 w 475"/>
              <a:gd name="T25" fmla="*/ 2147483646 h 587"/>
              <a:gd name="T26" fmla="*/ 2147483646 w 475"/>
              <a:gd name="T27" fmla="*/ 2147483646 h 587"/>
              <a:gd name="T28" fmla="*/ 2147483646 w 475"/>
              <a:gd name="T29" fmla="*/ 2147483646 h 587"/>
              <a:gd name="T30" fmla="*/ 2147483646 w 475"/>
              <a:gd name="T31" fmla="*/ 2147483646 h 587"/>
              <a:gd name="T32" fmla="*/ 2147483646 w 475"/>
              <a:gd name="T33" fmla="*/ 2147483646 h 587"/>
              <a:gd name="T34" fmla="*/ 2147483646 w 475"/>
              <a:gd name="T35" fmla="*/ 2147483646 h 58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/>
            <a:rect l="0" t="0" r="r" b="b"/>
            <a:pathLst>
              <a:path w="475" h="587">
                <a:moveTo>
                  <a:pt x="469" y="136"/>
                </a:moveTo>
                <a:cubicBezTo>
                  <a:pt x="323" y="115"/>
                  <a:pt x="181" y="75"/>
                  <a:pt x="44" y="17"/>
                </a:cubicBezTo>
                <a:cubicBezTo>
                  <a:pt x="33" y="12"/>
                  <a:pt x="21" y="7"/>
                  <a:pt x="10" y="2"/>
                </a:cubicBezTo>
                <a:cubicBezTo>
                  <a:pt x="5" y="0"/>
                  <a:pt x="0" y="3"/>
                  <a:pt x="0" y="8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19"/>
                  <a:pt x="0" y="419"/>
                  <a:pt x="0" y="419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525"/>
                  <a:pt x="63" y="587"/>
                  <a:pt x="140" y="587"/>
                </a:cubicBezTo>
                <a:cubicBezTo>
                  <a:pt x="468" y="587"/>
                  <a:pt x="468" y="587"/>
                  <a:pt x="468" y="587"/>
                </a:cubicBezTo>
                <a:cubicBezTo>
                  <a:pt x="472" y="587"/>
                  <a:pt x="475" y="584"/>
                  <a:pt x="475" y="580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419"/>
                  <a:pt x="475" y="419"/>
                  <a:pt x="475" y="419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251"/>
                  <a:pt x="475" y="251"/>
                  <a:pt x="475" y="251"/>
                </a:cubicBezTo>
                <a:cubicBezTo>
                  <a:pt x="475" y="143"/>
                  <a:pt x="475" y="143"/>
                  <a:pt x="475" y="143"/>
                </a:cubicBezTo>
                <a:cubicBezTo>
                  <a:pt x="475" y="139"/>
                  <a:pt x="473" y="137"/>
                  <a:pt x="469" y="136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39;p29">
            <a:extLst>
              <a:ext uri="{FF2B5EF4-FFF2-40B4-BE49-F238E27FC236}">
                <a16:creationId xmlns:a16="http://schemas.microsoft.com/office/drawing/2014/main" id="{959EFDCA-33E5-5084-AAE4-720C28B8287F}"/>
              </a:ext>
            </a:extLst>
          </p:cNvPr>
          <p:cNvSpPr>
            <a:spLocks noGrp="1"/>
          </p:cNvSpPr>
          <p:nvPr/>
        </p:nvSpPr>
        <p:spPr>
          <a:xfrm>
            <a:off x="10424222" y="2945655"/>
            <a:ext cx="1105989" cy="1215730"/>
          </a:xfrm>
          <a:custGeom>
            <a:avLst/>
            <a:gdLst>
              <a:gd name="T0" fmla="*/ 2147483646 w 475"/>
              <a:gd name="T1" fmla="*/ 0 h 522"/>
              <a:gd name="T2" fmla="*/ 2147483646 w 475"/>
              <a:gd name="T3" fmla="*/ 0 h 522"/>
              <a:gd name="T4" fmla="*/ 0 w 475"/>
              <a:gd name="T5" fmla="*/ 2147483646 h 522"/>
              <a:gd name="T6" fmla="*/ 0 w 475"/>
              <a:gd name="T7" fmla="*/ 2147483646 h 522"/>
              <a:gd name="T8" fmla="*/ 0 w 475"/>
              <a:gd name="T9" fmla="*/ 2147483646 h 522"/>
              <a:gd name="T10" fmla="*/ 0 w 475"/>
              <a:gd name="T11" fmla="*/ 2147483646 h 522"/>
              <a:gd name="T12" fmla="*/ 0 w 475"/>
              <a:gd name="T13" fmla="*/ 2147483646 h 522"/>
              <a:gd name="T14" fmla="*/ 0 w 475"/>
              <a:gd name="T15" fmla="*/ 2147483646 h 522"/>
              <a:gd name="T16" fmla="*/ 2147483646 w 475"/>
              <a:gd name="T17" fmla="*/ 2147483646 h 522"/>
              <a:gd name="T18" fmla="*/ 2147483646 w 475"/>
              <a:gd name="T19" fmla="*/ 2147483646 h 522"/>
              <a:gd name="T20" fmla="*/ 2147483646 w 475"/>
              <a:gd name="T21" fmla="*/ 2147483646 h 522"/>
              <a:gd name="T22" fmla="*/ 2147483646 w 475"/>
              <a:gd name="T23" fmla="*/ 2147483646 h 522"/>
              <a:gd name="T24" fmla="*/ 2147483646 w 475"/>
              <a:gd name="T25" fmla="*/ 2147483646 h 522"/>
              <a:gd name="T26" fmla="*/ 2147483646 w 475"/>
              <a:gd name="T27" fmla="*/ 2147483646 h 522"/>
              <a:gd name="T28" fmla="*/ 2147483646 w 475"/>
              <a:gd name="T29" fmla="*/ 2147483646 h 522"/>
              <a:gd name="T30" fmla="*/ 2147483646 w 475"/>
              <a:gd name="T31" fmla="*/ 2147483646 h 522"/>
              <a:gd name="T32" fmla="*/ 2147483646 w 475"/>
              <a:gd name="T33" fmla="*/ 0 h 52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475" h="522">
                <a:moveTo>
                  <a:pt x="33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19"/>
                  <a:pt x="3" y="522"/>
                  <a:pt x="8" y="522"/>
                </a:cubicBezTo>
                <a:cubicBezTo>
                  <a:pt x="171" y="497"/>
                  <a:pt x="326" y="449"/>
                  <a:pt x="471" y="382"/>
                </a:cubicBezTo>
                <a:cubicBezTo>
                  <a:pt x="473" y="381"/>
                  <a:pt x="475" y="378"/>
                  <a:pt x="475" y="375"/>
                </a:cubicBezTo>
                <a:cubicBezTo>
                  <a:pt x="475" y="308"/>
                  <a:pt x="475" y="308"/>
                  <a:pt x="475" y="308"/>
                </a:cubicBezTo>
                <a:cubicBezTo>
                  <a:pt x="475" y="307"/>
                  <a:pt x="475" y="307"/>
                  <a:pt x="475" y="307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39"/>
                  <a:pt x="475" y="139"/>
                  <a:pt x="475" y="139"/>
                </a:cubicBezTo>
                <a:cubicBezTo>
                  <a:pt x="475" y="62"/>
                  <a:pt x="412" y="0"/>
                  <a:pt x="3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40;p29">
            <a:extLst>
              <a:ext uri="{FF2B5EF4-FFF2-40B4-BE49-F238E27FC236}">
                <a16:creationId xmlns:a16="http://schemas.microsoft.com/office/drawing/2014/main" id="{D292681E-5964-CB9C-3CBC-6BF8AB91FDAF}"/>
              </a:ext>
            </a:extLst>
          </p:cNvPr>
          <p:cNvSpPr>
            <a:spLocks noGrp="1"/>
          </p:cNvSpPr>
          <p:nvPr/>
        </p:nvSpPr>
        <p:spPr>
          <a:xfrm>
            <a:off x="9295330" y="2945655"/>
            <a:ext cx="1084995" cy="1251036"/>
          </a:xfrm>
          <a:custGeom>
            <a:avLst/>
            <a:gdLst>
              <a:gd name="T0" fmla="*/ 2147483646 w 466"/>
              <a:gd name="T1" fmla="*/ 0 h 537"/>
              <a:gd name="T2" fmla="*/ 2147483646 w 466"/>
              <a:gd name="T3" fmla="*/ 0 h 537"/>
              <a:gd name="T4" fmla="*/ 0 w 466"/>
              <a:gd name="T5" fmla="*/ 2147483646 h 537"/>
              <a:gd name="T6" fmla="*/ 0 w 466"/>
              <a:gd name="T7" fmla="*/ 2147483646 h 537"/>
              <a:gd name="T8" fmla="*/ 0 w 466"/>
              <a:gd name="T9" fmla="*/ 2147483646 h 537"/>
              <a:gd name="T10" fmla="*/ 0 w 466"/>
              <a:gd name="T11" fmla="*/ 2147483646 h 537"/>
              <a:gd name="T12" fmla="*/ 0 w 466"/>
              <a:gd name="T13" fmla="*/ 2147483646 h 537"/>
              <a:gd name="T14" fmla="*/ 0 w 466"/>
              <a:gd name="T15" fmla="*/ 2147483646 h 537"/>
              <a:gd name="T16" fmla="*/ 2147483646 w 466"/>
              <a:gd name="T17" fmla="*/ 2147483646 h 537"/>
              <a:gd name="T18" fmla="*/ 2147483646 w 466"/>
              <a:gd name="T19" fmla="*/ 2147483646 h 537"/>
              <a:gd name="T20" fmla="*/ 2147483646 w 466"/>
              <a:gd name="T21" fmla="*/ 2147483646 h 537"/>
              <a:gd name="T22" fmla="*/ 2147483646 w 466"/>
              <a:gd name="T23" fmla="*/ 2147483646 h 537"/>
              <a:gd name="T24" fmla="*/ 2147483646 w 466"/>
              <a:gd name="T25" fmla="*/ 2147483646 h 537"/>
              <a:gd name="T26" fmla="*/ 2147483646 w 466"/>
              <a:gd name="T27" fmla="*/ 2147483646 h 537"/>
              <a:gd name="T28" fmla="*/ 2147483646 w 466"/>
              <a:gd name="T29" fmla="*/ 2147483646 h 537"/>
              <a:gd name="T30" fmla="*/ 2147483646 w 466"/>
              <a:gd name="T31" fmla="*/ 2147483646 h 537"/>
              <a:gd name="T32" fmla="*/ 2147483646 w 466"/>
              <a:gd name="T33" fmla="*/ 2147483646 h 537"/>
              <a:gd name="T34" fmla="*/ 2147483646 w 466"/>
              <a:gd name="T35" fmla="*/ 2147483646 h 537"/>
              <a:gd name="T36" fmla="*/ 2147483646 w 466"/>
              <a:gd name="T37" fmla="*/ 2147483646 h 537"/>
              <a:gd name="T38" fmla="*/ 2147483646 w 466"/>
              <a:gd name="T39" fmla="*/ 2147483646 h 537"/>
              <a:gd name="T40" fmla="*/ 2147483646 w 466"/>
              <a:gd name="T41" fmla="*/ 2147483646 h 537"/>
              <a:gd name="T42" fmla="*/ 2147483646 w 466"/>
              <a:gd name="T43" fmla="*/ 2147483646 h 537"/>
              <a:gd name="T44" fmla="*/ 2147483646 w 466"/>
              <a:gd name="T45" fmla="*/ 2147483646 h 537"/>
              <a:gd name="T46" fmla="*/ 2147483646 w 466"/>
              <a:gd name="T47" fmla="*/ 2147483646 h 537"/>
              <a:gd name="T48" fmla="*/ 2147483646 w 466"/>
              <a:gd name="T49" fmla="*/ 0 h 53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/>
            <a:rect l="0" t="0" r="r" b="b"/>
            <a:pathLst>
              <a:path w="466" h="537">
                <a:moveTo>
                  <a:pt x="45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519"/>
                  <a:pt x="0" y="519"/>
                  <a:pt x="0" y="519"/>
                </a:cubicBezTo>
                <a:cubicBezTo>
                  <a:pt x="0" y="523"/>
                  <a:pt x="3" y="526"/>
                  <a:pt x="6" y="526"/>
                </a:cubicBezTo>
                <a:cubicBezTo>
                  <a:pt x="40" y="531"/>
                  <a:pt x="75" y="534"/>
                  <a:pt x="109" y="537"/>
                </a:cubicBezTo>
                <a:cubicBezTo>
                  <a:pt x="114" y="537"/>
                  <a:pt x="117" y="534"/>
                  <a:pt x="117" y="530"/>
                </a:cubicBezTo>
                <a:cubicBezTo>
                  <a:pt x="117" y="492"/>
                  <a:pt x="117" y="492"/>
                  <a:pt x="117" y="492"/>
                </a:cubicBezTo>
                <a:cubicBezTo>
                  <a:pt x="117" y="464"/>
                  <a:pt x="140" y="441"/>
                  <a:pt x="168" y="441"/>
                </a:cubicBezTo>
                <a:cubicBezTo>
                  <a:pt x="298" y="441"/>
                  <a:pt x="298" y="441"/>
                  <a:pt x="298" y="441"/>
                </a:cubicBezTo>
                <a:cubicBezTo>
                  <a:pt x="326" y="441"/>
                  <a:pt x="349" y="464"/>
                  <a:pt x="349" y="492"/>
                </a:cubicBezTo>
                <a:cubicBezTo>
                  <a:pt x="349" y="530"/>
                  <a:pt x="349" y="530"/>
                  <a:pt x="349" y="530"/>
                </a:cubicBezTo>
                <a:cubicBezTo>
                  <a:pt x="349" y="534"/>
                  <a:pt x="352" y="537"/>
                  <a:pt x="357" y="537"/>
                </a:cubicBezTo>
                <a:cubicBezTo>
                  <a:pt x="391" y="534"/>
                  <a:pt x="426" y="531"/>
                  <a:pt x="460" y="526"/>
                </a:cubicBezTo>
                <a:cubicBezTo>
                  <a:pt x="463" y="526"/>
                  <a:pt x="466" y="523"/>
                  <a:pt x="466" y="519"/>
                </a:cubicBezTo>
                <a:cubicBezTo>
                  <a:pt x="466" y="308"/>
                  <a:pt x="466" y="308"/>
                  <a:pt x="466" y="308"/>
                </a:cubicBezTo>
                <a:cubicBezTo>
                  <a:pt x="466" y="307"/>
                  <a:pt x="466" y="307"/>
                  <a:pt x="466" y="307"/>
                </a:cubicBezTo>
                <a:cubicBezTo>
                  <a:pt x="466" y="144"/>
                  <a:pt x="466" y="144"/>
                  <a:pt x="466" y="144"/>
                </a:cubicBezTo>
                <a:cubicBezTo>
                  <a:pt x="466" y="144"/>
                  <a:pt x="466" y="144"/>
                  <a:pt x="466" y="144"/>
                </a:cubicBezTo>
                <a:cubicBezTo>
                  <a:pt x="466" y="7"/>
                  <a:pt x="466" y="7"/>
                  <a:pt x="466" y="7"/>
                </a:cubicBezTo>
                <a:cubicBezTo>
                  <a:pt x="466" y="3"/>
                  <a:pt x="463" y="0"/>
                  <a:pt x="4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41;p29">
            <a:extLst>
              <a:ext uri="{FF2B5EF4-FFF2-40B4-BE49-F238E27FC236}">
                <a16:creationId xmlns:a16="http://schemas.microsoft.com/office/drawing/2014/main" id="{388A713F-AC44-B867-8F93-62B371619C9C}"/>
              </a:ext>
            </a:extLst>
          </p:cNvPr>
          <p:cNvSpPr>
            <a:spLocks noGrp="1"/>
          </p:cNvSpPr>
          <p:nvPr/>
        </p:nvSpPr>
        <p:spPr>
          <a:xfrm>
            <a:off x="8145444" y="2945655"/>
            <a:ext cx="1105989" cy="1215730"/>
          </a:xfrm>
          <a:custGeom>
            <a:avLst/>
            <a:gdLst>
              <a:gd name="T0" fmla="*/ 2147483646 w 475"/>
              <a:gd name="T1" fmla="*/ 0 h 522"/>
              <a:gd name="T2" fmla="*/ 2147483646 w 475"/>
              <a:gd name="T3" fmla="*/ 0 h 522"/>
              <a:gd name="T4" fmla="*/ 0 w 475"/>
              <a:gd name="T5" fmla="*/ 2147483646 h 522"/>
              <a:gd name="T6" fmla="*/ 0 w 475"/>
              <a:gd name="T7" fmla="*/ 2147483646 h 522"/>
              <a:gd name="T8" fmla="*/ 0 w 475"/>
              <a:gd name="T9" fmla="*/ 2147483646 h 522"/>
              <a:gd name="T10" fmla="*/ 0 w 475"/>
              <a:gd name="T11" fmla="*/ 2147483646 h 522"/>
              <a:gd name="T12" fmla="*/ 0 w 475"/>
              <a:gd name="T13" fmla="*/ 2147483646 h 522"/>
              <a:gd name="T14" fmla="*/ 0 w 475"/>
              <a:gd name="T15" fmla="*/ 2147483646 h 522"/>
              <a:gd name="T16" fmla="*/ 2147483646 w 475"/>
              <a:gd name="T17" fmla="*/ 2147483646 h 522"/>
              <a:gd name="T18" fmla="*/ 2147483646 w 475"/>
              <a:gd name="T19" fmla="*/ 2147483646 h 522"/>
              <a:gd name="T20" fmla="*/ 2147483646 w 475"/>
              <a:gd name="T21" fmla="*/ 2147483646 h 522"/>
              <a:gd name="T22" fmla="*/ 2147483646 w 475"/>
              <a:gd name="T23" fmla="*/ 2147483646 h 522"/>
              <a:gd name="T24" fmla="*/ 2147483646 w 475"/>
              <a:gd name="T25" fmla="*/ 2147483646 h 522"/>
              <a:gd name="T26" fmla="*/ 2147483646 w 475"/>
              <a:gd name="T27" fmla="*/ 2147483646 h 522"/>
              <a:gd name="T28" fmla="*/ 2147483646 w 475"/>
              <a:gd name="T29" fmla="*/ 2147483646 h 522"/>
              <a:gd name="T30" fmla="*/ 2147483646 w 475"/>
              <a:gd name="T31" fmla="*/ 2147483646 h 522"/>
              <a:gd name="T32" fmla="*/ 2147483646 w 475"/>
              <a:gd name="T33" fmla="*/ 0 h 52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475" h="522">
                <a:moveTo>
                  <a:pt x="468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62"/>
                  <a:pt x="0" y="139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8"/>
                  <a:pt x="2" y="381"/>
                  <a:pt x="4" y="382"/>
                </a:cubicBezTo>
                <a:cubicBezTo>
                  <a:pt x="149" y="449"/>
                  <a:pt x="304" y="497"/>
                  <a:pt x="467" y="522"/>
                </a:cubicBezTo>
                <a:cubicBezTo>
                  <a:pt x="472" y="522"/>
                  <a:pt x="475" y="519"/>
                  <a:pt x="475" y="515"/>
                </a:cubicBezTo>
                <a:cubicBezTo>
                  <a:pt x="475" y="308"/>
                  <a:pt x="475" y="308"/>
                  <a:pt x="475" y="308"/>
                </a:cubicBezTo>
                <a:cubicBezTo>
                  <a:pt x="475" y="307"/>
                  <a:pt x="475" y="307"/>
                  <a:pt x="475" y="307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7"/>
                  <a:pt x="475" y="7"/>
                  <a:pt x="475" y="7"/>
                </a:cubicBezTo>
                <a:cubicBezTo>
                  <a:pt x="475" y="3"/>
                  <a:pt x="472" y="0"/>
                  <a:pt x="4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742;p29">
            <a:extLst>
              <a:ext uri="{FF2B5EF4-FFF2-40B4-BE49-F238E27FC236}">
                <a16:creationId xmlns:a16="http://schemas.microsoft.com/office/drawing/2014/main" id="{8021F36E-1B37-9524-B16F-367C61400644}"/>
              </a:ext>
            </a:extLst>
          </p:cNvPr>
          <p:cNvSpPr>
            <a:spLocks noGrp="1"/>
          </p:cNvSpPr>
          <p:nvPr/>
        </p:nvSpPr>
        <p:spPr>
          <a:xfrm>
            <a:off x="9295330" y="4254902"/>
            <a:ext cx="1084995" cy="1041099"/>
          </a:xfrm>
          <a:custGeom>
            <a:avLst/>
            <a:gdLst>
              <a:gd name="T0" fmla="*/ 2147483646 w 466"/>
              <a:gd name="T1" fmla="*/ 0 h 447"/>
              <a:gd name="T2" fmla="*/ 2147483646 w 466"/>
              <a:gd name="T3" fmla="*/ 2147483646 h 447"/>
              <a:gd name="T4" fmla="*/ 2147483646 w 466"/>
              <a:gd name="T5" fmla="*/ 2147483646 h 447"/>
              <a:gd name="T6" fmla="*/ 2147483646 w 466"/>
              <a:gd name="T7" fmla="*/ 2147483646 h 447"/>
              <a:gd name="T8" fmla="*/ 2147483646 w 466"/>
              <a:gd name="T9" fmla="*/ 2147483646 h 447"/>
              <a:gd name="T10" fmla="*/ 2147483646 w 466"/>
              <a:gd name="T11" fmla="*/ 2147483646 h 447"/>
              <a:gd name="T12" fmla="*/ 2147483646 w 466"/>
              <a:gd name="T13" fmla="*/ 2147483646 h 447"/>
              <a:gd name="T14" fmla="*/ 2147483646 w 466"/>
              <a:gd name="T15" fmla="*/ 2147483646 h 447"/>
              <a:gd name="T16" fmla="*/ 2147483646 w 466"/>
              <a:gd name="T17" fmla="*/ 2147483646 h 447"/>
              <a:gd name="T18" fmla="*/ 2147483646 w 466"/>
              <a:gd name="T19" fmla="*/ 2147483646 h 447"/>
              <a:gd name="T20" fmla="*/ 2147483646 w 466"/>
              <a:gd name="T21" fmla="*/ 2147483646 h 447"/>
              <a:gd name="T22" fmla="*/ 2147483646 w 466"/>
              <a:gd name="T23" fmla="*/ 0 h 447"/>
              <a:gd name="T24" fmla="*/ 0 w 466"/>
              <a:gd name="T25" fmla="*/ 2147483646 h 447"/>
              <a:gd name="T26" fmla="*/ 0 w 466"/>
              <a:gd name="T27" fmla="*/ 2147483646 h 447"/>
              <a:gd name="T28" fmla="*/ 0 w 466"/>
              <a:gd name="T29" fmla="*/ 2147483646 h 447"/>
              <a:gd name="T30" fmla="*/ 0 w 466"/>
              <a:gd name="T31" fmla="*/ 2147483646 h 447"/>
              <a:gd name="T32" fmla="*/ 0 w 466"/>
              <a:gd name="T33" fmla="*/ 2147483646 h 447"/>
              <a:gd name="T34" fmla="*/ 0 w 466"/>
              <a:gd name="T35" fmla="*/ 2147483646 h 447"/>
              <a:gd name="T36" fmla="*/ 2147483646 w 466"/>
              <a:gd name="T37" fmla="*/ 2147483646 h 447"/>
              <a:gd name="T38" fmla="*/ 2147483646 w 466"/>
              <a:gd name="T39" fmla="*/ 2147483646 h 447"/>
              <a:gd name="T40" fmla="*/ 2147483646 w 466"/>
              <a:gd name="T41" fmla="*/ 2147483646 h 447"/>
              <a:gd name="T42" fmla="*/ 2147483646 w 466"/>
              <a:gd name="T43" fmla="*/ 2147483646 h 447"/>
              <a:gd name="T44" fmla="*/ 2147483646 w 466"/>
              <a:gd name="T45" fmla="*/ 2147483646 h 447"/>
              <a:gd name="T46" fmla="*/ 2147483646 w 466"/>
              <a:gd name="T47" fmla="*/ 2147483646 h 447"/>
              <a:gd name="T48" fmla="*/ 2147483646 w 466"/>
              <a:gd name="T49" fmla="*/ 2147483646 h 447"/>
              <a:gd name="T50" fmla="*/ 2147483646 w 466"/>
              <a:gd name="T51" fmla="*/ 2147483646 h 447"/>
              <a:gd name="T52" fmla="*/ 2147483646 w 466"/>
              <a:gd name="T53" fmla="*/ 0 h 44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/>
            <a:rect l="0" t="0" r="r" b="b"/>
            <a:pathLst>
              <a:path w="466" h="447">
                <a:moveTo>
                  <a:pt x="458" y="0"/>
                </a:moveTo>
                <a:cubicBezTo>
                  <a:pt x="424" y="5"/>
                  <a:pt x="390" y="8"/>
                  <a:pt x="356" y="11"/>
                </a:cubicBezTo>
                <a:cubicBezTo>
                  <a:pt x="352" y="11"/>
                  <a:pt x="349" y="14"/>
                  <a:pt x="349" y="18"/>
                </a:cubicBezTo>
                <a:cubicBezTo>
                  <a:pt x="349" y="61"/>
                  <a:pt x="349" y="61"/>
                  <a:pt x="349" y="61"/>
                </a:cubicBezTo>
                <a:cubicBezTo>
                  <a:pt x="349" y="88"/>
                  <a:pt x="327" y="111"/>
                  <a:pt x="299" y="111"/>
                </a:cubicBezTo>
                <a:cubicBezTo>
                  <a:pt x="298" y="111"/>
                  <a:pt x="298" y="111"/>
                  <a:pt x="298" y="111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39" y="111"/>
                  <a:pt x="117" y="88"/>
                  <a:pt x="117" y="61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4"/>
                  <a:pt x="114" y="11"/>
                  <a:pt x="110" y="11"/>
                </a:cubicBezTo>
                <a:cubicBezTo>
                  <a:pt x="76" y="8"/>
                  <a:pt x="42" y="5"/>
                  <a:pt x="8" y="0"/>
                </a:cubicBezTo>
                <a:cubicBezTo>
                  <a:pt x="4" y="0"/>
                  <a:pt x="0" y="3"/>
                  <a:pt x="0" y="7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79"/>
                  <a:pt x="0" y="279"/>
                  <a:pt x="0" y="279"/>
                </a:cubicBezTo>
                <a:cubicBezTo>
                  <a:pt x="0" y="279"/>
                  <a:pt x="0" y="279"/>
                  <a:pt x="0" y="279"/>
                </a:cubicBezTo>
                <a:cubicBezTo>
                  <a:pt x="0" y="440"/>
                  <a:pt x="0" y="440"/>
                  <a:pt x="0" y="440"/>
                </a:cubicBezTo>
                <a:cubicBezTo>
                  <a:pt x="0" y="444"/>
                  <a:pt x="3" y="447"/>
                  <a:pt x="7" y="447"/>
                </a:cubicBezTo>
                <a:cubicBezTo>
                  <a:pt x="459" y="447"/>
                  <a:pt x="459" y="447"/>
                  <a:pt x="459" y="447"/>
                </a:cubicBezTo>
                <a:cubicBezTo>
                  <a:pt x="463" y="447"/>
                  <a:pt x="466" y="444"/>
                  <a:pt x="466" y="440"/>
                </a:cubicBezTo>
                <a:cubicBezTo>
                  <a:pt x="466" y="279"/>
                  <a:pt x="466" y="279"/>
                  <a:pt x="466" y="279"/>
                </a:cubicBezTo>
                <a:cubicBezTo>
                  <a:pt x="466" y="279"/>
                  <a:pt x="466" y="279"/>
                  <a:pt x="466" y="279"/>
                </a:cubicBezTo>
                <a:cubicBezTo>
                  <a:pt x="466" y="111"/>
                  <a:pt x="466" y="111"/>
                  <a:pt x="466" y="111"/>
                </a:cubicBezTo>
                <a:cubicBezTo>
                  <a:pt x="466" y="111"/>
                  <a:pt x="466" y="111"/>
                  <a:pt x="466" y="111"/>
                </a:cubicBezTo>
                <a:cubicBezTo>
                  <a:pt x="466" y="7"/>
                  <a:pt x="466" y="7"/>
                  <a:pt x="466" y="7"/>
                </a:cubicBezTo>
                <a:cubicBezTo>
                  <a:pt x="466" y="3"/>
                  <a:pt x="462" y="0"/>
                  <a:pt x="45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43;p29">
            <a:extLst>
              <a:ext uri="{FF2B5EF4-FFF2-40B4-BE49-F238E27FC236}">
                <a16:creationId xmlns:a16="http://schemas.microsoft.com/office/drawing/2014/main" id="{A7CF8DF4-DDC7-681F-D34D-F69F1B25D717}"/>
              </a:ext>
            </a:extLst>
          </p:cNvPr>
          <p:cNvSpPr>
            <a:spLocks noGrp="1"/>
          </p:cNvSpPr>
          <p:nvPr/>
        </p:nvSpPr>
        <p:spPr>
          <a:xfrm>
            <a:off x="9612145" y="4017291"/>
            <a:ext cx="451365" cy="454228"/>
          </a:xfrm>
          <a:custGeom>
            <a:avLst/>
            <a:gdLst>
              <a:gd name="T0" fmla="*/ 2147483646 w 194"/>
              <a:gd name="T1" fmla="*/ 0 h 195"/>
              <a:gd name="T2" fmla="*/ 2147483646 w 194"/>
              <a:gd name="T3" fmla="*/ 0 h 195"/>
              <a:gd name="T4" fmla="*/ 0 w 194"/>
              <a:gd name="T5" fmla="*/ 2147483646 h 195"/>
              <a:gd name="T6" fmla="*/ 0 w 194"/>
              <a:gd name="T7" fmla="*/ 2147483646 h 195"/>
              <a:gd name="T8" fmla="*/ 0 w 194"/>
              <a:gd name="T9" fmla="*/ 2147483646 h 195"/>
              <a:gd name="T10" fmla="*/ 0 w 194"/>
              <a:gd name="T11" fmla="*/ 2147483646 h 195"/>
              <a:gd name="T12" fmla="*/ 0 w 194"/>
              <a:gd name="T13" fmla="*/ 2147483646 h 195"/>
              <a:gd name="T14" fmla="*/ 0 w 194"/>
              <a:gd name="T15" fmla="*/ 2147483646 h 195"/>
              <a:gd name="T16" fmla="*/ 2147483646 w 194"/>
              <a:gd name="T17" fmla="*/ 2147483646 h 195"/>
              <a:gd name="T18" fmla="*/ 2147483646 w 194"/>
              <a:gd name="T19" fmla="*/ 2147483646 h 195"/>
              <a:gd name="T20" fmla="*/ 2147483646 w 194"/>
              <a:gd name="T21" fmla="*/ 2147483646 h 195"/>
              <a:gd name="T22" fmla="*/ 2147483646 w 194"/>
              <a:gd name="T23" fmla="*/ 2147483646 h 195"/>
              <a:gd name="T24" fmla="*/ 2147483646 w 194"/>
              <a:gd name="T25" fmla="*/ 2147483646 h 195"/>
              <a:gd name="T26" fmla="*/ 2147483646 w 194"/>
              <a:gd name="T27" fmla="*/ 2147483646 h 195"/>
              <a:gd name="T28" fmla="*/ 2147483646 w 194"/>
              <a:gd name="T29" fmla="*/ 2147483646 h 195"/>
              <a:gd name="T30" fmla="*/ 2147483646 w 194"/>
              <a:gd name="T31" fmla="*/ 2147483646 h 195"/>
              <a:gd name="T32" fmla="*/ 2147483646 w 194"/>
              <a:gd name="T33" fmla="*/ 0 h 1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94" h="195">
                <a:moveTo>
                  <a:pt x="152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9"/>
                  <a:pt x="0" y="43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6"/>
                  <a:pt x="19" y="195"/>
                  <a:pt x="42" y="195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75" y="195"/>
                  <a:pt x="194" y="176"/>
                  <a:pt x="194" y="152"/>
                </a:cubicBezTo>
                <a:cubicBezTo>
                  <a:pt x="194" y="131"/>
                  <a:pt x="194" y="131"/>
                  <a:pt x="194" y="131"/>
                </a:cubicBezTo>
                <a:cubicBezTo>
                  <a:pt x="194" y="130"/>
                  <a:pt x="194" y="130"/>
                  <a:pt x="194" y="130"/>
                </a:cubicBezTo>
                <a:cubicBezTo>
                  <a:pt x="194" y="65"/>
                  <a:pt x="194" y="65"/>
                  <a:pt x="194" y="65"/>
                </a:cubicBezTo>
                <a:cubicBezTo>
                  <a:pt x="194" y="64"/>
                  <a:pt x="194" y="64"/>
                  <a:pt x="194" y="64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94" y="19"/>
                  <a:pt x="175" y="0"/>
                  <a:pt x="15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44;p29">
            <a:extLst>
              <a:ext uri="{FF2B5EF4-FFF2-40B4-BE49-F238E27FC236}">
                <a16:creationId xmlns:a16="http://schemas.microsoft.com/office/drawing/2014/main" id="{8B1073E1-062F-4FDE-425E-5B554C626B93}"/>
              </a:ext>
            </a:extLst>
          </p:cNvPr>
          <p:cNvSpPr>
            <a:spLocks noGrp="1"/>
          </p:cNvSpPr>
          <p:nvPr/>
        </p:nvSpPr>
        <p:spPr>
          <a:xfrm>
            <a:off x="9156008" y="2335881"/>
            <a:ext cx="1363640" cy="491445"/>
          </a:xfrm>
          <a:custGeom>
            <a:avLst/>
            <a:gdLst>
              <a:gd name="T0" fmla="*/ 2147483646 w 586"/>
              <a:gd name="T1" fmla="*/ 2147483646 h 211"/>
              <a:gd name="T2" fmla="*/ 2147483646 w 586"/>
              <a:gd name="T3" fmla="*/ 2147483646 h 211"/>
              <a:gd name="T4" fmla="*/ 2147483646 w 586"/>
              <a:gd name="T5" fmla="*/ 2147483646 h 211"/>
              <a:gd name="T6" fmla="*/ 2147483646 w 586"/>
              <a:gd name="T7" fmla="*/ 2147483646 h 211"/>
              <a:gd name="T8" fmla="*/ 2147483646 w 586"/>
              <a:gd name="T9" fmla="*/ 2147483646 h 211"/>
              <a:gd name="T10" fmla="*/ 2147483646 w 586"/>
              <a:gd name="T11" fmla="*/ 2147483646 h 211"/>
              <a:gd name="T12" fmla="*/ 2147483646 w 586"/>
              <a:gd name="T13" fmla="*/ 2147483646 h 211"/>
              <a:gd name="T14" fmla="*/ 2147483646 w 586"/>
              <a:gd name="T15" fmla="*/ 2147483646 h 211"/>
              <a:gd name="T16" fmla="*/ 2147483646 w 586"/>
              <a:gd name="T17" fmla="*/ 2147483646 h 211"/>
              <a:gd name="T18" fmla="*/ 2147483646 w 586"/>
              <a:gd name="T19" fmla="*/ 0 h 211"/>
              <a:gd name="T20" fmla="*/ 2147483646 w 586"/>
              <a:gd name="T21" fmla="*/ 2147483646 h 211"/>
              <a:gd name="T22" fmla="*/ 0 w 586"/>
              <a:gd name="T23" fmla="*/ 2147483646 h 211"/>
              <a:gd name="T24" fmla="*/ 2147483646 w 586"/>
              <a:gd name="T25" fmla="*/ 2147483646 h 21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/>
            <a:rect l="0" t="0" r="r" b="b"/>
            <a:pathLst>
              <a:path w="586" h="211">
                <a:moveTo>
                  <a:pt x="5" y="211"/>
                </a:moveTo>
                <a:cubicBezTo>
                  <a:pt x="79" y="211"/>
                  <a:pt x="79" y="211"/>
                  <a:pt x="79" y="211"/>
                </a:cubicBezTo>
                <a:cubicBezTo>
                  <a:pt x="82" y="211"/>
                  <a:pt x="84" y="209"/>
                  <a:pt x="84" y="207"/>
                </a:cubicBezTo>
                <a:cubicBezTo>
                  <a:pt x="98" y="138"/>
                  <a:pt x="188" y="79"/>
                  <a:pt x="293" y="79"/>
                </a:cubicBezTo>
                <a:cubicBezTo>
                  <a:pt x="398" y="79"/>
                  <a:pt x="488" y="138"/>
                  <a:pt x="502" y="207"/>
                </a:cubicBezTo>
                <a:cubicBezTo>
                  <a:pt x="502" y="209"/>
                  <a:pt x="504" y="211"/>
                  <a:pt x="507" y="211"/>
                </a:cubicBezTo>
                <a:cubicBezTo>
                  <a:pt x="581" y="211"/>
                  <a:pt x="581" y="211"/>
                  <a:pt x="581" y="211"/>
                </a:cubicBezTo>
                <a:cubicBezTo>
                  <a:pt x="584" y="211"/>
                  <a:pt x="586" y="209"/>
                  <a:pt x="586" y="206"/>
                </a:cubicBezTo>
                <a:cubicBezTo>
                  <a:pt x="580" y="150"/>
                  <a:pt x="549" y="100"/>
                  <a:pt x="496" y="61"/>
                </a:cubicBezTo>
                <a:cubicBezTo>
                  <a:pt x="441" y="22"/>
                  <a:pt x="369" y="0"/>
                  <a:pt x="293" y="0"/>
                </a:cubicBezTo>
                <a:cubicBezTo>
                  <a:pt x="217" y="0"/>
                  <a:pt x="145" y="22"/>
                  <a:pt x="90" y="61"/>
                </a:cubicBezTo>
                <a:cubicBezTo>
                  <a:pt x="37" y="100"/>
                  <a:pt x="6" y="150"/>
                  <a:pt x="0" y="206"/>
                </a:cubicBezTo>
                <a:cubicBezTo>
                  <a:pt x="0" y="209"/>
                  <a:pt x="2" y="211"/>
                  <a:pt x="5" y="2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45;p29">
            <a:extLst>
              <a:ext uri="{FF2B5EF4-FFF2-40B4-BE49-F238E27FC236}">
                <a16:creationId xmlns:a16="http://schemas.microsoft.com/office/drawing/2014/main" id="{1CE30523-8B56-1FC8-2280-4CE1ACAE79B8}"/>
              </a:ext>
            </a:extLst>
          </p:cNvPr>
          <p:cNvSpPr>
            <a:spLocks noGrp="1"/>
          </p:cNvSpPr>
          <p:nvPr/>
        </p:nvSpPr>
        <p:spPr>
          <a:xfrm>
            <a:off x="10196154" y="2859771"/>
            <a:ext cx="458045" cy="56301"/>
          </a:xfrm>
          <a:custGeom>
            <a:avLst/>
            <a:gdLst>
              <a:gd name="T0" fmla="*/ 2147483646 w 197"/>
              <a:gd name="T1" fmla="*/ 0 h 24"/>
              <a:gd name="T2" fmla="*/ 2147483646 w 197"/>
              <a:gd name="T3" fmla="*/ 0 h 24"/>
              <a:gd name="T4" fmla="*/ 0 w 197"/>
              <a:gd name="T5" fmla="*/ 2147483646 h 24"/>
              <a:gd name="T6" fmla="*/ 0 w 197"/>
              <a:gd name="T7" fmla="*/ 2147483646 h 24"/>
              <a:gd name="T8" fmla="*/ 2147483646 w 197"/>
              <a:gd name="T9" fmla="*/ 2147483646 h 24"/>
              <a:gd name="T10" fmla="*/ 2147483646 w 197"/>
              <a:gd name="T11" fmla="*/ 2147483646 h 24"/>
              <a:gd name="T12" fmla="*/ 2147483646 w 197"/>
              <a:gd name="T13" fmla="*/ 2147483646 h 24"/>
              <a:gd name="T14" fmla="*/ 2147483646 w 197"/>
              <a:gd name="T15" fmla="*/ 2147483646 h 24"/>
              <a:gd name="T16" fmla="*/ 2147483646 w 197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/>
            <a:rect l="0" t="0" r="r" b="b"/>
            <a:pathLst>
              <a:path w="197" h="24">
                <a:moveTo>
                  <a:pt x="19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2"/>
                  <a:pt x="2" y="24"/>
                  <a:pt x="4" y="24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5" y="24"/>
                  <a:pt x="197" y="22"/>
                  <a:pt x="197" y="19"/>
                </a:cubicBezTo>
                <a:cubicBezTo>
                  <a:pt x="197" y="6"/>
                  <a:pt x="197" y="6"/>
                  <a:pt x="197" y="6"/>
                </a:cubicBezTo>
                <a:cubicBezTo>
                  <a:pt x="197" y="3"/>
                  <a:pt x="195" y="0"/>
                  <a:pt x="19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46;p29">
            <a:extLst>
              <a:ext uri="{FF2B5EF4-FFF2-40B4-BE49-F238E27FC236}">
                <a16:creationId xmlns:a16="http://schemas.microsoft.com/office/drawing/2014/main" id="{A43E1401-9CC6-8A0C-AE79-6089491E02D5}"/>
              </a:ext>
            </a:extLst>
          </p:cNvPr>
          <p:cNvSpPr>
            <a:spLocks noGrp="1"/>
          </p:cNvSpPr>
          <p:nvPr/>
        </p:nvSpPr>
        <p:spPr>
          <a:xfrm>
            <a:off x="9020503" y="2859771"/>
            <a:ext cx="458999" cy="56301"/>
          </a:xfrm>
          <a:custGeom>
            <a:avLst/>
            <a:gdLst>
              <a:gd name="T0" fmla="*/ 2147483646 w 197"/>
              <a:gd name="T1" fmla="*/ 0 h 24"/>
              <a:gd name="T2" fmla="*/ 2147483646 w 197"/>
              <a:gd name="T3" fmla="*/ 0 h 24"/>
              <a:gd name="T4" fmla="*/ 0 w 197"/>
              <a:gd name="T5" fmla="*/ 2147483646 h 24"/>
              <a:gd name="T6" fmla="*/ 0 w 197"/>
              <a:gd name="T7" fmla="*/ 2147483646 h 24"/>
              <a:gd name="T8" fmla="*/ 2147483646 w 197"/>
              <a:gd name="T9" fmla="*/ 2147483646 h 24"/>
              <a:gd name="T10" fmla="*/ 2147483646 w 197"/>
              <a:gd name="T11" fmla="*/ 2147483646 h 24"/>
              <a:gd name="T12" fmla="*/ 2147483646 w 197"/>
              <a:gd name="T13" fmla="*/ 2147483646 h 24"/>
              <a:gd name="T14" fmla="*/ 2147483646 w 197"/>
              <a:gd name="T15" fmla="*/ 2147483646 h 24"/>
              <a:gd name="T16" fmla="*/ 2147483646 w 197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/>
            <a:rect l="0" t="0" r="r" b="b"/>
            <a:pathLst>
              <a:path w="197" h="24">
                <a:moveTo>
                  <a:pt x="193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2"/>
                  <a:pt x="2" y="24"/>
                  <a:pt x="5" y="24"/>
                </a:cubicBezTo>
                <a:cubicBezTo>
                  <a:pt x="193" y="24"/>
                  <a:pt x="193" y="24"/>
                  <a:pt x="193" y="24"/>
                </a:cubicBezTo>
                <a:cubicBezTo>
                  <a:pt x="195" y="24"/>
                  <a:pt x="197" y="22"/>
                  <a:pt x="197" y="19"/>
                </a:cubicBezTo>
                <a:cubicBezTo>
                  <a:pt x="197" y="6"/>
                  <a:pt x="197" y="6"/>
                  <a:pt x="197" y="6"/>
                </a:cubicBezTo>
                <a:cubicBezTo>
                  <a:pt x="197" y="3"/>
                  <a:pt x="195" y="0"/>
                  <a:pt x="19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47;p29">
            <a:extLst>
              <a:ext uri="{FF2B5EF4-FFF2-40B4-BE49-F238E27FC236}">
                <a16:creationId xmlns:a16="http://schemas.microsoft.com/office/drawing/2014/main" id="{5B2119A5-6B87-B8C2-C049-D818226DC53F}"/>
              </a:ext>
            </a:extLst>
          </p:cNvPr>
          <p:cNvSpPr>
            <a:spLocks noGrp="1"/>
          </p:cNvSpPr>
          <p:nvPr/>
        </p:nvSpPr>
        <p:spPr>
          <a:xfrm>
            <a:off x="8459397" y="4482971"/>
            <a:ext cx="512438" cy="428464"/>
          </a:xfrm>
          <a:custGeom>
            <a:avLst/>
            <a:gdLst>
              <a:gd name="T0" fmla="*/ 2147483646 w 220"/>
              <a:gd name="T1" fmla="*/ 2147483646 h 184"/>
              <a:gd name="T2" fmla="*/ 2147483646 w 220"/>
              <a:gd name="T3" fmla="*/ 2147483646 h 184"/>
              <a:gd name="T4" fmla="*/ 2147483646 w 220"/>
              <a:gd name="T5" fmla="*/ 2147483646 h 184"/>
              <a:gd name="T6" fmla="*/ 2147483646 w 220"/>
              <a:gd name="T7" fmla="*/ 2147483646 h 184"/>
              <a:gd name="T8" fmla="*/ 2147483646 w 220"/>
              <a:gd name="T9" fmla="*/ 2147483646 h 184"/>
              <a:gd name="T10" fmla="*/ 2147483646 w 220"/>
              <a:gd name="T11" fmla="*/ 2147483646 h 184"/>
              <a:gd name="T12" fmla="*/ 2147483646 w 220"/>
              <a:gd name="T13" fmla="*/ 2147483646 h 184"/>
              <a:gd name="T14" fmla="*/ 2147483646 w 220"/>
              <a:gd name="T15" fmla="*/ 2147483646 h 184"/>
              <a:gd name="T16" fmla="*/ 2147483646 w 220"/>
              <a:gd name="T17" fmla="*/ 2147483646 h 184"/>
              <a:gd name="T18" fmla="*/ 2147483646 w 220"/>
              <a:gd name="T19" fmla="*/ 2147483646 h 184"/>
              <a:gd name="T20" fmla="*/ 2147483646 w 220"/>
              <a:gd name="T21" fmla="*/ 2147483646 h 184"/>
              <a:gd name="T22" fmla="*/ 2147483646 w 220"/>
              <a:gd name="T23" fmla="*/ 2147483646 h 184"/>
              <a:gd name="T24" fmla="*/ 2147483646 w 220"/>
              <a:gd name="T25" fmla="*/ 2147483646 h 184"/>
              <a:gd name="T26" fmla="*/ 2147483646 w 220"/>
              <a:gd name="T27" fmla="*/ 2147483646 h 184"/>
              <a:gd name="T28" fmla="*/ 2147483646 w 220"/>
              <a:gd name="T29" fmla="*/ 2147483646 h 184"/>
              <a:gd name="T30" fmla="*/ 2147483646 w 220"/>
              <a:gd name="T31" fmla="*/ 2147483646 h 184"/>
              <a:gd name="T32" fmla="*/ 2147483646 w 220"/>
              <a:gd name="T33" fmla="*/ 2147483646 h 184"/>
              <a:gd name="T34" fmla="*/ 2147483646 w 220"/>
              <a:gd name="T35" fmla="*/ 2147483646 h 184"/>
              <a:gd name="T36" fmla="*/ 2147483646 w 220"/>
              <a:gd name="T37" fmla="*/ 2147483646 h 184"/>
              <a:gd name="T38" fmla="*/ 2147483646 w 220"/>
              <a:gd name="T39" fmla="*/ 2147483646 h 184"/>
              <a:gd name="T40" fmla="*/ 2147483646 w 220"/>
              <a:gd name="T41" fmla="*/ 2147483646 h 184"/>
              <a:gd name="T42" fmla="*/ 2147483646 w 220"/>
              <a:gd name="T43" fmla="*/ 2147483646 h 184"/>
              <a:gd name="T44" fmla="*/ 2147483646 w 220"/>
              <a:gd name="T45" fmla="*/ 2147483646 h 184"/>
              <a:gd name="T46" fmla="*/ 2147483646 w 220"/>
              <a:gd name="T47" fmla="*/ 2147483646 h 184"/>
              <a:gd name="T48" fmla="*/ 2147483646 w 220"/>
              <a:gd name="T49" fmla="*/ 2147483646 h 184"/>
              <a:gd name="T50" fmla="*/ 2147483646 w 220"/>
              <a:gd name="T51" fmla="*/ 2147483646 h 184"/>
              <a:gd name="T52" fmla="*/ 2147483646 w 220"/>
              <a:gd name="T53" fmla="*/ 2147483646 h 184"/>
              <a:gd name="T54" fmla="*/ 2147483646 w 220"/>
              <a:gd name="T55" fmla="*/ 2147483646 h 184"/>
              <a:gd name="T56" fmla="*/ 2147483646 w 220"/>
              <a:gd name="T57" fmla="*/ 2147483646 h 184"/>
              <a:gd name="T58" fmla="*/ 2147483646 w 220"/>
              <a:gd name="T59" fmla="*/ 2147483646 h 184"/>
              <a:gd name="T60" fmla="*/ 2147483646 w 220"/>
              <a:gd name="T61" fmla="*/ 2147483646 h 184"/>
              <a:gd name="T62" fmla="*/ 2147483646 w 220"/>
              <a:gd name="T63" fmla="*/ 2147483646 h 184"/>
              <a:gd name="T64" fmla="*/ 2147483646 w 220"/>
              <a:gd name="T65" fmla="*/ 2147483646 h 184"/>
              <a:gd name="T66" fmla="*/ 2147483646 w 220"/>
              <a:gd name="T67" fmla="*/ 2147483646 h 184"/>
              <a:gd name="T68" fmla="*/ 2147483646 w 220"/>
              <a:gd name="T69" fmla="*/ 2147483646 h 184"/>
              <a:gd name="T70" fmla="*/ 2147483646 w 220"/>
              <a:gd name="T71" fmla="*/ 2147483646 h 184"/>
              <a:gd name="T72" fmla="*/ 2147483646 w 220"/>
              <a:gd name="T73" fmla="*/ 2147483646 h 184"/>
              <a:gd name="T74" fmla="*/ 2147483646 w 220"/>
              <a:gd name="T75" fmla="*/ 2147483646 h 184"/>
              <a:gd name="T76" fmla="*/ 2147483646 w 220"/>
              <a:gd name="T77" fmla="*/ 2147483646 h 184"/>
              <a:gd name="T78" fmla="*/ 2147483646 w 220"/>
              <a:gd name="T79" fmla="*/ 2147483646 h 184"/>
              <a:gd name="T80" fmla="*/ 2147483646 w 220"/>
              <a:gd name="T81" fmla="*/ 2147483646 h 184"/>
              <a:gd name="T82" fmla="*/ 2147483646 w 220"/>
              <a:gd name="T83" fmla="*/ 2147483646 h 184"/>
              <a:gd name="T84" fmla="*/ 2147483646 w 220"/>
              <a:gd name="T85" fmla="*/ 2147483646 h 184"/>
              <a:gd name="T86" fmla="*/ 2147483646 w 220"/>
              <a:gd name="T87" fmla="*/ 2147483646 h 184"/>
              <a:gd name="T88" fmla="*/ 2147483646 w 220"/>
              <a:gd name="T89" fmla="*/ 2147483646 h 184"/>
              <a:gd name="T90" fmla="*/ 2147483646 w 220"/>
              <a:gd name="T91" fmla="*/ 2147483646 h 184"/>
              <a:gd name="T92" fmla="*/ 2147483646 w 220"/>
              <a:gd name="T93" fmla="*/ 2147483646 h 184"/>
              <a:gd name="T94" fmla="*/ 2147483646 w 220"/>
              <a:gd name="T95" fmla="*/ 2147483646 h 184"/>
              <a:gd name="T96" fmla="*/ 2147483646 w 220"/>
              <a:gd name="T97" fmla="*/ 2147483646 h 184"/>
              <a:gd name="T98" fmla="*/ 2147483646 w 220"/>
              <a:gd name="T99" fmla="*/ 2147483646 h 184"/>
              <a:gd name="T100" fmla="*/ 2147483646 w 220"/>
              <a:gd name="T101" fmla="*/ 0 h 184"/>
              <a:gd name="T102" fmla="*/ 0 w 220"/>
              <a:gd name="T103" fmla="*/ 2147483646 h 184"/>
              <a:gd name="T104" fmla="*/ 2147483646 w 220"/>
              <a:gd name="T105" fmla="*/ 2147483646 h 184"/>
              <a:gd name="T106" fmla="*/ 2147483646 w 220"/>
              <a:gd name="T107" fmla="*/ 2147483646 h 184"/>
              <a:gd name="T108" fmla="*/ 2147483646 w 220"/>
              <a:gd name="T109" fmla="*/ 2147483646 h 184"/>
              <a:gd name="T110" fmla="*/ 2147483646 w 220"/>
              <a:gd name="T111" fmla="*/ 2147483646 h 184"/>
              <a:gd name="T112" fmla="*/ 2147483646 w 220"/>
              <a:gd name="T113" fmla="*/ 2147483646 h 184"/>
              <a:gd name="T114" fmla="*/ 2147483646 w 220"/>
              <a:gd name="T115" fmla="*/ 2147483646 h 184"/>
              <a:gd name="T116" fmla="*/ 2147483646 w 220"/>
              <a:gd name="T117" fmla="*/ 2147483646 h 18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20" h="184">
                <a:moveTo>
                  <a:pt x="30" y="150"/>
                </a:moveTo>
                <a:cubicBezTo>
                  <a:pt x="30" y="100"/>
                  <a:pt x="30" y="100"/>
                  <a:pt x="30" y="100"/>
                </a:cubicBezTo>
                <a:cubicBezTo>
                  <a:pt x="30" y="96"/>
                  <a:pt x="33" y="93"/>
                  <a:pt x="37" y="93"/>
                </a:cubicBezTo>
                <a:cubicBezTo>
                  <a:pt x="49" y="93"/>
                  <a:pt x="49" y="93"/>
                  <a:pt x="49" y="93"/>
                </a:cubicBezTo>
                <a:cubicBezTo>
                  <a:pt x="53" y="93"/>
                  <a:pt x="57" y="96"/>
                  <a:pt x="57" y="100"/>
                </a:cubicBezTo>
                <a:cubicBezTo>
                  <a:pt x="57" y="150"/>
                  <a:pt x="57" y="150"/>
                  <a:pt x="57" y="150"/>
                </a:cubicBezTo>
                <a:cubicBezTo>
                  <a:pt x="57" y="154"/>
                  <a:pt x="53" y="157"/>
                  <a:pt x="49" y="157"/>
                </a:cubicBezTo>
                <a:cubicBezTo>
                  <a:pt x="37" y="157"/>
                  <a:pt x="37" y="157"/>
                  <a:pt x="37" y="157"/>
                </a:cubicBezTo>
                <a:cubicBezTo>
                  <a:pt x="33" y="157"/>
                  <a:pt x="30" y="154"/>
                  <a:pt x="30" y="150"/>
                </a:cubicBezTo>
                <a:close/>
                <a:moveTo>
                  <a:pt x="81" y="75"/>
                </a:moveTo>
                <a:cubicBezTo>
                  <a:pt x="77" y="75"/>
                  <a:pt x="74" y="79"/>
                  <a:pt x="74" y="83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74" y="154"/>
                  <a:pt x="77" y="157"/>
                  <a:pt x="81" y="157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7" y="157"/>
                  <a:pt x="101" y="154"/>
                  <a:pt x="101" y="150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79"/>
                  <a:pt x="97" y="75"/>
                  <a:pt x="93" y="75"/>
                </a:cubicBezTo>
                <a:lnTo>
                  <a:pt x="81" y="75"/>
                </a:lnTo>
                <a:close/>
                <a:moveTo>
                  <a:pt x="125" y="60"/>
                </a:moveTo>
                <a:cubicBezTo>
                  <a:pt x="121" y="60"/>
                  <a:pt x="118" y="64"/>
                  <a:pt x="118" y="67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8" y="154"/>
                  <a:pt x="121" y="157"/>
                  <a:pt x="125" y="157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41" y="157"/>
                  <a:pt x="144" y="154"/>
                  <a:pt x="144" y="150"/>
                </a:cubicBezTo>
                <a:cubicBezTo>
                  <a:pt x="144" y="67"/>
                  <a:pt x="144" y="67"/>
                  <a:pt x="144" y="67"/>
                </a:cubicBezTo>
                <a:cubicBezTo>
                  <a:pt x="144" y="64"/>
                  <a:pt x="141" y="60"/>
                  <a:pt x="137" y="60"/>
                </a:cubicBezTo>
                <a:lnTo>
                  <a:pt x="125" y="60"/>
                </a:lnTo>
                <a:close/>
                <a:moveTo>
                  <a:pt x="169" y="45"/>
                </a:moveTo>
                <a:cubicBezTo>
                  <a:pt x="165" y="45"/>
                  <a:pt x="162" y="48"/>
                  <a:pt x="162" y="52"/>
                </a:cubicBezTo>
                <a:cubicBezTo>
                  <a:pt x="162" y="150"/>
                  <a:pt x="162" y="150"/>
                  <a:pt x="162" y="150"/>
                </a:cubicBezTo>
                <a:cubicBezTo>
                  <a:pt x="162" y="154"/>
                  <a:pt x="165" y="157"/>
                  <a:pt x="169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5" y="157"/>
                  <a:pt x="189" y="154"/>
                  <a:pt x="189" y="150"/>
                </a:cubicBezTo>
                <a:cubicBezTo>
                  <a:pt x="189" y="52"/>
                  <a:pt x="189" y="52"/>
                  <a:pt x="189" y="52"/>
                </a:cubicBezTo>
                <a:cubicBezTo>
                  <a:pt x="189" y="48"/>
                  <a:pt x="185" y="45"/>
                  <a:pt x="181" y="45"/>
                </a:cubicBezTo>
                <a:lnTo>
                  <a:pt x="169" y="45"/>
                </a:lnTo>
                <a:close/>
                <a:moveTo>
                  <a:pt x="33" y="74"/>
                </a:moveTo>
                <a:cubicBezTo>
                  <a:pt x="80" y="65"/>
                  <a:pt x="124" y="48"/>
                  <a:pt x="164" y="25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55" y="9"/>
                  <a:pt x="155" y="9"/>
                  <a:pt x="155" y="9"/>
                </a:cubicBezTo>
                <a:cubicBezTo>
                  <a:pt x="159" y="16"/>
                  <a:pt x="159" y="16"/>
                  <a:pt x="159" y="16"/>
                </a:cubicBezTo>
                <a:cubicBezTo>
                  <a:pt x="121" y="39"/>
                  <a:pt x="78" y="56"/>
                  <a:pt x="32" y="64"/>
                </a:cubicBezTo>
                <a:lnTo>
                  <a:pt x="33" y="74"/>
                </a:lnTo>
                <a:close/>
                <a:moveTo>
                  <a:pt x="220" y="171"/>
                </a:moveTo>
                <a:cubicBezTo>
                  <a:pt x="198" y="158"/>
                  <a:pt x="198" y="158"/>
                  <a:pt x="198" y="158"/>
                </a:cubicBezTo>
                <a:cubicBezTo>
                  <a:pt x="198" y="166"/>
                  <a:pt x="198" y="166"/>
                  <a:pt x="198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22"/>
                  <a:pt x="18" y="22"/>
                  <a:pt x="18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166"/>
                  <a:pt x="9" y="166"/>
                  <a:pt x="9" y="166"/>
                </a:cubicBezTo>
                <a:cubicBezTo>
                  <a:pt x="9" y="171"/>
                  <a:pt x="9" y="171"/>
                  <a:pt x="9" y="171"/>
                </a:cubicBezTo>
                <a:cubicBezTo>
                  <a:pt x="9" y="176"/>
                  <a:pt x="9" y="176"/>
                  <a:pt x="9" y="176"/>
                </a:cubicBezTo>
                <a:cubicBezTo>
                  <a:pt x="198" y="176"/>
                  <a:pt x="198" y="176"/>
                  <a:pt x="198" y="176"/>
                </a:cubicBezTo>
                <a:cubicBezTo>
                  <a:pt x="198" y="184"/>
                  <a:pt x="198" y="184"/>
                  <a:pt x="198" y="184"/>
                </a:cubicBezTo>
                <a:lnTo>
                  <a:pt x="220" y="1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48;p29">
            <a:extLst>
              <a:ext uri="{FF2B5EF4-FFF2-40B4-BE49-F238E27FC236}">
                <a16:creationId xmlns:a16="http://schemas.microsoft.com/office/drawing/2014/main" id="{834D50FD-B8B2-7C94-E41E-510C76B28C60}"/>
              </a:ext>
            </a:extLst>
          </p:cNvPr>
          <p:cNvSpPr>
            <a:spLocks noGrp="1"/>
          </p:cNvSpPr>
          <p:nvPr/>
        </p:nvSpPr>
        <p:spPr>
          <a:xfrm>
            <a:off x="10804018" y="4478199"/>
            <a:ext cx="332083" cy="486673"/>
          </a:xfrm>
          <a:custGeom>
            <a:avLst/>
            <a:gdLst>
              <a:gd name="T0" fmla="*/ 2147483646 w 143"/>
              <a:gd name="T1" fmla="*/ 2147483646 h 209"/>
              <a:gd name="T2" fmla="*/ 2147483646 w 143"/>
              <a:gd name="T3" fmla="*/ 2147483646 h 209"/>
              <a:gd name="T4" fmla="*/ 2147483646 w 143"/>
              <a:gd name="T5" fmla="*/ 2147483646 h 209"/>
              <a:gd name="T6" fmla="*/ 2147483646 w 143"/>
              <a:gd name="T7" fmla="*/ 2147483646 h 209"/>
              <a:gd name="T8" fmla="*/ 2147483646 w 143"/>
              <a:gd name="T9" fmla="*/ 2147483646 h 209"/>
              <a:gd name="T10" fmla="*/ 2147483646 w 143"/>
              <a:gd name="T11" fmla="*/ 2147483646 h 209"/>
              <a:gd name="T12" fmla="*/ 2147483646 w 143"/>
              <a:gd name="T13" fmla="*/ 2147483646 h 209"/>
              <a:gd name="T14" fmla="*/ 2147483646 w 143"/>
              <a:gd name="T15" fmla="*/ 2147483646 h 209"/>
              <a:gd name="T16" fmla="*/ 2147483646 w 143"/>
              <a:gd name="T17" fmla="*/ 2147483646 h 209"/>
              <a:gd name="T18" fmla="*/ 2147483646 w 143"/>
              <a:gd name="T19" fmla="*/ 2147483646 h 209"/>
              <a:gd name="T20" fmla="*/ 2147483646 w 143"/>
              <a:gd name="T21" fmla="*/ 0 h 209"/>
              <a:gd name="T22" fmla="*/ 2147483646 w 143"/>
              <a:gd name="T23" fmla="*/ 0 h 209"/>
              <a:gd name="T24" fmla="*/ 2147483646 w 143"/>
              <a:gd name="T25" fmla="*/ 2147483646 h 209"/>
              <a:gd name="T26" fmla="*/ 2147483646 w 143"/>
              <a:gd name="T27" fmla="*/ 2147483646 h 209"/>
              <a:gd name="T28" fmla="*/ 0 w 143"/>
              <a:gd name="T29" fmla="*/ 2147483646 h 209"/>
              <a:gd name="T30" fmla="*/ 2147483646 w 143"/>
              <a:gd name="T31" fmla="*/ 2147483646 h 209"/>
              <a:gd name="T32" fmla="*/ 2147483646 w 143"/>
              <a:gd name="T33" fmla="*/ 2147483646 h 209"/>
              <a:gd name="T34" fmla="*/ 2147483646 w 143"/>
              <a:gd name="T35" fmla="*/ 2147483646 h 209"/>
              <a:gd name="T36" fmla="*/ 2147483646 w 143"/>
              <a:gd name="T37" fmla="*/ 2147483646 h 209"/>
              <a:gd name="T38" fmla="*/ 2147483646 w 143"/>
              <a:gd name="T39" fmla="*/ 2147483646 h 209"/>
              <a:gd name="T40" fmla="*/ 2147483646 w 143"/>
              <a:gd name="T41" fmla="*/ 2147483646 h 209"/>
              <a:gd name="T42" fmla="*/ 2147483646 w 143"/>
              <a:gd name="T43" fmla="*/ 2147483646 h 209"/>
              <a:gd name="T44" fmla="*/ 2147483646 w 143"/>
              <a:gd name="T45" fmla="*/ 2147483646 h 209"/>
              <a:gd name="T46" fmla="*/ 2147483646 w 143"/>
              <a:gd name="T47" fmla="*/ 2147483646 h 209"/>
              <a:gd name="T48" fmla="*/ 2147483646 w 143"/>
              <a:gd name="T49" fmla="*/ 2147483646 h 209"/>
              <a:gd name="T50" fmla="*/ 2147483646 w 143"/>
              <a:gd name="T51" fmla="*/ 2147483646 h 209"/>
              <a:gd name="T52" fmla="*/ 2147483646 w 143"/>
              <a:gd name="T53" fmla="*/ 2147483646 h 209"/>
              <a:gd name="T54" fmla="*/ 2147483646 w 143"/>
              <a:gd name="T55" fmla="*/ 2147483646 h 209"/>
              <a:gd name="T56" fmla="*/ 2147483646 w 143"/>
              <a:gd name="T57" fmla="*/ 2147483646 h 20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/>
            <a:rect l="0" t="0" r="r" b="b"/>
            <a:pathLst>
              <a:path w="143" h="209">
                <a:moveTo>
                  <a:pt x="143" y="139"/>
                </a:moveTo>
                <a:cubicBezTo>
                  <a:pt x="143" y="117"/>
                  <a:pt x="127" y="100"/>
                  <a:pt x="93" y="92"/>
                </a:cubicBezTo>
                <a:cubicBezTo>
                  <a:pt x="90" y="91"/>
                  <a:pt x="71" y="86"/>
                  <a:pt x="68" y="85"/>
                </a:cubicBezTo>
                <a:cubicBezTo>
                  <a:pt x="42" y="79"/>
                  <a:pt x="34" y="75"/>
                  <a:pt x="34" y="68"/>
                </a:cubicBezTo>
                <a:cubicBezTo>
                  <a:pt x="34" y="60"/>
                  <a:pt x="44" y="52"/>
                  <a:pt x="70" y="52"/>
                </a:cubicBezTo>
                <a:cubicBezTo>
                  <a:pt x="89" y="52"/>
                  <a:pt x="107" y="66"/>
                  <a:pt x="107" y="66"/>
                </a:cubicBezTo>
                <a:cubicBezTo>
                  <a:pt x="114" y="71"/>
                  <a:pt x="119" y="71"/>
                  <a:pt x="125" y="65"/>
                </a:cubicBezTo>
                <a:cubicBezTo>
                  <a:pt x="125" y="65"/>
                  <a:pt x="133" y="58"/>
                  <a:pt x="133" y="52"/>
                </a:cubicBezTo>
                <a:cubicBezTo>
                  <a:pt x="133" y="42"/>
                  <a:pt x="110" y="29"/>
                  <a:pt x="87" y="24"/>
                </a:cubicBezTo>
                <a:cubicBezTo>
                  <a:pt x="87" y="8"/>
                  <a:pt x="87" y="8"/>
                  <a:pt x="87" y="8"/>
                </a:cubicBezTo>
                <a:cubicBezTo>
                  <a:pt x="87" y="3"/>
                  <a:pt x="82" y="0"/>
                  <a:pt x="7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1" y="0"/>
                  <a:pt x="57" y="3"/>
                  <a:pt x="57" y="8"/>
                </a:cubicBezTo>
                <a:cubicBezTo>
                  <a:pt x="57" y="23"/>
                  <a:pt x="57" y="23"/>
                  <a:pt x="57" y="23"/>
                </a:cubicBezTo>
                <a:cubicBezTo>
                  <a:pt x="20" y="27"/>
                  <a:pt x="0" y="46"/>
                  <a:pt x="0" y="69"/>
                </a:cubicBezTo>
                <a:cubicBezTo>
                  <a:pt x="0" y="96"/>
                  <a:pt x="26" y="106"/>
                  <a:pt x="54" y="114"/>
                </a:cubicBezTo>
                <a:cubicBezTo>
                  <a:pt x="58" y="115"/>
                  <a:pt x="80" y="120"/>
                  <a:pt x="84" y="121"/>
                </a:cubicBezTo>
                <a:cubicBezTo>
                  <a:pt x="105" y="126"/>
                  <a:pt x="109" y="134"/>
                  <a:pt x="109" y="139"/>
                </a:cubicBezTo>
                <a:cubicBezTo>
                  <a:pt x="109" y="148"/>
                  <a:pt x="100" y="156"/>
                  <a:pt x="74" y="156"/>
                </a:cubicBezTo>
                <a:cubicBezTo>
                  <a:pt x="55" y="156"/>
                  <a:pt x="30" y="141"/>
                  <a:pt x="30" y="141"/>
                </a:cubicBezTo>
                <a:cubicBezTo>
                  <a:pt x="23" y="136"/>
                  <a:pt x="16" y="138"/>
                  <a:pt x="10" y="144"/>
                </a:cubicBezTo>
                <a:cubicBezTo>
                  <a:pt x="10" y="144"/>
                  <a:pt x="6" y="150"/>
                  <a:pt x="6" y="157"/>
                </a:cubicBezTo>
                <a:cubicBezTo>
                  <a:pt x="6" y="167"/>
                  <a:pt x="32" y="180"/>
                  <a:pt x="57" y="185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5"/>
                  <a:pt x="61" y="209"/>
                  <a:pt x="66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82" y="209"/>
                  <a:pt x="87" y="205"/>
                  <a:pt x="87" y="201"/>
                </a:cubicBezTo>
                <a:cubicBezTo>
                  <a:pt x="87" y="185"/>
                  <a:pt x="87" y="185"/>
                  <a:pt x="87" y="185"/>
                </a:cubicBezTo>
                <a:cubicBezTo>
                  <a:pt x="126" y="181"/>
                  <a:pt x="143" y="161"/>
                  <a:pt x="143" y="1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749;p29">
            <a:extLst>
              <a:ext uri="{FF2B5EF4-FFF2-40B4-BE49-F238E27FC236}">
                <a16:creationId xmlns:a16="http://schemas.microsoft.com/office/drawing/2014/main" id="{E0CF0B33-CF93-449D-7EDA-3AD0020DA979}"/>
              </a:ext>
            </a:extLst>
          </p:cNvPr>
          <p:cNvSpPr>
            <a:spLocks noGrp="1"/>
          </p:cNvSpPr>
          <p:nvPr/>
        </p:nvSpPr>
        <p:spPr>
          <a:xfrm>
            <a:off x="8491841" y="3225253"/>
            <a:ext cx="439914" cy="526752"/>
          </a:xfrm>
          <a:custGeom>
            <a:avLst/>
            <a:gdLst>
              <a:gd name="T0" fmla="*/ 2147483646 w 189"/>
              <a:gd name="T1" fmla="*/ 2147483646 h 226"/>
              <a:gd name="T2" fmla="*/ 2147483646 w 189"/>
              <a:gd name="T3" fmla="*/ 2147483646 h 226"/>
              <a:gd name="T4" fmla="*/ 2147483646 w 189"/>
              <a:gd name="T5" fmla="*/ 2147483646 h 226"/>
              <a:gd name="T6" fmla="*/ 2147483646 w 189"/>
              <a:gd name="T7" fmla="*/ 2147483646 h 226"/>
              <a:gd name="T8" fmla="*/ 2147483646 w 189"/>
              <a:gd name="T9" fmla="*/ 2147483646 h 226"/>
              <a:gd name="T10" fmla="*/ 2147483646 w 189"/>
              <a:gd name="T11" fmla="*/ 2147483646 h 226"/>
              <a:gd name="T12" fmla="*/ 2147483646 w 189"/>
              <a:gd name="T13" fmla="*/ 2147483646 h 226"/>
              <a:gd name="T14" fmla="*/ 2147483646 w 189"/>
              <a:gd name="T15" fmla="*/ 2147483646 h 226"/>
              <a:gd name="T16" fmla="*/ 2147483646 w 189"/>
              <a:gd name="T17" fmla="*/ 2147483646 h 226"/>
              <a:gd name="T18" fmla="*/ 2147483646 w 189"/>
              <a:gd name="T19" fmla="*/ 2147483646 h 226"/>
              <a:gd name="T20" fmla="*/ 2147483646 w 189"/>
              <a:gd name="T21" fmla="*/ 2147483646 h 226"/>
              <a:gd name="T22" fmla="*/ 2147483646 w 189"/>
              <a:gd name="T23" fmla="*/ 2147483646 h 226"/>
              <a:gd name="T24" fmla="*/ 2147483646 w 189"/>
              <a:gd name="T25" fmla="*/ 2147483646 h 226"/>
              <a:gd name="T26" fmla="*/ 2147483646 w 189"/>
              <a:gd name="T27" fmla="*/ 2147483646 h 226"/>
              <a:gd name="T28" fmla="*/ 2147483646 w 189"/>
              <a:gd name="T29" fmla="*/ 2147483646 h 226"/>
              <a:gd name="T30" fmla="*/ 2147483646 w 189"/>
              <a:gd name="T31" fmla="*/ 2147483646 h 226"/>
              <a:gd name="T32" fmla="*/ 2147483646 w 189"/>
              <a:gd name="T33" fmla="*/ 2147483646 h 226"/>
              <a:gd name="T34" fmla="*/ 2147483646 w 189"/>
              <a:gd name="T35" fmla="*/ 2147483646 h 226"/>
              <a:gd name="T36" fmla="*/ 2147483646 w 189"/>
              <a:gd name="T37" fmla="*/ 2147483646 h 226"/>
              <a:gd name="T38" fmla="*/ 2147483646 w 189"/>
              <a:gd name="T39" fmla="*/ 2147483646 h 226"/>
              <a:gd name="T40" fmla="*/ 2147483646 w 189"/>
              <a:gd name="T41" fmla="*/ 2147483646 h 226"/>
              <a:gd name="T42" fmla="*/ 2147483646 w 189"/>
              <a:gd name="T43" fmla="*/ 2147483646 h 226"/>
              <a:gd name="T44" fmla="*/ 2147483646 w 189"/>
              <a:gd name="T45" fmla="*/ 2147483646 h 226"/>
              <a:gd name="T46" fmla="*/ 2147483646 w 189"/>
              <a:gd name="T47" fmla="*/ 2147483646 h 226"/>
              <a:gd name="T48" fmla="*/ 2147483646 w 189"/>
              <a:gd name="T49" fmla="*/ 0 h 226"/>
              <a:gd name="T50" fmla="*/ 2147483646 w 189"/>
              <a:gd name="T51" fmla="*/ 2147483646 h 226"/>
              <a:gd name="T52" fmla="*/ 2147483646 w 189"/>
              <a:gd name="T53" fmla="*/ 2147483646 h 226"/>
              <a:gd name="T54" fmla="*/ 2147483646 w 189"/>
              <a:gd name="T55" fmla="*/ 2147483646 h 226"/>
              <a:gd name="T56" fmla="*/ 2147483646 w 189"/>
              <a:gd name="T57" fmla="*/ 2147483646 h 226"/>
              <a:gd name="T58" fmla="*/ 2147483646 w 189"/>
              <a:gd name="T59" fmla="*/ 2147483646 h 226"/>
              <a:gd name="T60" fmla="*/ 2147483646 w 189"/>
              <a:gd name="T61" fmla="*/ 2147483646 h 226"/>
              <a:gd name="T62" fmla="*/ 2147483646 w 189"/>
              <a:gd name="T63" fmla="*/ 2147483646 h 226"/>
              <a:gd name="T64" fmla="*/ 2147483646 w 189"/>
              <a:gd name="T65" fmla="*/ 2147483646 h 226"/>
              <a:gd name="T66" fmla="*/ 2147483646 w 189"/>
              <a:gd name="T67" fmla="*/ 2147483646 h 226"/>
              <a:gd name="T68" fmla="*/ 2147483646 w 189"/>
              <a:gd name="T69" fmla="*/ 2147483646 h 226"/>
              <a:gd name="T70" fmla="*/ 2147483646 w 189"/>
              <a:gd name="T71" fmla="*/ 2147483646 h 226"/>
              <a:gd name="T72" fmla="*/ 2147483646 w 189"/>
              <a:gd name="T73" fmla="*/ 2147483646 h 226"/>
              <a:gd name="T74" fmla="*/ 2147483646 w 189"/>
              <a:gd name="T75" fmla="*/ 2147483646 h 226"/>
              <a:gd name="T76" fmla="*/ 2147483646 w 189"/>
              <a:gd name="T77" fmla="*/ 2147483646 h 226"/>
              <a:gd name="T78" fmla="*/ 2147483646 w 189"/>
              <a:gd name="T79" fmla="*/ 2147483646 h 226"/>
              <a:gd name="T80" fmla="*/ 2147483646 w 189"/>
              <a:gd name="T81" fmla="*/ 2147483646 h 226"/>
              <a:gd name="T82" fmla="*/ 2147483646 w 189"/>
              <a:gd name="T83" fmla="*/ 2147483646 h 226"/>
              <a:gd name="T84" fmla="*/ 2147483646 w 189"/>
              <a:gd name="T85" fmla="*/ 2147483646 h 226"/>
              <a:gd name="T86" fmla="*/ 2147483646 w 189"/>
              <a:gd name="T87" fmla="*/ 2147483646 h 226"/>
              <a:gd name="T88" fmla="*/ 2147483646 w 189"/>
              <a:gd name="T89" fmla="*/ 2147483646 h 226"/>
              <a:gd name="T90" fmla="*/ 2147483646 w 189"/>
              <a:gd name="T91" fmla="*/ 2147483646 h 226"/>
              <a:gd name="T92" fmla="*/ 2147483646 w 189"/>
              <a:gd name="T93" fmla="*/ 2147483646 h 226"/>
              <a:gd name="T94" fmla="*/ 2147483646 w 189"/>
              <a:gd name="T95" fmla="*/ 2147483646 h 226"/>
              <a:gd name="T96" fmla="*/ 2147483646 w 189"/>
              <a:gd name="T97" fmla="*/ 2147483646 h 226"/>
              <a:gd name="T98" fmla="*/ 2147483646 w 189"/>
              <a:gd name="T99" fmla="*/ 2147483646 h 226"/>
              <a:gd name="T100" fmla="*/ 2147483646 w 189"/>
              <a:gd name="T101" fmla="*/ 2147483646 h 2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9" h="226">
                <a:moveTo>
                  <a:pt x="127" y="218"/>
                </a:moveTo>
                <a:cubicBezTo>
                  <a:pt x="127" y="222"/>
                  <a:pt x="123" y="226"/>
                  <a:pt x="119" y="226"/>
                </a:cubicBezTo>
                <a:cubicBezTo>
                  <a:pt x="71" y="226"/>
                  <a:pt x="71" y="226"/>
                  <a:pt x="71" y="226"/>
                </a:cubicBezTo>
                <a:cubicBezTo>
                  <a:pt x="67" y="226"/>
                  <a:pt x="63" y="222"/>
                  <a:pt x="63" y="218"/>
                </a:cubicBezTo>
                <a:cubicBezTo>
                  <a:pt x="63" y="218"/>
                  <a:pt x="63" y="218"/>
                  <a:pt x="63" y="218"/>
                </a:cubicBezTo>
                <a:cubicBezTo>
                  <a:pt x="63" y="214"/>
                  <a:pt x="67" y="210"/>
                  <a:pt x="71" y="210"/>
                </a:cubicBezTo>
                <a:cubicBezTo>
                  <a:pt x="119" y="210"/>
                  <a:pt x="119" y="210"/>
                  <a:pt x="119" y="210"/>
                </a:cubicBezTo>
                <a:cubicBezTo>
                  <a:pt x="123" y="210"/>
                  <a:pt x="127" y="214"/>
                  <a:pt x="127" y="218"/>
                </a:cubicBezTo>
                <a:close/>
                <a:moveTo>
                  <a:pt x="127" y="198"/>
                </a:moveTo>
                <a:cubicBezTo>
                  <a:pt x="127" y="193"/>
                  <a:pt x="123" y="190"/>
                  <a:pt x="119" y="190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67" y="190"/>
                  <a:pt x="63" y="193"/>
                  <a:pt x="63" y="198"/>
                </a:cubicBezTo>
                <a:cubicBezTo>
                  <a:pt x="63" y="198"/>
                  <a:pt x="63" y="198"/>
                  <a:pt x="63" y="198"/>
                </a:cubicBezTo>
                <a:cubicBezTo>
                  <a:pt x="63" y="202"/>
                  <a:pt x="67" y="205"/>
                  <a:pt x="71" y="205"/>
                </a:cubicBezTo>
                <a:cubicBezTo>
                  <a:pt x="119" y="205"/>
                  <a:pt x="119" y="205"/>
                  <a:pt x="119" y="205"/>
                </a:cubicBezTo>
                <a:cubicBezTo>
                  <a:pt x="123" y="205"/>
                  <a:pt x="127" y="202"/>
                  <a:pt x="127" y="198"/>
                </a:cubicBezTo>
                <a:close/>
                <a:moveTo>
                  <a:pt x="103" y="111"/>
                </a:moveTo>
                <a:cubicBezTo>
                  <a:pt x="93" y="111"/>
                  <a:pt x="93" y="111"/>
                  <a:pt x="93" y="111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90" y="185"/>
                  <a:pt x="92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8" y="185"/>
                  <a:pt x="100" y="185"/>
                  <a:pt x="103" y="185"/>
                </a:cubicBezTo>
                <a:lnTo>
                  <a:pt x="103" y="111"/>
                </a:lnTo>
                <a:close/>
                <a:moveTo>
                  <a:pt x="69" y="81"/>
                </a:moveTo>
                <a:cubicBezTo>
                  <a:pt x="63" y="81"/>
                  <a:pt x="58" y="87"/>
                  <a:pt x="58" y="93"/>
                </a:cubicBezTo>
                <a:cubicBezTo>
                  <a:pt x="58" y="99"/>
                  <a:pt x="63" y="104"/>
                  <a:pt x="69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80" y="93"/>
                  <a:pt x="80" y="93"/>
                  <a:pt x="80" y="93"/>
                </a:cubicBezTo>
                <a:cubicBezTo>
                  <a:pt x="80" y="87"/>
                  <a:pt x="75" y="81"/>
                  <a:pt x="69" y="81"/>
                </a:cubicBezTo>
                <a:close/>
                <a:moveTo>
                  <a:pt x="133" y="93"/>
                </a:moveTo>
                <a:cubicBezTo>
                  <a:pt x="133" y="87"/>
                  <a:pt x="127" y="81"/>
                  <a:pt x="121" y="81"/>
                </a:cubicBezTo>
                <a:cubicBezTo>
                  <a:pt x="115" y="81"/>
                  <a:pt x="110" y="87"/>
                  <a:pt x="110" y="93"/>
                </a:cubicBezTo>
                <a:cubicBezTo>
                  <a:pt x="110" y="104"/>
                  <a:pt x="110" y="104"/>
                  <a:pt x="11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7" y="104"/>
                  <a:pt x="133" y="99"/>
                  <a:pt x="133" y="93"/>
                </a:cubicBezTo>
                <a:close/>
                <a:moveTo>
                  <a:pt x="157" y="72"/>
                </a:moveTo>
                <a:cubicBezTo>
                  <a:pt x="152" y="52"/>
                  <a:pt x="128" y="31"/>
                  <a:pt x="95" y="31"/>
                </a:cubicBezTo>
                <a:cubicBezTo>
                  <a:pt x="62" y="31"/>
                  <a:pt x="38" y="52"/>
                  <a:pt x="33" y="72"/>
                </a:cubicBezTo>
                <a:cubicBezTo>
                  <a:pt x="29" y="88"/>
                  <a:pt x="32" y="102"/>
                  <a:pt x="40" y="116"/>
                </a:cubicBezTo>
                <a:cubicBezTo>
                  <a:pt x="46" y="129"/>
                  <a:pt x="53" y="139"/>
                  <a:pt x="59" y="152"/>
                </a:cubicBezTo>
                <a:cubicBezTo>
                  <a:pt x="62" y="160"/>
                  <a:pt x="63" y="169"/>
                  <a:pt x="65" y="177"/>
                </a:cubicBezTo>
                <a:cubicBezTo>
                  <a:pt x="66" y="183"/>
                  <a:pt x="68" y="185"/>
                  <a:pt x="76" y="185"/>
                </a:cubicBezTo>
                <a:cubicBezTo>
                  <a:pt x="77" y="185"/>
                  <a:pt x="79" y="185"/>
                  <a:pt x="80" y="185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64" y="111"/>
                  <a:pt x="59" y="110"/>
                  <a:pt x="56" y="106"/>
                </a:cubicBezTo>
                <a:cubicBezTo>
                  <a:pt x="52" y="102"/>
                  <a:pt x="50" y="98"/>
                  <a:pt x="50" y="93"/>
                </a:cubicBezTo>
                <a:cubicBezTo>
                  <a:pt x="50" y="88"/>
                  <a:pt x="52" y="83"/>
                  <a:pt x="56" y="80"/>
                </a:cubicBezTo>
                <a:cubicBezTo>
                  <a:pt x="59" y="76"/>
                  <a:pt x="64" y="74"/>
                  <a:pt x="69" y="74"/>
                </a:cubicBezTo>
                <a:cubicBezTo>
                  <a:pt x="79" y="74"/>
                  <a:pt x="87" y="82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88"/>
                  <a:pt x="105" y="83"/>
                  <a:pt x="108" y="80"/>
                </a:cubicBezTo>
                <a:cubicBezTo>
                  <a:pt x="112" y="76"/>
                  <a:pt x="116" y="74"/>
                  <a:pt x="121" y="74"/>
                </a:cubicBezTo>
                <a:cubicBezTo>
                  <a:pt x="126" y="74"/>
                  <a:pt x="131" y="76"/>
                  <a:pt x="134" y="80"/>
                </a:cubicBezTo>
                <a:cubicBezTo>
                  <a:pt x="138" y="83"/>
                  <a:pt x="140" y="88"/>
                  <a:pt x="140" y="93"/>
                </a:cubicBezTo>
                <a:cubicBezTo>
                  <a:pt x="140" y="98"/>
                  <a:pt x="138" y="102"/>
                  <a:pt x="134" y="106"/>
                </a:cubicBezTo>
                <a:cubicBezTo>
                  <a:pt x="131" y="110"/>
                  <a:pt x="126" y="111"/>
                  <a:pt x="121" y="111"/>
                </a:cubicBezTo>
                <a:cubicBezTo>
                  <a:pt x="110" y="111"/>
                  <a:pt x="110" y="111"/>
                  <a:pt x="110" y="111"/>
                </a:cubicBezTo>
                <a:cubicBezTo>
                  <a:pt x="110" y="185"/>
                  <a:pt x="110" y="185"/>
                  <a:pt x="110" y="185"/>
                </a:cubicBezTo>
                <a:cubicBezTo>
                  <a:pt x="111" y="185"/>
                  <a:pt x="113" y="185"/>
                  <a:pt x="114" y="185"/>
                </a:cubicBezTo>
                <a:cubicBezTo>
                  <a:pt x="122" y="185"/>
                  <a:pt x="124" y="183"/>
                  <a:pt x="125" y="177"/>
                </a:cubicBezTo>
                <a:cubicBezTo>
                  <a:pt x="127" y="169"/>
                  <a:pt x="128" y="160"/>
                  <a:pt x="131" y="152"/>
                </a:cubicBezTo>
                <a:cubicBezTo>
                  <a:pt x="137" y="139"/>
                  <a:pt x="144" y="129"/>
                  <a:pt x="151" y="116"/>
                </a:cubicBezTo>
                <a:cubicBezTo>
                  <a:pt x="158" y="102"/>
                  <a:pt x="161" y="88"/>
                  <a:pt x="157" y="72"/>
                </a:cubicBezTo>
                <a:close/>
                <a:moveTo>
                  <a:pt x="102" y="7"/>
                </a:moveTo>
                <a:cubicBezTo>
                  <a:pt x="102" y="3"/>
                  <a:pt x="99" y="0"/>
                  <a:pt x="95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1" y="0"/>
                  <a:pt x="88" y="3"/>
                  <a:pt x="88" y="7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4"/>
                  <a:pt x="91" y="27"/>
                  <a:pt x="95" y="27"/>
                </a:cubicBezTo>
                <a:cubicBezTo>
                  <a:pt x="95" y="27"/>
                  <a:pt x="95" y="27"/>
                  <a:pt x="95" y="27"/>
                </a:cubicBezTo>
                <a:cubicBezTo>
                  <a:pt x="99" y="27"/>
                  <a:pt x="102" y="24"/>
                  <a:pt x="102" y="20"/>
                </a:cubicBezTo>
                <a:lnTo>
                  <a:pt x="102" y="7"/>
                </a:lnTo>
                <a:close/>
                <a:moveTo>
                  <a:pt x="140" y="18"/>
                </a:moveTo>
                <a:cubicBezTo>
                  <a:pt x="142" y="15"/>
                  <a:pt x="141" y="11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4" y="7"/>
                  <a:pt x="130" y="9"/>
                  <a:pt x="128" y="12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0" y="26"/>
                  <a:pt x="121" y="31"/>
                  <a:pt x="125" y="32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8" y="34"/>
                  <a:pt x="132" y="33"/>
                  <a:pt x="134" y="30"/>
                </a:cubicBezTo>
                <a:lnTo>
                  <a:pt x="140" y="18"/>
                </a:lnTo>
                <a:close/>
                <a:moveTo>
                  <a:pt x="168" y="41"/>
                </a:moveTo>
                <a:cubicBezTo>
                  <a:pt x="171" y="38"/>
                  <a:pt x="171" y="34"/>
                  <a:pt x="169" y="31"/>
                </a:cubicBezTo>
                <a:cubicBezTo>
                  <a:pt x="169" y="31"/>
                  <a:pt x="169" y="31"/>
                  <a:pt x="169" y="31"/>
                </a:cubicBezTo>
                <a:cubicBezTo>
                  <a:pt x="166" y="28"/>
                  <a:pt x="162" y="28"/>
                  <a:pt x="159" y="30"/>
                </a:cubicBezTo>
                <a:cubicBezTo>
                  <a:pt x="149" y="39"/>
                  <a:pt x="149" y="39"/>
                  <a:pt x="149" y="39"/>
                </a:cubicBezTo>
                <a:cubicBezTo>
                  <a:pt x="147" y="41"/>
                  <a:pt x="146" y="46"/>
                  <a:pt x="149" y="48"/>
                </a:cubicBezTo>
                <a:cubicBezTo>
                  <a:pt x="149" y="48"/>
                  <a:pt x="149" y="48"/>
                  <a:pt x="149" y="48"/>
                </a:cubicBezTo>
                <a:cubicBezTo>
                  <a:pt x="151" y="51"/>
                  <a:pt x="156" y="52"/>
                  <a:pt x="159" y="49"/>
                </a:cubicBezTo>
                <a:lnTo>
                  <a:pt x="168" y="41"/>
                </a:lnTo>
                <a:close/>
                <a:moveTo>
                  <a:pt x="183" y="74"/>
                </a:moveTo>
                <a:cubicBezTo>
                  <a:pt x="187" y="74"/>
                  <a:pt x="189" y="70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3"/>
                  <a:pt x="184" y="60"/>
                  <a:pt x="180" y="61"/>
                </a:cubicBezTo>
                <a:cubicBezTo>
                  <a:pt x="168" y="63"/>
                  <a:pt x="168" y="63"/>
                  <a:pt x="168" y="63"/>
                </a:cubicBezTo>
                <a:cubicBezTo>
                  <a:pt x="164" y="64"/>
                  <a:pt x="162" y="67"/>
                  <a:pt x="162" y="71"/>
                </a:cubicBezTo>
                <a:cubicBezTo>
                  <a:pt x="162" y="71"/>
                  <a:pt x="162" y="71"/>
                  <a:pt x="162" y="71"/>
                </a:cubicBezTo>
                <a:cubicBezTo>
                  <a:pt x="163" y="75"/>
                  <a:pt x="167" y="77"/>
                  <a:pt x="170" y="77"/>
                </a:cubicBezTo>
                <a:lnTo>
                  <a:pt x="183" y="74"/>
                </a:lnTo>
                <a:close/>
                <a:moveTo>
                  <a:pt x="180" y="111"/>
                </a:moveTo>
                <a:cubicBezTo>
                  <a:pt x="184" y="112"/>
                  <a:pt x="187" y="109"/>
                  <a:pt x="188" y="106"/>
                </a:cubicBezTo>
                <a:cubicBezTo>
                  <a:pt x="188" y="106"/>
                  <a:pt x="188" y="106"/>
                  <a:pt x="188" y="106"/>
                </a:cubicBezTo>
                <a:cubicBezTo>
                  <a:pt x="189" y="102"/>
                  <a:pt x="186" y="98"/>
                  <a:pt x="183" y="98"/>
                </a:cubicBezTo>
                <a:cubicBezTo>
                  <a:pt x="170" y="95"/>
                  <a:pt x="170" y="95"/>
                  <a:pt x="170" y="95"/>
                </a:cubicBezTo>
                <a:cubicBezTo>
                  <a:pt x="166" y="94"/>
                  <a:pt x="163" y="97"/>
                  <a:pt x="162" y="100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161" y="104"/>
                  <a:pt x="164" y="108"/>
                  <a:pt x="167" y="109"/>
                </a:cubicBezTo>
                <a:lnTo>
                  <a:pt x="180" y="111"/>
                </a:lnTo>
                <a:close/>
                <a:moveTo>
                  <a:pt x="55" y="30"/>
                </a:moveTo>
                <a:cubicBezTo>
                  <a:pt x="57" y="33"/>
                  <a:pt x="61" y="34"/>
                  <a:pt x="65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8" y="31"/>
                  <a:pt x="69" y="26"/>
                  <a:pt x="67" y="23"/>
                </a:cubicBezTo>
                <a:cubicBezTo>
                  <a:pt x="61" y="12"/>
                  <a:pt x="61" y="12"/>
                  <a:pt x="61" y="12"/>
                </a:cubicBezTo>
                <a:cubicBezTo>
                  <a:pt x="59" y="9"/>
                  <a:pt x="55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49" y="11"/>
                  <a:pt x="47" y="15"/>
                  <a:pt x="49" y="18"/>
                </a:cubicBezTo>
                <a:lnTo>
                  <a:pt x="55" y="30"/>
                </a:lnTo>
                <a:close/>
                <a:moveTo>
                  <a:pt x="31" y="49"/>
                </a:moveTo>
                <a:cubicBezTo>
                  <a:pt x="33" y="52"/>
                  <a:pt x="38" y="51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3" y="46"/>
                  <a:pt x="43" y="41"/>
                  <a:pt x="40" y="39"/>
                </a:cubicBezTo>
                <a:cubicBezTo>
                  <a:pt x="30" y="30"/>
                  <a:pt x="30" y="30"/>
                  <a:pt x="30" y="30"/>
                </a:cubicBezTo>
                <a:cubicBezTo>
                  <a:pt x="27" y="28"/>
                  <a:pt x="23" y="28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18" y="34"/>
                  <a:pt x="18" y="38"/>
                  <a:pt x="21" y="41"/>
                </a:cubicBezTo>
                <a:lnTo>
                  <a:pt x="31" y="49"/>
                </a:lnTo>
                <a:close/>
                <a:moveTo>
                  <a:pt x="19" y="77"/>
                </a:moveTo>
                <a:cubicBezTo>
                  <a:pt x="23" y="77"/>
                  <a:pt x="26" y="75"/>
                  <a:pt x="27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7" y="67"/>
                  <a:pt x="25" y="64"/>
                  <a:pt x="21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5" y="60"/>
                  <a:pt x="1" y="63"/>
                  <a:pt x="1" y="66"/>
                </a:cubicBezTo>
                <a:cubicBezTo>
                  <a:pt x="1" y="66"/>
                  <a:pt x="1" y="66"/>
                  <a:pt x="1" y="66"/>
                </a:cubicBezTo>
                <a:cubicBezTo>
                  <a:pt x="0" y="70"/>
                  <a:pt x="3" y="74"/>
                  <a:pt x="6" y="74"/>
                </a:cubicBezTo>
                <a:lnTo>
                  <a:pt x="19" y="77"/>
                </a:lnTo>
                <a:close/>
                <a:moveTo>
                  <a:pt x="22" y="109"/>
                </a:moveTo>
                <a:cubicBezTo>
                  <a:pt x="26" y="108"/>
                  <a:pt x="28" y="104"/>
                  <a:pt x="27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97"/>
                  <a:pt x="23" y="94"/>
                  <a:pt x="19" y="95"/>
                </a:cubicBezTo>
                <a:cubicBezTo>
                  <a:pt x="7" y="98"/>
                  <a:pt x="7" y="98"/>
                  <a:pt x="7" y="98"/>
                </a:cubicBezTo>
                <a:cubicBezTo>
                  <a:pt x="3" y="98"/>
                  <a:pt x="1" y="102"/>
                  <a:pt x="1" y="106"/>
                </a:cubicBezTo>
                <a:cubicBezTo>
                  <a:pt x="1" y="106"/>
                  <a:pt x="1" y="106"/>
                  <a:pt x="1" y="106"/>
                </a:cubicBezTo>
                <a:cubicBezTo>
                  <a:pt x="2" y="109"/>
                  <a:pt x="6" y="112"/>
                  <a:pt x="9" y="111"/>
                </a:cubicBezTo>
                <a:lnTo>
                  <a:pt x="22" y="1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50;p29">
            <a:extLst>
              <a:ext uri="{FF2B5EF4-FFF2-40B4-BE49-F238E27FC236}">
                <a16:creationId xmlns:a16="http://schemas.microsoft.com/office/drawing/2014/main" id="{6C395A78-53DB-94E4-C958-77C52795A285}"/>
              </a:ext>
            </a:extLst>
          </p:cNvPr>
          <p:cNvSpPr>
            <a:spLocks noGrp="1"/>
          </p:cNvSpPr>
          <p:nvPr/>
        </p:nvSpPr>
        <p:spPr>
          <a:xfrm>
            <a:off x="9555843" y="4702451"/>
            <a:ext cx="619316" cy="411287"/>
          </a:xfrm>
          <a:custGeom>
            <a:avLst/>
            <a:gdLst>
              <a:gd name="T0" fmla="*/ 2147483646 w 266"/>
              <a:gd name="T1" fmla="*/ 2147483646 h 177"/>
              <a:gd name="T2" fmla="*/ 2147483646 w 266"/>
              <a:gd name="T3" fmla="*/ 2147483646 h 177"/>
              <a:gd name="T4" fmla="*/ 2147483646 w 266"/>
              <a:gd name="T5" fmla="*/ 2147483646 h 177"/>
              <a:gd name="T6" fmla="*/ 2147483646 w 266"/>
              <a:gd name="T7" fmla="*/ 2147483646 h 177"/>
              <a:gd name="T8" fmla="*/ 2147483646 w 266"/>
              <a:gd name="T9" fmla="*/ 2147483646 h 177"/>
              <a:gd name="T10" fmla="*/ 2147483646 w 266"/>
              <a:gd name="T11" fmla="*/ 2147483646 h 177"/>
              <a:gd name="T12" fmla="*/ 2147483646 w 266"/>
              <a:gd name="T13" fmla="*/ 2147483646 h 177"/>
              <a:gd name="T14" fmla="*/ 2147483646 w 266"/>
              <a:gd name="T15" fmla="*/ 0 h 177"/>
              <a:gd name="T16" fmla="*/ 2147483646 w 266"/>
              <a:gd name="T17" fmla="*/ 2147483646 h 177"/>
              <a:gd name="T18" fmla="*/ 2147483646 w 266"/>
              <a:gd name="T19" fmla="*/ 2147483646 h 177"/>
              <a:gd name="T20" fmla="*/ 2147483646 w 266"/>
              <a:gd name="T21" fmla="*/ 2147483646 h 177"/>
              <a:gd name="T22" fmla="*/ 0 w 266"/>
              <a:gd name="T23" fmla="*/ 2147483646 h 177"/>
              <a:gd name="T24" fmla="*/ 2147483646 w 266"/>
              <a:gd name="T25" fmla="*/ 2147483646 h 177"/>
              <a:gd name="T26" fmla="*/ 2147483646 w 266"/>
              <a:gd name="T27" fmla="*/ 2147483646 h 177"/>
              <a:gd name="T28" fmla="*/ 2147483646 w 266"/>
              <a:gd name="T29" fmla="*/ 2147483646 h 177"/>
              <a:gd name="T30" fmla="*/ 2147483646 w 266"/>
              <a:gd name="T31" fmla="*/ 2147483646 h 177"/>
              <a:gd name="T32" fmla="*/ 2147483646 w 266"/>
              <a:gd name="T33" fmla="*/ 2147483646 h 177"/>
              <a:gd name="T34" fmla="*/ 2147483646 w 266"/>
              <a:gd name="T35" fmla="*/ 2147483646 h 177"/>
              <a:gd name="T36" fmla="*/ 2147483646 w 266"/>
              <a:gd name="T37" fmla="*/ 2147483646 h 177"/>
              <a:gd name="T38" fmla="*/ 2147483646 w 266"/>
              <a:gd name="T39" fmla="*/ 2147483646 h 177"/>
              <a:gd name="T40" fmla="*/ 2147483646 w 266"/>
              <a:gd name="T41" fmla="*/ 2147483646 h 177"/>
              <a:gd name="T42" fmla="*/ 2147483646 w 266"/>
              <a:gd name="T43" fmla="*/ 2147483646 h 177"/>
              <a:gd name="T44" fmla="*/ 2147483646 w 266"/>
              <a:gd name="T45" fmla="*/ 2147483646 h 177"/>
              <a:gd name="T46" fmla="*/ 2147483646 w 266"/>
              <a:gd name="T47" fmla="*/ 2147483646 h 177"/>
              <a:gd name="T48" fmla="*/ 2147483646 w 266"/>
              <a:gd name="T49" fmla="*/ 2147483646 h 177"/>
              <a:gd name="T50" fmla="*/ 2147483646 w 266"/>
              <a:gd name="T51" fmla="*/ 2147483646 h 177"/>
              <a:gd name="T52" fmla="*/ 2147483646 w 266"/>
              <a:gd name="T53" fmla="*/ 2147483646 h 177"/>
              <a:gd name="T54" fmla="*/ 2147483646 w 266"/>
              <a:gd name="T55" fmla="*/ 2147483646 h 177"/>
              <a:gd name="T56" fmla="*/ 2147483646 w 266"/>
              <a:gd name="T57" fmla="*/ 2147483646 h 177"/>
              <a:gd name="T58" fmla="*/ 2147483646 w 266"/>
              <a:gd name="T59" fmla="*/ 2147483646 h 177"/>
              <a:gd name="T60" fmla="*/ 2147483646 w 266"/>
              <a:gd name="T61" fmla="*/ 2147483646 h 177"/>
              <a:gd name="T62" fmla="*/ 2147483646 w 266"/>
              <a:gd name="T63" fmla="*/ 2147483646 h 177"/>
              <a:gd name="T64" fmla="*/ 2147483646 w 266"/>
              <a:gd name="T65" fmla="*/ 2147483646 h 177"/>
              <a:gd name="T66" fmla="*/ 2147483646 w 266"/>
              <a:gd name="T67" fmla="*/ 2147483646 h 177"/>
              <a:gd name="T68" fmla="*/ 2147483646 w 266"/>
              <a:gd name="T69" fmla="*/ 2147483646 h 177"/>
              <a:gd name="T70" fmla="*/ 2147483646 w 266"/>
              <a:gd name="T71" fmla="*/ 2147483646 h 177"/>
              <a:gd name="T72" fmla="*/ 2147483646 w 266"/>
              <a:gd name="T73" fmla="*/ 2147483646 h 177"/>
              <a:gd name="T74" fmla="*/ 2147483646 w 266"/>
              <a:gd name="T75" fmla="*/ 2147483646 h 177"/>
              <a:gd name="T76" fmla="*/ 2147483646 w 266"/>
              <a:gd name="T77" fmla="*/ 2147483646 h 177"/>
              <a:gd name="T78" fmla="*/ 2147483646 w 266"/>
              <a:gd name="T79" fmla="*/ 2147483646 h 177"/>
              <a:gd name="T80" fmla="*/ 2147483646 w 266"/>
              <a:gd name="T81" fmla="*/ 2147483646 h 177"/>
              <a:gd name="T82" fmla="*/ 2147483646 w 266"/>
              <a:gd name="T83" fmla="*/ 2147483646 h 177"/>
              <a:gd name="T84" fmla="*/ 2147483646 w 266"/>
              <a:gd name="T85" fmla="*/ 2147483646 h 177"/>
              <a:gd name="T86" fmla="*/ 2147483646 w 266"/>
              <a:gd name="T87" fmla="*/ 2147483646 h 177"/>
              <a:gd name="T88" fmla="*/ 2147483646 w 266"/>
              <a:gd name="T89" fmla="*/ 2147483646 h 177"/>
              <a:gd name="T90" fmla="*/ 2147483646 w 266"/>
              <a:gd name="T91" fmla="*/ 2147483646 h 17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66" h="177">
                <a:moveTo>
                  <a:pt x="211" y="17"/>
                </a:moveTo>
                <a:cubicBezTo>
                  <a:pt x="236" y="79"/>
                  <a:pt x="236" y="79"/>
                  <a:pt x="236" y="79"/>
                </a:cubicBezTo>
                <a:cubicBezTo>
                  <a:pt x="205" y="92"/>
                  <a:pt x="205" y="92"/>
                  <a:pt x="205" y="92"/>
                </a:cubicBezTo>
                <a:cubicBezTo>
                  <a:pt x="189" y="78"/>
                  <a:pt x="139" y="35"/>
                  <a:pt x="135" y="34"/>
                </a:cubicBezTo>
                <a:cubicBezTo>
                  <a:pt x="131" y="34"/>
                  <a:pt x="116" y="40"/>
                  <a:pt x="114" y="40"/>
                </a:cubicBezTo>
                <a:cubicBezTo>
                  <a:pt x="114" y="41"/>
                  <a:pt x="105" y="43"/>
                  <a:pt x="96" y="43"/>
                </a:cubicBezTo>
                <a:cubicBezTo>
                  <a:pt x="92" y="43"/>
                  <a:pt x="89" y="43"/>
                  <a:pt x="88" y="41"/>
                </a:cubicBezTo>
                <a:cubicBezTo>
                  <a:pt x="86" y="40"/>
                  <a:pt x="85" y="39"/>
                  <a:pt x="85" y="37"/>
                </a:cubicBezTo>
                <a:cubicBezTo>
                  <a:pt x="85" y="34"/>
                  <a:pt x="88" y="31"/>
                  <a:pt x="90" y="30"/>
                </a:cubicBezTo>
                <a:cubicBezTo>
                  <a:pt x="103" y="22"/>
                  <a:pt x="139" y="9"/>
                  <a:pt x="142" y="9"/>
                </a:cubicBezTo>
                <a:cubicBezTo>
                  <a:pt x="142" y="9"/>
                  <a:pt x="142" y="9"/>
                  <a:pt x="143" y="9"/>
                </a:cubicBezTo>
                <a:cubicBezTo>
                  <a:pt x="151" y="9"/>
                  <a:pt x="205" y="16"/>
                  <a:pt x="211" y="17"/>
                </a:cubicBezTo>
                <a:close/>
                <a:moveTo>
                  <a:pt x="233" y="0"/>
                </a:moveTo>
                <a:cubicBezTo>
                  <a:pt x="232" y="0"/>
                  <a:pt x="231" y="0"/>
                  <a:pt x="231" y="0"/>
                </a:cubicBezTo>
                <a:cubicBezTo>
                  <a:pt x="220" y="4"/>
                  <a:pt x="220" y="4"/>
                  <a:pt x="220" y="4"/>
                </a:cubicBezTo>
                <a:cubicBezTo>
                  <a:pt x="219" y="5"/>
                  <a:pt x="217" y="6"/>
                  <a:pt x="217" y="8"/>
                </a:cubicBezTo>
                <a:cubicBezTo>
                  <a:pt x="216" y="10"/>
                  <a:pt x="216" y="12"/>
                  <a:pt x="217" y="13"/>
                </a:cubicBezTo>
                <a:cubicBezTo>
                  <a:pt x="242" y="78"/>
                  <a:pt x="242" y="78"/>
                  <a:pt x="242" y="78"/>
                </a:cubicBezTo>
                <a:cubicBezTo>
                  <a:pt x="244" y="81"/>
                  <a:pt x="248" y="83"/>
                  <a:pt x="251" y="82"/>
                </a:cubicBezTo>
                <a:cubicBezTo>
                  <a:pt x="261" y="78"/>
                  <a:pt x="261" y="78"/>
                  <a:pt x="261" y="78"/>
                </a:cubicBezTo>
                <a:cubicBezTo>
                  <a:pt x="263" y="77"/>
                  <a:pt x="264" y="76"/>
                  <a:pt x="265" y="74"/>
                </a:cubicBezTo>
                <a:cubicBezTo>
                  <a:pt x="266" y="72"/>
                  <a:pt x="266" y="71"/>
                  <a:pt x="265" y="69"/>
                </a:cubicBezTo>
                <a:cubicBezTo>
                  <a:pt x="240" y="4"/>
                  <a:pt x="240" y="4"/>
                  <a:pt x="240" y="4"/>
                </a:cubicBezTo>
                <a:cubicBezTo>
                  <a:pt x="239" y="2"/>
                  <a:pt x="236" y="0"/>
                  <a:pt x="233" y="0"/>
                </a:cubicBezTo>
                <a:close/>
                <a:moveTo>
                  <a:pt x="0" y="89"/>
                </a:moveTo>
                <a:cubicBezTo>
                  <a:pt x="0" y="90"/>
                  <a:pt x="0" y="92"/>
                  <a:pt x="2" y="94"/>
                </a:cubicBezTo>
                <a:cubicBezTo>
                  <a:pt x="3" y="95"/>
                  <a:pt x="4" y="96"/>
                  <a:pt x="6" y="96"/>
                </a:cubicBezTo>
                <a:cubicBezTo>
                  <a:pt x="17" y="97"/>
                  <a:pt x="17" y="97"/>
                  <a:pt x="17" y="97"/>
                </a:cubicBezTo>
                <a:cubicBezTo>
                  <a:pt x="21" y="97"/>
                  <a:pt x="24" y="94"/>
                  <a:pt x="25" y="90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6"/>
                  <a:pt x="30" y="14"/>
                  <a:pt x="28" y="13"/>
                </a:cubicBezTo>
                <a:cubicBezTo>
                  <a:pt x="27" y="11"/>
                  <a:pt x="26" y="10"/>
                  <a:pt x="24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9"/>
                  <a:pt x="12" y="9"/>
                  <a:pt x="12" y="9"/>
                </a:cubicBezTo>
                <a:cubicBezTo>
                  <a:pt x="9" y="9"/>
                  <a:pt x="6" y="12"/>
                  <a:pt x="5" y="16"/>
                </a:cubicBezTo>
                <a:lnTo>
                  <a:pt x="0" y="89"/>
                </a:lnTo>
                <a:close/>
                <a:moveTo>
                  <a:pt x="109" y="153"/>
                </a:moveTo>
                <a:cubicBezTo>
                  <a:pt x="109" y="151"/>
                  <a:pt x="107" y="149"/>
                  <a:pt x="105" y="147"/>
                </a:cubicBezTo>
                <a:cubicBezTo>
                  <a:pt x="100" y="143"/>
                  <a:pt x="96" y="144"/>
                  <a:pt x="91" y="149"/>
                </a:cubicBezTo>
                <a:cubicBezTo>
                  <a:pt x="86" y="155"/>
                  <a:pt x="86" y="155"/>
                  <a:pt x="86" y="155"/>
                </a:cubicBezTo>
                <a:cubicBezTo>
                  <a:pt x="86" y="155"/>
                  <a:pt x="86" y="155"/>
                  <a:pt x="86" y="155"/>
                </a:cubicBezTo>
                <a:cubicBezTo>
                  <a:pt x="82" y="161"/>
                  <a:pt x="82" y="161"/>
                  <a:pt x="82" y="161"/>
                </a:cubicBezTo>
                <a:cubicBezTo>
                  <a:pt x="76" y="168"/>
                  <a:pt x="81" y="173"/>
                  <a:pt x="83" y="175"/>
                </a:cubicBezTo>
                <a:cubicBezTo>
                  <a:pt x="85" y="177"/>
                  <a:pt x="87" y="177"/>
                  <a:pt x="89" y="177"/>
                </a:cubicBezTo>
                <a:cubicBezTo>
                  <a:pt x="92" y="177"/>
                  <a:pt x="94" y="176"/>
                  <a:pt x="97" y="173"/>
                </a:cubicBezTo>
                <a:cubicBezTo>
                  <a:pt x="104" y="164"/>
                  <a:pt x="104" y="164"/>
                  <a:pt x="104" y="164"/>
                </a:cubicBezTo>
                <a:cubicBezTo>
                  <a:pt x="104" y="164"/>
                  <a:pt x="104" y="164"/>
                  <a:pt x="104" y="164"/>
                </a:cubicBezTo>
                <a:cubicBezTo>
                  <a:pt x="107" y="161"/>
                  <a:pt x="107" y="161"/>
                  <a:pt x="107" y="161"/>
                </a:cubicBezTo>
                <a:cubicBezTo>
                  <a:pt x="109" y="159"/>
                  <a:pt x="110" y="156"/>
                  <a:pt x="109" y="153"/>
                </a:cubicBezTo>
                <a:close/>
                <a:moveTo>
                  <a:pt x="57" y="149"/>
                </a:moveTo>
                <a:cubicBezTo>
                  <a:pt x="54" y="153"/>
                  <a:pt x="55" y="157"/>
                  <a:pt x="60" y="162"/>
                </a:cubicBezTo>
                <a:cubicBezTo>
                  <a:pt x="65" y="166"/>
                  <a:pt x="70" y="165"/>
                  <a:pt x="74" y="160"/>
                </a:cubicBezTo>
                <a:cubicBezTo>
                  <a:pt x="86" y="145"/>
                  <a:pt x="86" y="145"/>
                  <a:pt x="86" y="145"/>
                </a:cubicBezTo>
                <a:cubicBezTo>
                  <a:pt x="92" y="138"/>
                  <a:pt x="87" y="132"/>
                  <a:pt x="85" y="131"/>
                </a:cubicBezTo>
                <a:cubicBezTo>
                  <a:pt x="80" y="127"/>
                  <a:pt x="75" y="128"/>
                  <a:pt x="71" y="13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64" y="142"/>
                  <a:pt x="64" y="142"/>
                  <a:pt x="64" y="142"/>
                </a:cubicBezTo>
                <a:lnTo>
                  <a:pt x="57" y="149"/>
                </a:lnTo>
                <a:close/>
                <a:moveTo>
                  <a:pt x="39" y="131"/>
                </a:moveTo>
                <a:cubicBezTo>
                  <a:pt x="37" y="133"/>
                  <a:pt x="36" y="136"/>
                  <a:pt x="37" y="139"/>
                </a:cubicBezTo>
                <a:cubicBezTo>
                  <a:pt x="37" y="141"/>
                  <a:pt x="38" y="143"/>
                  <a:pt x="41" y="145"/>
                </a:cubicBezTo>
                <a:cubicBezTo>
                  <a:pt x="45" y="149"/>
                  <a:pt x="50" y="148"/>
                  <a:pt x="54" y="143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70" y="124"/>
                  <a:pt x="71" y="122"/>
                  <a:pt x="71" y="119"/>
                </a:cubicBezTo>
                <a:cubicBezTo>
                  <a:pt x="70" y="117"/>
                  <a:pt x="69" y="114"/>
                  <a:pt x="66" y="112"/>
                </a:cubicBezTo>
                <a:cubicBezTo>
                  <a:pt x="62" y="109"/>
                  <a:pt x="57" y="109"/>
                  <a:pt x="53" y="114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5" y="123"/>
                  <a:pt x="45" y="123"/>
                  <a:pt x="45" y="123"/>
                </a:cubicBezTo>
                <a:lnTo>
                  <a:pt x="39" y="131"/>
                </a:lnTo>
                <a:close/>
                <a:moveTo>
                  <a:pt x="36" y="125"/>
                </a:moveTo>
                <a:cubicBezTo>
                  <a:pt x="50" y="108"/>
                  <a:pt x="50" y="108"/>
                  <a:pt x="50" y="108"/>
                </a:cubicBezTo>
                <a:cubicBezTo>
                  <a:pt x="56" y="101"/>
                  <a:pt x="50" y="96"/>
                  <a:pt x="48" y="94"/>
                </a:cubicBezTo>
                <a:cubicBezTo>
                  <a:pt x="43" y="90"/>
                  <a:pt x="39" y="91"/>
                  <a:pt x="35" y="96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3" y="110"/>
                  <a:pt x="23" y="110"/>
                  <a:pt x="23" y="110"/>
                </a:cubicBezTo>
                <a:cubicBezTo>
                  <a:pt x="21" y="113"/>
                  <a:pt x="20" y="115"/>
                  <a:pt x="20" y="118"/>
                </a:cubicBezTo>
                <a:cubicBezTo>
                  <a:pt x="20" y="121"/>
                  <a:pt x="22" y="122"/>
                  <a:pt x="23" y="123"/>
                </a:cubicBezTo>
                <a:cubicBezTo>
                  <a:pt x="25" y="125"/>
                  <a:pt x="28" y="127"/>
                  <a:pt x="31" y="127"/>
                </a:cubicBezTo>
                <a:cubicBezTo>
                  <a:pt x="33" y="127"/>
                  <a:pt x="34" y="126"/>
                  <a:pt x="36" y="125"/>
                </a:cubicBezTo>
                <a:close/>
                <a:moveTo>
                  <a:pt x="201" y="111"/>
                </a:moveTo>
                <a:cubicBezTo>
                  <a:pt x="204" y="107"/>
                  <a:pt x="206" y="101"/>
                  <a:pt x="200" y="96"/>
                </a:cubicBezTo>
                <a:cubicBezTo>
                  <a:pt x="195" y="92"/>
                  <a:pt x="195" y="92"/>
                  <a:pt x="195" y="92"/>
                </a:cubicBezTo>
                <a:cubicBezTo>
                  <a:pt x="170" y="70"/>
                  <a:pt x="141" y="45"/>
                  <a:pt x="134" y="41"/>
                </a:cubicBezTo>
                <a:cubicBezTo>
                  <a:pt x="131" y="42"/>
                  <a:pt x="123" y="44"/>
                  <a:pt x="116" y="47"/>
                </a:cubicBezTo>
                <a:cubicBezTo>
                  <a:pt x="116" y="47"/>
                  <a:pt x="116" y="47"/>
                  <a:pt x="116" y="47"/>
                </a:cubicBezTo>
                <a:cubicBezTo>
                  <a:pt x="115" y="47"/>
                  <a:pt x="105" y="50"/>
                  <a:pt x="96" y="50"/>
                </a:cubicBezTo>
                <a:cubicBezTo>
                  <a:pt x="91" y="50"/>
                  <a:pt x="87" y="49"/>
                  <a:pt x="84" y="47"/>
                </a:cubicBezTo>
                <a:cubicBezTo>
                  <a:pt x="79" y="43"/>
                  <a:pt x="78" y="39"/>
                  <a:pt x="78" y="37"/>
                </a:cubicBezTo>
                <a:cubicBezTo>
                  <a:pt x="78" y="31"/>
                  <a:pt x="83" y="26"/>
                  <a:pt x="87" y="24"/>
                </a:cubicBezTo>
                <a:cubicBezTo>
                  <a:pt x="36" y="18"/>
                  <a:pt x="36" y="18"/>
                  <a:pt x="36" y="18"/>
                </a:cubicBezTo>
                <a:cubicBezTo>
                  <a:pt x="31" y="91"/>
                  <a:pt x="31" y="91"/>
                  <a:pt x="31" y="91"/>
                </a:cubicBezTo>
                <a:cubicBezTo>
                  <a:pt x="35" y="86"/>
                  <a:pt x="39" y="85"/>
                  <a:pt x="42" y="85"/>
                </a:cubicBezTo>
                <a:cubicBezTo>
                  <a:pt x="46" y="85"/>
                  <a:pt x="49" y="87"/>
                  <a:pt x="52" y="89"/>
                </a:cubicBezTo>
                <a:cubicBezTo>
                  <a:pt x="57" y="93"/>
                  <a:pt x="59" y="99"/>
                  <a:pt x="58" y="104"/>
                </a:cubicBezTo>
                <a:cubicBezTo>
                  <a:pt x="63" y="103"/>
                  <a:pt x="67" y="105"/>
                  <a:pt x="70" y="108"/>
                </a:cubicBezTo>
                <a:cubicBezTo>
                  <a:pt x="75" y="112"/>
                  <a:pt x="78" y="117"/>
                  <a:pt x="77" y="122"/>
                </a:cubicBezTo>
                <a:cubicBezTo>
                  <a:pt x="81" y="122"/>
                  <a:pt x="85" y="123"/>
                  <a:pt x="89" y="126"/>
                </a:cubicBezTo>
                <a:cubicBezTo>
                  <a:pt x="93" y="129"/>
                  <a:pt x="95" y="134"/>
                  <a:pt x="95" y="139"/>
                </a:cubicBezTo>
                <a:cubicBezTo>
                  <a:pt x="100" y="137"/>
                  <a:pt x="105" y="139"/>
                  <a:pt x="109" y="142"/>
                </a:cubicBezTo>
                <a:cubicBezTo>
                  <a:pt x="115" y="147"/>
                  <a:pt x="117" y="153"/>
                  <a:pt x="115" y="160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4"/>
                  <a:pt x="120" y="164"/>
                  <a:pt x="120" y="164"/>
                </a:cubicBezTo>
                <a:cubicBezTo>
                  <a:pt x="120" y="164"/>
                  <a:pt x="120" y="164"/>
                  <a:pt x="120" y="164"/>
                </a:cubicBezTo>
                <a:cubicBezTo>
                  <a:pt x="122" y="165"/>
                  <a:pt x="124" y="166"/>
                  <a:pt x="125" y="166"/>
                </a:cubicBezTo>
                <a:cubicBezTo>
                  <a:pt x="129" y="166"/>
                  <a:pt x="131" y="164"/>
                  <a:pt x="132" y="162"/>
                </a:cubicBezTo>
                <a:cubicBezTo>
                  <a:pt x="135" y="158"/>
                  <a:pt x="137" y="155"/>
                  <a:pt x="133" y="152"/>
                </a:cubicBezTo>
                <a:cubicBezTo>
                  <a:pt x="133" y="151"/>
                  <a:pt x="133" y="151"/>
                  <a:pt x="133" y="151"/>
                </a:cubicBezTo>
                <a:cubicBezTo>
                  <a:pt x="111" y="132"/>
                  <a:pt x="111" y="132"/>
                  <a:pt x="111" y="132"/>
                </a:cubicBezTo>
                <a:cubicBezTo>
                  <a:pt x="110" y="132"/>
                  <a:pt x="109" y="131"/>
                  <a:pt x="109" y="130"/>
                </a:cubicBezTo>
                <a:cubicBezTo>
                  <a:pt x="109" y="129"/>
                  <a:pt x="109" y="128"/>
                  <a:pt x="110" y="127"/>
                </a:cubicBezTo>
                <a:cubicBezTo>
                  <a:pt x="111" y="126"/>
                  <a:pt x="114" y="125"/>
                  <a:pt x="115" y="127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6" y="152"/>
                  <a:pt x="148" y="153"/>
                  <a:pt x="150" y="153"/>
                </a:cubicBezTo>
                <a:cubicBezTo>
                  <a:pt x="153" y="153"/>
                  <a:pt x="155" y="151"/>
                  <a:pt x="158" y="149"/>
                </a:cubicBezTo>
                <a:cubicBezTo>
                  <a:pt x="159" y="147"/>
                  <a:pt x="160" y="144"/>
                  <a:pt x="160" y="142"/>
                </a:cubicBezTo>
                <a:cubicBezTo>
                  <a:pt x="160" y="139"/>
                  <a:pt x="158" y="137"/>
                  <a:pt x="156" y="135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35" y="118"/>
                  <a:pt x="135" y="117"/>
                  <a:pt x="135" y="116"/>
                </a:cubicBezTo>
                <a:cubicBezTo>
                  <a:pt x="134" y="115"/>
                  <a:pt x="135" y="114"/>
                  <a:pt x="135" y="113"/>
                </a:cubicBezTo>
                <a:cubicBezTo>
                  <a:pt x="137" y="112"/>
                  <a:pt x="139" y="112"/>
                  <a:pt x="140" y="113"/>
                </a:cubicBezTo>
                <a:cubicBezTo>
                  <a:pt x="167" y="135"/>
                  <a:pt x="167" y="135"/>
                  <a:pt x="167" y="135"/>
                </a:cubicBezTo>
                <a:cubicBezTo>
                  <a:pt x="169" y="136"/>
                  <a:pt x="171" y="137"/>
                  <a:pt x="174" y="137"/>
                </a:cubicBezTo>
                <a:cubicBezTo>
                  <a:pt x="177" y="137"/>
                  <a:pt x="180" y="135"/>
                  <a:pt x="183" y="132"/>
                </a:cubicBezTo>
                <a:cubicBezTo>
                  <a:pt x="184" y="130"/>
                  <a:pt x="185" y="127"/>
                  <a:pt x="185" y="125"/>
                </a:cubicBezTo>
                <a:cubicBezTo>
                  <a:pt x="185" y="122"/>
                  <a:pt x="184" y="120"/>
                  <a:pt x="181" y="118"/>
                </a:cubicBezTo>
                <a:cubicBezTo>
                  <a:pt x="173" y="112"/>
                  <a:pt x="173" y="112"/>
                  <a:pt x="173" y="112"/>
                </a:cubicBezTo>
                <a:cubicBezTo>
                  <a:pt x="173" y="111"/>
                  <a:pt x="173" y="111"/>
                  <a:pt x="173" y="111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7" y="99"/>
                  <a:pt x="157" y="97"/>
                  <a:pt x="158" y="95"/>
                </a:cubicBezTo>
                <a:cubicBezTo>
                  <a:pt x="160" y="94"/>
                  <a:pt x="162" y="93"/>
                  <a:pt x="164" y="94"/>
                </a:cubicBezTo>
                <a:cubicBezTo>
                  <a:pt x="186" y="113"/>
                  <a:pt x="186" y="113"/>
                  <a:pt x="186" y="113"/>
                </a:cubicBezTo>
                <a:cubicBezTo>
                  <a:pt x="191" y="117"/>
                  <a:pt x="197" y="116"/>
                  <a:pt x="201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51;p29">
            <a:extLst>
              <a:ext uri="{FF2B5EF4-FFF2-40B4-BE49-F238E27FC236}">
                <a16:creationId xmlns:a16="http://schemas.microsoft.com/office/drawing/2014/main" id="{12679644-D397-AC65-0DE9-F6745A24671D}"/>
              </a:ext>
            </a:extLst>
          </p:cNvPr>
          <p:cNvSpPr>
            <a:spLocks noGrp="1"/>
          </p:cNvSpPr>
          <p:nvPr/>
        </p:nvSpPr>
        <p:spPr>
          <a:xfrm>
            <a:off x="9481411" y="3272012"/>
            <a:ext cx="726193" cy="376933"/>
          </a:xfrm>
          <a:custGeom>
            <a:avLst/>
            <a:gdLst>
              <a:gd name="T0" fmla="*/ 2147483646 w 312"/>
              <a:gd name="T1" fmla="*/ 2147483646 h 162"/>
              <a:gd name="T2" fmla="*/ 2147483646 w 312"/>
              <a:gd name="T3" fmla="*/ 2147483646 h 162"/>
              <a:gd name="T4" fmla="*/ 2147483646 w 312"/>
              <a:gd name="T5" fmla="*/ 2147483646 h 162"/>
              <a:gd name="T6" fmla="*/ 2147483646 w 312"/>
              <a:gd name="T7" fmla="*/ 2147483646 h 162"/>
              <a:gd name="T8" fmla="*/ 2147483646 w 312"/>
              <a:gd name="T9" fmla="*/ 2147483646 h 162"/>
              <a:gd name="T10" fmla="*/ 2147483646 w 312"/>
              <a:gd name="T11" fmla="*/ 2147483646 h 162"/>
              <a:gd name="T12" fmla="*/ 2147483646 w 312"/>
              <a:gd name="T13" fmla="*/ 2147483646 h 162"/>
              <a:gd name="T14" fmla="*/ 2147483646 w 312"/>
              <a:gd name="T15" fmla="*/ 2147483646 h 162"/>
              <a:gd name="T16" fmla="*/ 2147483646 w 312"/>
              <a:gd name="T17" fmla="*/ 2147483646 h 162"/>
              <a:gd name="T18" fmla="*/ 2147483646 w 312"/>
              <a:gd name="T19" fmla="*/ 2147483646 h 162"/>
              <a:gd name="T20" fmla="*/ 2147483646 w 312"/>
              <a:gd name="T21" fmla="*/ 2147483646 h 162"/>
              <a:gd name="T22" fmla="*/ 2147483646 w 312"/>
              <a:gd name="T23" fmla="*/ 0 h 162"/>
              <a:gd name="T24" fmla="*/ 2147483646 w 312"/>
              <a:gd name="T25" fmla="*/ 2147483646 h 162"/>
              <a:gd name="T26" fmla="*/ 2147483646 w 312"/>
              <a:gd name="T27" fmla="*/ 2147483646 h 162"/>
              <a:gd name="T28" fmla="*/ 2147483646 w 312"/>
              <a:gd name="T29" fmla="*/ 2147483646 h 162"/>
              <a:gd name="T30" fmla="*/ 2147483646 w 312"/>
              <a:gd name="T31" fmla="*/ 2147483646 h 162"/>
              <a:gd name="T32" fmla="*/ 2147483646 w 312"/>
              <a:gd name="T33" fmla="*/ 2147483646 h 162"/>
              <a:gd name="T34" fmla="*/ 2147483646 w 312"/>
              <a:gd name="T35" fmla="*/ 2147483646 h 162"/>
              <a:gd name="T36" fmla="*/ 2147483646 w 312"/>
              <a:gd name="T37" fmla="*/ 2147483646 h 162"/>
              <a:gd name="T38" fmla="*/ 2147483646 w 312"/>
              <a:gd name="T39" fmla="*/ 2147483646 h 162"/>
              <a:gd name="T40" fmla="*/ 2147483646 w 312"/>
              <a:gd name="T41" fmla="*/ 2147483646 h 162"/>
              <a:gd name="T42" fmla="*/ 2147483646 w 312"/>
              <a:gd name="T43" fmla="*/ 2147483646 h 162"/>
              <a:gd name="T44" fmla="*/ 2147483646 w 312"/>
              <a:gd name="T45" fmla="*/ 2147483646 h 162"/>
              <a:gd name="T46" fmla="*/ 2147483646 w 312"/>
              <a:gd name="T47" fmla="*/ 2147483646 h 162"/>
              <a:gd name="T48" fmla="*/ 2147483646 w 312"/>
              <a:gd name="T49" fmla="*/ 2147483646 h 162"/>
              <a:gd name="T50" fmla="*/ 2147483646 w 312"/>
              <a:gd name="T51" fmla="*/ 2147483646 h 162"/>
              <a:gd name="T52" fmla="*/ 2147483646 w 312"/>
              <a:gd name="T53" fmla="*/ 2147483646 h 162"/>
              <a:gd name="T54" fmla="*/ 2147483646 w 312"/>
              <a:gd name="T55" fmla="*/ 2147483646 h 162"/>
              <a:gd name="T56" fmla="*/ 2147483646 w 312"/>
              <a:gd name="T57" fmla="*/ 2147483646 h 162"/>
              <a:gd name="T58" fmla="*/ 2147483646 w 312"/>
              <a:gd name="T59" fmla="*/ 2147483646 h 162"/>
              <a:gd name="T60" fmla="*/ 2147483646 w 312"/>
              <a:gd name="T61" fmla="*/ 2147483646 h 162"/>
              <a:gd name="T62" fmla="*/ 2147483646 w 312"/>
              <a:gd name="T63" fmla="*/ 2147483646 h 162"/>
              <a:gd name="T64" fmla="*/ 2147483646 w 312"/>
              <a:gd name="T65" fmla="*/ 2147483646 h 162"/>
              <a:gd name="T66" fmla="*/ 2147483646 w 312"/>
              <a:gd name="T67" fmla="*/ 2147483646 h 162"/>
              <a:gd name="T68" fmla="*/ 2147483646 w 312"/>
              <a:gd name="T69" fmla="*/ 2147483646 h 162"/>
              <a:gd name="T70" fmla="*/ 2147483646 w 312"/>
              <a:gd name="T71" fmla="*/ 2147483646 h 162"/>
              <a:gd name="T72" fmla="*/ 2147483646 w 312"/>
              <a:gd name="T73" fmla="*/ 2147483646 h 162"/>
              <a:gd name="T74" fmla="*/ 2147483646 w 312"/>
              <a:gd name="T75" fmla="*/ 2147483646 h 162"/>
              <a:gd name="T76" fmla="*/ 2147483646 w 312"/>
              <a:gd name="T77" fmla="*/ 2147483646 h 162"/>
              <a:gd name="T78" fmla="*/ 2147483646 w 312"/>
              <a:gd name="T79" fmla="*/ 2147483646 h 162"/>
              <a:gd name="T80" fmla="*/ 2147483646 w 312"/>
              <a:gd name="T81" fmla="*/ 2147483646 h 162"/>
              <a:gd name="T82" fmla="*/ 2147483646 w 312"/>
              <a:gd name="T83" fmla="*/ 2147483646 h 162"/>
              <a:gd name="T84" fmla="*/ 2147483646 w 312"/>
              <a:gd name="T85" fmla="*/ 2147483646 h 162"/>
              <a:gd name="T86" fmla="*/ 2147483646 w 312"/>
              <a:gd name="T87" fmla="*/ 2147483646 h 162"/>
              <a:gd name="T88" fmla="*/ 2147483646 w 312"/>
              <a:gd name="T89" fmla="*/ 2147483646 h 162"/>
              <a:gd name="T90" fmla="*/ 2147483646 w 312"/>
              <a:gd name="T91" fmla="*/ 2147483646 h 162"/>
              <a:gd name="T92" fmla="*/ 2147483646 w 312"/>
              <a:gd name="T93" fmla="*/ 2147483646 h 162"/>
              <a:gd name="T94" fmla="*/ 2147483646 w 312"/>
              <a:gd name="T95" fmla="*/ 2147483646 h 162"/>
              <a:gd name="T96" fmla="*/ 2147483646 w 312"/>
              <a:gd name="T97" fmla="*/ 2147483646 h 162"/>
              <a:gd name="T98" fmla="*/ 2147483646 w 312"/>
              <a:gd name="T99" fmla="*/ 2147483646 h 162"/>
              <a:gd name="T100" fmla="*/ 2147483646 w 312"/>
              <a:gd name="T101" fmla="*/ 2147483646 h 162"/>
              <a:gd name="T102" fmla="*/ 2147483646 w 312"/>
              <a:gd name="T103" fmla="*/ 2147483646 h 162"/>
              <a:gd name="T104" fmla="*/ 2147483646 w 312"/>
              <a:gd name="T105" fmla="*/ 2147483646 h 162"/>
              <a:gd name="T106" fmla="*/ 2147483646 w 312"/>
              <a:gd name="T107" fmla="*/ 2147483646 h 162"/>
              <a:gd name="T108" fmla="*/ 2147483646 w 312"/>
              <a:gd name="T109" fmla="*/ 2147483646 h 162"/>
              <a:gd name="T110" fmla="*/ 2147483646 w 312"/>
              <a:gd name="T111" fmla="*/ 2147483646 h 162"/>
              <a:gd name="T112" fmla="*/ 2147483646 w 312"/>
              <a:gd name="T113" fmla="*/ 2147483646 h 162"/>
              <a:gd name="T114" fmla="*/ 2147483646 w 312"/>
              <a:gd name="T115" fmla="*/ 2147483646 h 162"/>
              <a:gd name="T116" fmla="*/ 2147483646 w 312"/>
              <a:gd name="T117" fmla="*/ 2147483646 h 1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312" h="162">
                <a:moveTo>
                  <a:pt x="225" y="152"/>
                </a:moveTo>
                <a:cubicBezTo>
                  <a:pt x="221" y="155"/>
                  <a:pt x="216" y="156"/>
                  <a:pt x="211" y="157"/>
                </a:cubicBezTo>
                <a:cubicBezTo>
                  <a:pt x="196" y="161"/>
                  <a:pt x="180" y="162"/>
                  <a:pt x="160" y="162"/>
                </a:cubicBezTo>
                <a:cubicBezTo>
                  <a:pt x="140" y="162"/>
                  <a:pt x="124" y="161"/>
                  <a:pt x="109" y="157"/>
                </a:cubicBezTo>
                <a:cubicBezTo>
                  <a:pt x="104" y="156"/>
                  <a:pt x="99" y="155"/>
                  <a:pt x="95" y="152"/>
                </a:cubicBezTo>
                <a:cubicBezTo>
                  <a:pt x="81" y="146"/>
                  <a:pt x="81" y="135"/>
                  <a:pt x="89" y="128"/>
                </a:cubicBezTo>
                <a:cubicBezTo>
                  <a:pt x="97" y="119"/>
                  <a:pt x="107" y="114"/>
                  <a:pt x="118" y="109"/>
                </a:cubicBezTo>
                <a:cubicBezTo>
                  <a:pt x="122" y="107"/>
                  <a:pt x="127" y="105"/>
                  <a:pt x="132" y="103"/>
                </a:cubicBezTo>
                <a:cubicBezTo>
                  <a:pt x="141" y="99"/>
                  <a:pt x="144" y="90"/>
                  <a:pt x="137" y="83"/>
                </a:cubicBezTo>
                <a:cubicBezTo>
                  <a:pt x="123" y="70"/>
                  <a:pt x="118" y="53"/>
                  <a:pt x="119" y="35"/>
                </a:cubicBezTo>
                <a:cubicBezTo>
                  <a:pt x="120" y="16"/>
                  <a:pt x="131" y="5"/>
                  <a:pt x="149" y="1"/>
                </a:cubicBezTo>
                <a:cubicBezTo>
                  <a:pt x="153" y="0"/>
                  <a:pt x="156" y="0"/>
                  <a:pt x="160" y="0"/>
                </a:cubicBezTo>
                <a:cubicBezTo>
                  <a:pt x="164" y="0"/>
                  <a:pt x="167" y="0"/>
                  <a:pt x="171" y="1"/>
                </a:cubicBezTo>
                <a:cubicBezTo>
                  <a:pt x="189" y="5"/>
                  <a:pt x="200" y="16"/>
                  <a:pt x="201" y="35"/>
                </a:cubicBezTo>
                <a:cubicBezTo>
                  <a:pt x="202" y="53"/>
                  <a:pt x="197" y="70"/>
                  <a:pt x="183" y="83"/>
                </a:cubicBezTo>
                <a:cubicBezTo>
                  <a:pt x="176" y="90"/>
                  <a:pt x="179" y="99"/>
                  <a:pt x="188" y="103"/>
                </a:cubicBezTo>
                <a:cubicBezTo>
                  <a:pt x="193" y="105"/>
                  <a:pt x="198" y="107"/>
                  <a:pt x="202" y="109"/>
                </a:cubicBezTo>
                <a:cubicBezTo>
                  <a:pt x="213" y="114"/>
                  <a:pt x="223" y="119"/>
                  <a:pt x="231" y="128"/>
                </a:cubicBezTo>
                <a:cubicBezTo>
                  <a:pt x="236" y="133"/>
                  <a:pt x="239" y="146"/>
                  <a:pt x="225" y="152"/>
                </a:cubicBezTo>
                <a:close/>
                <a:moveTo>
                  <a:pt x="307" y="138"/>
                </a:moveTo>
                <a:cubicBezTo>
                  <a:pt x="301" y="132"/>
                  <a:pt x="294" y="128"/>
                  <a:pt x="287" y="125"/>
                </a:cubicBezTo>
                <a:cubicBezTo>
                  <a:pt x="284" y="123"/>
                  <a:pt x="280" y="122"/>
                  <a:pt x="277" y="121"/>
                </a:cubicBezTo>
                <a:cubicBezTo>
                  <a:pt x="271" y="118"/>
                  <a:pt x="269" y="112"/>
                  <a:pt x="273" y="107"/>
                </a:cubicBezTo>
                <a:cubicBezTo>
                  <a:pt x="283" y="98"/>
                  <a:pt x="286" y="86"/>
                  <a:pt x="286" y="74"/>
                </a:cubicBezTo>
                <a:cubicBezTo>
                  <a:pt x="285" y="60"/>
                  <a:pt x="278" y="53"/>
                  <a:pt x="265" y="50"/>
                </a:cubicBezTo>
                <a:cubicBezTo>
                  <a:pt x="263" y="49"/>
                  <a:pt x="260" y="49"/>
                  <a:pt x="257" y="49"/>
                </a:cubicBezTo>
                <a:cubicBezTo>
                  <a:pt x="255" y="49"/>
                  <a:pt x="252" y="49"/>
                  <a:pt x="250" y="50"/>
                </a:cubicBezTo>
                <a:cubicBezTo>
                  <a:pt x="237" y="53"/>
                  <a:pt x="229" y="60"/>
                  <a:pt x="229" y="74"/>
                </a:cubicBezTo>
                <a:cubicBezTo>
                  <a:pt x="228" y="86"/>
                  <a:pt x="232" y="98"/>
                  <a:pt x="241" y="107"/>
                </a:cubicBezTo>
                <a:cubicBezTo>
                  <a:pt x="246" y="112"/>
                  <a:pt x="244" y="118"/>
                  <a:pt x="238" y="121"/>
                </a:cubicBezTo>
                <a:cubicBezTo>
                  <a:pt x="238" y="121"/>
                  <a:pt x="237" y="121"/>
                  <a:pt x="237" y="121"/>
                </a:cubicBezTo>
                <a:cubicBezTo>
                  <a:pt x="238" y="122"/>
                  <a:pt x="239" y="123"/>
                  <a:pt x="240" y="124"/>
                </a:cubicBezTo>
                <a:cubicBezTo>
                  <a:pt x="244" y="128"/>
                  <a:pt x="246" y="135"/>
                  <a:pt x="245" y="142"/>
                </a:cubicBezTo>
                <a:cubicBezTo>
                  <a:pt x="244" y="148"/>
                  <a:pt x="240" y="154"/>
                  <a:pt x="232" y="157"/>
                </a:cubicBezTo>
                <a:cubicBezTo>
                  <a:pt x="231" y="158"/>
                  <a:pt x="229" y="159"/>
                  <a:pt x="227" y="160"/>
                </a:cubicBezTo>
                <a:cubicBezTo>
                  <a:pt x="236" y="161"/>
                  <a:pt x="246" y="162"/>
                  <a:pt x="257" y="162"/>
                </a:cubicBezTo>
                <a:cubicBezTo>
                  <a:pt x="271" y="162"/>
                  <a:pt x="282" y="161"/>
                  <a:pt x="293" y="159"/>
                </a:cubicBezTo>
                <a:cubicBezTo>
                  <a:pt x="296" y="158"/>
                  <a:pt x="300" y="157"/>
                  <a:pt x="303" y="155"/>
                </a:cubicBezTo>
                <a:cubicBezTo>
                  <a:pt x="312" y="151"/>
                  <a:pt x="311" y="142"/>
                  <a:pt x="307" y="138"/>
                </a:cubicBezTo>
                <a:close/>
                <a:moveTo>
                  <a:pt x="74" y="142"/>
                </a:moveTo>
                <a:cubicBezTo>
                  <a:pt x="73" y="135"/>
                  <a:pt x="75" y="129"/>
                  <a:pt x="80" y="124"/>
                </a:cubicBezTo>
                <a:cubicBezTo>
                  <a:pt x="82" y="122"/>
                  <a:pt x="84" y="120"/>
                  <a:pt x="86" y="118"/>
                </a:cubicBezTo>
                <a:cubicBezTo>
                  <a:pt x="85" y="117"/>
                  <a:pt x="84" y="117"/>
                  <a:pt x="82" y="116"/>
                </a:cubicBezTo>
                <a:cubicBezTo>
                  <a:pt x="76" y="114"/>
                  <a:pt x="73" y="107"/>
                  <a:pt x="79" y="102"/>
                </a:cubicBezTo>
                <a:cubicBezTo>
                  <a:pt x="89" y="91"/>
                  <a:pt x="93" y="78"/>
                  <a:pt x="93" y="64"/>
                </a:cubicBezTo>
                <a:cubicBezTo>
                  <a:pt x="92" y="49"/>
                  <a:pt x="83" y="41"/>
                  <a:pt x="70" y="38"/>
                </a:cubicBezTo>
                <a:cubicBezTo>
                  <a:pt x="67" y="37"/>
                  <a:pt x="64" y="37"/>
                  <a:pt x="61" y="37"/>
                </a:cubicBezTo>
                <a:cubicBezTo>
                  <a:pt x="58" y="37"/>
                  <a:pt x="55" y="37"/>
                  <a:pt x="52" y="38"/>
                </a:cubicBezTo>
                <a:cubicBezTo>
                  <a:pt x="39" y="41"/>
                  <a:pt x="30" y="49"/>
                  <a:pt x="29" y="64"/>
                </a:cubicBezTo>
                <a:cubicBezTo>
                  <a:pt x="29" y="78"/>
                  <a:pt x="33" y="91"/>
                  <a:pt x="43" y="102"/>
                </a:cubicBezTo>
                <a:cubicBezTo>
                  <a:pt x="48" y="107"/>
                  <a:pt x="46" y="114"/>
                  <a:pt x="39" y="116"/>
                </a:cubicBezTo>
                <a:cubicBezTo>
                  <a:pt x="36" y="118"/>
                  <a:pt x="32" y="119"/>
                  <a:pt x="28" y="121"/>
                </a:cubicBezTo>
                <a:cubicBezTo>
                  <a:pt x="20" y="125"/>
                  <a:pt x="12" y="129"/>
                  <a:pt x="6" y="136"/>
                </a:cubicBezTo>
                <a:cubicBezTo>
                  <a:pt x="0" y="141"/>
                  <a:pt x="0" y="150"/>
                  <a:pt x="11" y="155"/>
                </a:cubicBezTo>
                <a:cubicBezTo>
                  <a:pt x="14" y="156"/>
                  <a:pt x="18" y="157"/>
                  <a:pt x="21" y="158"/>
                </a:cubicBezTo>
                <a:cubicBezTo>
                  <a:pt x="33" y="161"/>
                  <a:pt x="46" y="162"/>
                  <a:pt x="61" y="162"/>
                </a:cubicBezTo>
                <a:cubicBezTo>
                  <a:pt x="73" y="162"/>
                  <a:pt x="83" y="161"/>
                  <a:pt x="93" y="160"/>
                </a:cubicBezTo>
                <a:cubicBezTo>
                  <a:pt x="91" y="159"/>
                  <a:pt x="89" y="158"/>
                  <a:pt x="88" y="157"/>
                </a:cubicBezTo>
                <a:cubicBezTo>
                  <a:pt x="80" y="154"/>
                  <a:pt x="75" y="148"/>
                  <a:pt x="74" y="1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52;p29">
            <a:extLst>
              <a:ext uri="{FF2B5EF4-FFF2-40B4-BE49-F238E27FC236}">
                <a16:creationId xmlns:a16="http://schemas.microsoft.com/office/drawing/2014/main" id="{FA82A405-52AD-E62A-4317-78A1EA6249F7}"/>
              </a:ext>
            </a:extLst>
          </p:cNvPr>
          <p:cNvSpPr>
            <a:spLocks noGrp="1"/>
          </p:cNvSpPr>
          <p:nvPr/>
        </p:nvSpPr>
        <p:spPr>
          <a:xfrm>
            <a:off x="10728632" y="3270103"/>
            <a:ext cx="444686" cy="446594"/>
          </a:xfrm>
          <a:custGeom>
            <a:avLst/>
            <a:gdLst>
              <a:gd name="T0" fmla="*/ 2147483646 w 191"/>
              <a:gd name="T1" fmla="*/ 2147483646 h 192"/>
              <a:gd name="T2" fmla="*/ 2147483646 w 191"/>
              <a:gd name="T3" fmla="*/ 2147483646 h 192"/>
              <a:gd name="T4" fmla="*/ 2147483646 w 191"/>
              <a:gd name="T5" fmla="*/ 2147483646 h 192"/>
              <a:gd name="T6" fmla="*/ 0 w 191"/>
              <a:gd name="T7" fmla="*/ 2147483646 h 192"/>
              <a:gd name="T8" fmla="*/ 2147483646 w 191"/>
              <a:gd name="T9" fmla="*/ 2147483646 h 192"/>
              <a:gd name="T10" fmla="*/ 2147483646 w 191"/>
              <a:gd name="T11" fmla="*/ 2147483646 h 192"/>
              <a:gd name="T12" fmla="*/ 2147483646 w 191"/>
              <a:gd name="T13" fmla="*/ 0 h 192"/>
              <a:gd name="T14" fmla="*/ 2147483646 w 191"/>
              <a:gd name="T15" fmla="*/ 2147483646 h 192"/>
              <a:gd name="T16" fmla="*/ 2147483646 w 191"/>
              <a:gd name="T17" fmla="*/ 2147483646 h 192"/>
              <a:gd name="T18" fmla="*/ 2147483646 w 191"/>
              <a:gd name="T19" fmla="*/ 0 h 1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91" h="192">
                <a:moveTo>
                  <a:pt x="90" y="101"/>
                </a:moveTo>
                <a:cubicBezTo>
                  <a:pt x="180" y="101"/>
                  <a:pt x="180" y="101"/>
                  <a:pt x="180" y="101"/>
                </a:cubicBezTo>
                <a:cubicBezTo>
                  <a:pt x="180" y="151"/>
                  <a:pt x="140" y="192"/>
                  <a:pt x="90" y="192"/>
                </a:cubicBezTo>
                <a:cubicBezTo>
                  <a:pt x="40" y="192"/>
                  <a:pt x="0" y="151"/>
                  <a:pt x="0" y="101"/>
                </a:cubicBezTo>
                <a:cubicBezTo>
                  <a:pt x="0" y="52"/>
                  <a:pt x="40" y="11"/>
                  <a:pt x="90" y="11"/>
                </a:cubicBezTo>
                <a:lnTo>
                  <a:pt x="90" y="101"/>
                </a:lnTo>
                <a:close/>
                <a:moveTo>
                  <a:pt x="101" y="0"/>
                </a:moveTo>
                <a:cubicBezTo>
                  <a:pt x="101" y="90"/>
                  <a:pt x="101" y="90"/>
                  <a:pt x="101" y="90"/>
                </a:cubicBezTo>
                <a:cubicBezTo>
                  <a:pt x="191" y="90"/>
                  <a:pt x="191" y="90"/>
                  <a:pt x="191" y="90"/>
                </a:cubicBezTo>
                <a:cubicBezTo>
                  <a:pt x="191" y="41"/>
                  <a:pt x="151" y="0"/>
                  <a:pt x="1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66186" y="6073220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UNESCO/UNODC, Empowering students for just societies — A handbook for primary school teachers (2019).</a:t>
            </a:r>
          </a:p>
        </p:txBody>
      </p:sp>
    </p:spTree>
    <p:extLst>
      <p:ext uri="{BB962C8B-B14F-4D97-AF65-F5344CB8AC3E}">
        <p14:creationId xmlns:p14="http://schemas.microsoft.com/office/powerpoint/2010/main" val="150937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86A750-0860-4ACC-B940-971A11BBDBA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O desafio da turma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DC4F2-B614-426F-8F8D-4119D9E81A7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Uma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escolha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concreta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começar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hoje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9649B-6174-4A57-9431-CE35A5C7AD86}"/>
              </a:ext>
            </a:extLst>
          </p:cNvPr>
          <p:cNvSpPr>
            <a:spLocks noGrp="1"/>
          </p:cNvSpPr>
          <p:nvPr/>
        </p:nvSpPr>
        <p:spPr>
          <a:xfrm>
            <a:off x="782955" y="2341801"/>
            <a:ext cx="6525357" cy="294837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1.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Escolher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problema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turma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2.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Ouvir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todas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pessoas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afetadas</a:t>
            </a: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3.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Propor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solução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justa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clara</a:t>
            </a: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4.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Decidir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verificar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se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melhorou</a:t>
            </a: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</a:pP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Exemplos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: </a:t>
            </a:r>
            <a:endParaRPr lang="pt-PT" sz="1600" b="1" i="0" u="none" cap="none" spc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180975" marR="0" lvl="0" indent="-180975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</a:pPr>
            <a:r>
              <a:rPr lang="pt-PT" sz="16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colher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melhor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quem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chega</a:t>
            </a:r>
            <a:endParaRPr lang="pt-PT" sz="1600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180975" marR="0" lvl="0" indent="-180975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</a:pPr>
            <a:r>
              <a:rPr lang="pt-PT"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uidar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dos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materiais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comuns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endParaRPr lang="pt-PT" sz="1600" i="0" u="none" cap="none" spc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180975" marR="0" lvl="0" indent="-180975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</a:pPr>
            <a:r>
              <a:rPr lang="pt-PT"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T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pt-PT"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mar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mais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clara e explicar por que foi tomada</a:t>
            </a:r>
            <a:endParaRPr sz="1600" i="0" u="none" cap="none" spc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2D298A2-1DDB-4E32-B665-ED635C2602E8}"/>
              </a:ext>
            </a:extLst>
          </p:cNvPr>
          <p:cNvSpPr>
            <a:spLocks noGrp="1"/>
          </p:cNvSpPr>
          <p:nvPr/>
        </p:nvSpPr>
        <p:spPr>
          <a:xfrm>
            <a:off x="7405468" y="2351883"/>
            <a:ext cx="3697962" cy="3140243"/>
          </a:xfrm>
          <a:prstGeom prst="roundRect">
            <a:avLst/>
          </a:prstGeom>
          <a:solidFill>
            <a:srgbClr val="0E2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20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13A715-41EE-432E-A928-15C0F626EF04}"/>
              </a:ext>
            </a:extLst>
          </p:cNvPr>
          <p:cNvSpPr>
            <a:spLocks noGrp="1"/>
          </p:cNvSpPr>
          <p:nvPr/>
        </p:nvSpPr>
        <p:spPr>
          <a:xfrm>
            <a:off x="7634067" y="2613268"/>
            <a:ext cx="3238249" cy="254203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2400" b="1" i="0" u="none" cap="none" spc="0">
                <a:ln>
                  <a:noFill/>
                </a:ln>
                <a:solidFill>
                  <a:srgbClr val="FFFFFF"/>
                </a:solidFill>
              </a:rPr>
              <a:t>PARA TODOS</a:t>
            </a:r>
            <a:endParaRPr sz="3200" b="1" i="0" u="none" kern="1200" cap="none" spc="0" baseline="0">
              <a:ln>
                <a:noFill/>
              </a:ln>
              <a:solidFill>
                <a:srgbClr val="F7AB35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</a:pP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Fazer a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coisa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certa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, pela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razão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certa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 e para o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bem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 </a:t>
            </a:r>
            <a:r>
              <a:rPr sz="2000" b="1" i="0" u="none" cap="none" spc="0" err="1">
                <a:ln>
                  <a:noFill/>
                </a:ln>
                <a:solidFill>
                  <a:srgbClr val="FFFFFF"/>
                </a:solidFill>
              </a:rPr>
              <a:t>comum</a:t>
            </a:r>
            <a:r>
              <a:rPr sz="2000" b="1" i="0" u="none" cap="none" spc="0">
                <a:ln>
                  <a:noFill/>
                </a:ln>
                <a:solidFill>
                  <a:srgbClr val="FFFFFF"/>
                </a:solidFill>
              </a:rPr>
              <a:t>.</a:t>
            </a:r>
            <a:endParaRPr sz="2800" b="1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pt-PT" sz="2000">
                <a:solidFill>
                  <a:srgbClr val="FFFFFF"/>
                </a:solidFill>
              </a:rPr>
              <a:t>Mesmo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 err="1">
                <a:solidFill>
                  <a:srgbClr val="FFFFFF"/>
                </a:solidFill>
              </a:rPr>
              <a:t>quando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sz="2000" err="1">
                <a:solidFill>
                  <a:srgbClr val="FFFFFF"/>
                </a:solidFill>
              </a:rPr>
              <a:t>ninguém</a:t>
            </a:r>
            <a:r>
              <a:rPr sz="2000">
                <a:solidFill>
                  <a:srgbClr val="FFFFFF"/>
                </a:solidFill>
              </a:rPr>
              <a:t> </a:t>
            </a:r>
            <a:r>
              <a:rPr lang="pt-PT" sz="2000">
                <a:solidFill>
                  <a:srgbClr val="FFFFFF"/>
                </a:solidFill>
              </a:rPr>
              <a:t>vê!</a:t>
            </a:r>
            <a:endParaRPr sz="2800" b="1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2955" y="604509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UNESCO/UNODC, Empowering students for just societies — A handbook for primary school teachers (2019). · 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AB97C74-281A-8A89-1D4B-EB1D4BCDC9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30</a:t>
            </a:fld>
            <a:endParaRPr lang="pt-P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DA2029-1346-BA24-6793-8889B8E66A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30" t="10464" r="39647" b="46858"/>
          <a:stretch>
            <a:fillRect/>
          </a:stretch>
        </p:blipFill>
        <p:spPr>
          <a:xfrm flipH="1">
            <a:off x="6913636" y="4501547"/>
            <a:ext cx="1212263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72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b="1">
                <a:solidFill>
                  <a:srgbClr val="04547F"/>
                </a:solidFill>
              </a:rPr>
              <a:t>O </a:t>
            </a:r>
            <a:r>
              <a:rPr b="1" err="1">
                <a:solidFill>
                  <a:srgbClr val="04547F"/>
                </a:solidFill>
              </a:rPr>
              <a:t>que</a:t>
            </a:r>
            <a:r>
              <a:rPr b="1">
                <a:solidFill>
                  <a:srgbClr val="04547F"/>
                </a:solidFill>
              </a:rPr>
              <a:t> </a:t>
            </a:r>
            <a:r>
              <a:rPr b="1" err="1">
                <a:solidFill>
                  <a:srgbClr val="04547F"/>
                </a:solidFill>
              </a:rPr>
              <a:t>lembrar</a:t>
            </a:r>
            <a:r>
              <a:rPr b="1">
                <a:solidFill>
                  <a:srgbClr val="04547F"/>
                </a:solidFill>
              </a:rPr>
              <a:t> e </a:t>
            </a:r>
            <a:r>
              <a:rPr b="1" err="1">
                <a:solidFill>
                  <a:srgbClr val="04547F"/>
                </a:solidFill>
              </a:rPr>
              <a:t>fazer</a:t>
            </a:r>
            <a:r>
              <a:rPr lang="pt-PT" b="1">
                <a:solidFill>
                  <a:srgbClr val="04547F"/>
                </a:solidFill>
              </a:rPr>
              <a:t>?</a:t>
            </a:r>
            <a:endParaRPr b="1">
              <a:solidFill>
                <a:srgbClr val="0454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>
          <a:xfrm>
            <a:off x="580293" y="1244323"/>
            <a:ext cx="8524506" cy="483790"/>
          </a:xfrm>
        </p:spPr>
        <p:txBody>
          <a:bodyPr/>
          <a:lstStyle/>
          <a:p>
            <a:r>
              <a:rPr i="1">
                <a:solidFill>
                  <a:srgbClr val="2FA4A9"/>
                </a:solidFill>
              </a:rPr>
              <a:t>As </a:t>
            </a:r>
            <a:r>
              <a:rPr i="1" err="1">
                <a:solidFill>
                  <a:srgbClr val="2FA4A9"/>
                </a:solidFill>
              </a:rPr>
              <a:t>mensagens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desta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sessão</a:t>
            </a:r>
            <a:r>
              <a:rPr i="1">
                <a:solidFill>
                  <a:srgbClr val="2FA4A9"/>
                </a:solidFill>
              </a:rPr>
              <a:t>, para usar </a:t>
            </a:r>
            <a:r>
              <a:rPr i="1" err="1">
                <a:solidFill>
                  <a:srgbClr val="2FA4A9"/>
                </a:solidFill>
              </a:rPr>
              <a:t>todos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os</a:t>
            </a:r>
            <a:r>
              <a:rPr i="1">
                <a:solidFill>
                  <a:srgbClr val="2FA4A9"/>
                </a:solidFill>
              </a:rPr>
              <a:t> </a:t>
            </a:r>
            <a:r>
              <a:rPr i="1" err="1">
                <a:solidFill>
                  <a:srgbClr val="2FA4A9"/>
                </a:solidFill>
              </a:rPr>
              <a:t>dias</a:t>
            </a:r>
            <a:endParaRPr i="1">
              <a:solidFill>
                <a:srgbClr val="2FA4A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293" y="1709326"/>
            <a:ext cx="10789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Re</a:t>
            </a:r>
            <a:r>
              <a:rPr kumimoji="0" lang="pt-PT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sumir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alunos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devem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reter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lembrar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e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fazer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depois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sessão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753" y="2121408"/>
            <a:ext cx="5823221" cy="40989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ea typeface="+mn-ea"/>
                <a:cs typeface="+mn-cs"/>
              </a:rPr>
              <a:t>LEMBRAR: o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ea typeface="+mn-ea"/>
                <a:cs typeface="+mn-cs"/>
              </a:rPr>
              <a:t>que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ea typeface="+mn-ea"/>
                <a:cs typeface="+mn-cs"/>
              </a:rPr>
              <a:t>aprendi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0975" lvl="0" indent="-180975">
              <a:spcAft>
                <a:spcPts val="600"/>
              </a:spcAft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1. </a:t>
            </a:r>
            <a:r>
              <a:rPr lang="pt-PT" sz="1400" dirty="0"/>
              <a:t>Faço o que está certo, mesmo quando ninguém está a ver.</a:t>
            </a:r>
          </a:p>
          <a:p>
            <a:pPr marL="180975" lvl="0" indent="-180975">
              <a:spcAft>
                <a:spcPts val="600"/>
              </a:spcAft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2. Ser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justo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é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tratar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outros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como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gostava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de ser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tratado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cada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um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recebe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t-P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aquil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o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tem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direito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,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merece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e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precisa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3.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Cumpro regras justas e não procuro vantagens.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PT" sz="1400" dirty="0">
                <a:solidFill>
                  <a:srgbClr val="26313D"/>
                </a:solidFill>
              </a:rPr>
              <a:t>4.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Quando erro, digo a verdade e procuro reparar.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5. Se alguma coisa me preocupar, peço ajuda a um adulto em quem confio.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Uma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regra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justa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é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clara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,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pode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ser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melhorada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pela via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certa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7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. Nem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tudo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está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errado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é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corrupção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ofender outras pessoas, fazer b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atota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agir com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injustiça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não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são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corrupção, mas são falhas de integridade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endParaRPr kumimoji="0" lang="pt-PT" sz="14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0975" indent="-180975">
              <a:spcAft>
                <a:spcPts val="600"/>
              </a:spcAft>
              <a:defRPr/>
            </a:pPr>
            <a:r>
              <a:rPr lang="pt-PT" sz="1400" dirty="0">
                <a:solidFill>
                  <a:srgbClr val="26313D"/>
                </a:solidFill>
              </a:rPr>
              <a:t>8. Corrupção é quando alguém, a quem foi confiado um poder ou uma função para servir os outros, usa esse poder em proveito próprio, ou de quem lhe convém, em vez de o usar para o fim a que se destinava. </a:t>
            </a:r>
          </a:p>
          <a:p>
            <a:pPr marL="180975" indent="-180975">
              <a:spcAft>
                <a:spcPts val="600"/>
              </a:spcAft>
              <a:defRPr/>
            </a:pPr>
            <a:r>
              <a:rPr lang="pt-PT" sz="1400" dirty="0">
                <a:solidFill>
                  <a:srgbClr val="26313D"/>
                </a:solidFill>
              </a:rPr>
              <a:t>9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. Uma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escolha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injusta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prejudica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grupo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inteiro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;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se for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íntegra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ea typeface="+mn-ea"/>
                <a:cs typeface="+mn-cs"/>
              </a:rPr>
              <a:t> protege-o.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45998" y="2158888"/>
            <a:ext cx="5303520" cy="4098930"/>
          </a:xfrm>
          <a:prstGeom prst="roundRect">
            <a:avLst>
              <a:gd name="adj" fmla="val 8000"/>
            </a:avLst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6066" y="2291952"/>
            <a:ext cx="4983480" cy="3895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FAZER: o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vou fazer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E7772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Devolvo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meu;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entrego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seu dono ou 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adulto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responsável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sozinho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teste e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 copio, não faço batota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Digo 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meus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reparo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estraguei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prometo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respeito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justiça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sem excluir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ajudo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Explico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faço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digo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porquê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Dou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ideias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ouço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outros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 Digo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algo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está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acusar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 Se algo grave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acontecer</a:t>
            </a:r>
            <a:r>
              <a:rPr kumimoji="0" lang="pt-PT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afasto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-me,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um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adulto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só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vi.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Pedir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ajuda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coragem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 um guardião da integridade!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BD050-D370-44D8-A78E-24AADBCBA0E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995E367D-E5C0-B897-9B79-4514BDDA8EB1}"/>
              </a:ext>
            </a:extLst>
          </p:cNvPr>
          <p:cNvSpPr>
            <a:spLocks noGrp="1"/>
          </p:cNvSpPr>
          <p:nvPr/>
        </p:nvSpPr>
        <p:spPr>
          <a:xfrm>
            <a:off x="4811515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944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err="1">
                <a:solidFill>
                  <a:schemeClr val="bg2"/>
                </a:solidFill>
              </a:rPr>
              <a:t>Referencial</a:t>
            </a:r>
            <a:r>
              <a:rPr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80293" y="1296025"/>
            <a:ext cx="10121202" cy="483790"/>
          </a:xfrm>
        </p:spPr>
        <p:txBody>
          <a:bodyPr>
            <a:normAutofit/>
          </a:bodyPr>
          <a:lstStyle/>
          <a:p>
            <a:r>
              <a:rPr lang="pt-PT" b="1" i="1">
                <a:solidFill>
                  <a:srgbClr val="2FA4A9"/>
                </a:solidFill>
              </a:rPr>
              <a:t>Direção</a:t>
            </a:r>
            <a:r>
              <a:rPr lang="pt-PT">
                <a:solidFill>
                  <a:srgbClr val="2FA4A9"/>
                </a:solidFill>
              </a:rPr>
              <a:t>-</a:t>
            </a:r>
            <a:r>
              <a:rPr lang="pt-PT" b="1" i="1">
                <a:solidFill>
                  <a:srgbClr val="2FA4A9"/>
                </a:solidFill>
              </a:rPr>
              <a:t>Geral da Educação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/MECI, 2024 —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Referencial de Educação para a Transparência e Integridade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5C9AAAC-93F0-CFD8-E151-74DBEF812F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460" y="2105933"/>
            <a:ext cx="2664406" cy="37947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1810512"/>
            <a:ext cx="81309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</a:t>
            </a:r>
            <a:r>
              <a:rPr kumimoji="0" sz="14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Enquadrar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</a:t>
            </a:r>
            <a:r>
              <a:rPr kumimoji="0" lang="pt-PT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conteúdos constantes da presente apresentação</a:t>
            </a:r>
            <a:endParaRPr kumimoji="0" sz="1400" b="0" i="1" u="none" strike="noStrike" kern="1200" cap="none" spc="0" normalizeH="0" baseline="0" noProof="0">
              <a:ln>
                <a:noFill/>
              </a:ln>
              <a:solidFill>
                <a:srgbClr val="7B551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2276752"/>
            <a:ext cx="7955279" cy="39831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orientador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DGE/MECI (2024) para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-escolar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realizado por diversos autores em conjunto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CINCO TEMAS GLOBAIS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boa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governança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Causas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efeitos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combate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Situações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SE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De forma transversal no 1.º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no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2.º e 3.º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subtemas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descritores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próprios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89093" y="6104369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MECI/DGE,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Referencial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de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Educação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para a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Transparência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Integridade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(2024): mec-anticorrupcao.pt.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(1/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5E9490-F6A2-5319-1238-AC3F17FC92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733" y="1808390"/>
            <a:ext cx="5623560" cy="4246141"/>
          </a:xfrm>
          <a:prstGeom prst="rect">
            <a:avLst/>
          </a:prstGeom>
          <a:noFill/>
        </p:spPr>
        <p:txBody>
          <a:bodyPr wrap="square" lIns="45720" tIns="0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Comissão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O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 o Estado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direito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https://commission.europa.eu/strategy-and-policy/policies/justice-and-fundamental-rights/upholding-rule-law/rule-law/what-rule-law_pt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https://www.coe.int/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(extinto, mas com recursos)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https://www.cpc.tcontas.pt/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Unidas contra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(UNCAC)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https://www.unodc.org/unodc/en/corruption/uncac.html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Decreto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-Lei n.º 55/2018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Currículo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https://diariodarepublica.pt/dr/legislacao-consolidada/decreto-lei/2018-115645941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DGE (EDUQA)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https://cidadania.dge.mec.pt/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6733" y="1888667"/>
            <a:ext cx="5440680" cy="42461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2020–2024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(RCM n.º 37/2021)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sz="1100" b="0" i="1" u="none" strike="noStrike" kern="1200" cap="none" spc="0" normalizeH="0" baseline="0" noProof="0" err="1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legal)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Combate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(ENCC)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https://justica.gov.pt/Estrategia-Nacional-de-Combate-a-Corrupcao-ENCC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(RCM n.º 127/2025)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https://www.dge.mec.pt/estrategia-nacional-de-educacao-para-cidadania</a:t>
            </a: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EDUQA, I.P. Educar para a Cidadania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 </a:t>
            </a:r>
            <a:endParaRPr kumimoji="0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GRECO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https://www.coe.int/en/web/greco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Índice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(CPI)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transparency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.org/en/cpi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Integrity Bootcamp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https://transparencia.pt/4-o-integrity-bootcamp-no-agrupamento-de-escolas-de-almodovar/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(2/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8" y="1572768"/>
            <a:ext cx="5440681" cy="615707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(MENAC)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https://mec-anticorrupcao.pt/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MENAC (DL 109-E/2021;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Recomendações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8/2024 e 3/2025)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https://www.mec-anticorrupcao.pt/escolas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Ministério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Público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https://www.ministeriopublico.pt/perguntas-frequentes/corrupcao-e-fraude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OECD Anti-Corruption &amp; Integrity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https://www.oecd.org/corruption-integrity/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OLAF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Europeu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Luta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https://anti-fraud.ec.europa.eu/index_pt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Perfil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Alunos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Saída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Obrigatória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(2017)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https://dge.mec.pt/sites/default/files/Curriculo/Projeto_Autonomia_e_Flexibilidade/perfil_dos_alunos.pdf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72768"/>
            <a:ext cx="5440680" cy="617245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(All4Integrity)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https://www.all4integrity.org/redescolas/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Referencial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(2024)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https://mec-anticorrupcao.pt/wp-content/uploads/2025/02/referencial-de-educacao-para-transparencia-e-integridade.pdf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(Portugal)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https://transparencia.pt/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 International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https://www.transparency.org/en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UNICEF Plataforma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https://escolas.unicef.pt/recursos/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UNODC GRACE /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Justiça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3"/>
              </a:rPr>
              <a:t>https://grace.unodc.org/grace/en/primary-and-secondary.html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E6A05EB-59A6-8941-5977-BA7B53FA9D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40E026-F854-CCC0-5216-107AB2E4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F8C6-161E-F3CC-1327-187C96B75D4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 dirty="0"/>
              <a:t>L</a:t>
            </a:r>
            <a:r>
              <a:rPr dirty="0" err="1"/>
              <a:t>igações</a:t>
            </a:r>
            <a:r>
              <a:rPr dirty="0"/>
              <a:t> </a:t>
            </a:r>
            <a:r>
              <a:rPr dirty="0" err="1"/>
              <a:t>úteis</a:t>
            </a:r>
            <a:r>
              <a:rPr dirty="0"/>
              <a:t>  (</a:t>
            </a:r>
            <a:r>
              <a:rPr lang="pt-PT" dirty="0"/>
              <a:t>3</a:t>
            </a:r>
            <a:r>
              <a:rPr dirty="0"/>
              <a:t>/</a:t>
            </a:r>
            <a:r>
              <a:rPr lang="pt-PT" dirty="0"/>
              <a:t>3</a:t>
            </a:r>
            <a:r>
              <a:rPr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E7935-0797-D2A5-FB4A-804DF4F971B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pt-PT" b="1" i="1" dirty="0" err="1">
                <a:solidFill>
                  <a:srgbClr val="2FA4A9"/>
                </a:solidFill>
                <a:latin typeface="Calibri Light"/>
              </a:rPr>
              <a:t>Videos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 (com hiperligação)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739A-12F3-949F-B21E-17A06B9F26A3}"/>
              </a:ext>
            </a:extLst>
          </p:cNvPr>
          <p:cNvSpPr txBox="1"/>
          <p:nvPr/>
        </p:nvSpPr>
        <p:spPr>
          <a:xfrm>
            <a:off x="655320" y="1981200"/>
            <a:ext cx="5440680" cy="34544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C88A1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Are 10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Corruption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(dez modos de combater a corrupção) (Banco Mundial)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Diz Não à Corrupção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(MENAC)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(Comissão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Dias 9 de dezembro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(ALL4INTEGRITY)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Proteger o 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(Tribunal de Justiça da União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8F9FF-D8C4-1216-FF67-63311C114F05}"/>
              </a:ext>
            </a:extLst>
          </p:cNvPr>
          <p:cNvSpPr txBox="1"/>
          <p:nvPr/>
        </p:nvSpPr>
        <p:spPr>
          <a:xfrm>
            <a:off x="6384459" y="2305690"/>
            <a:ext cx="5152221" cy="359664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 que é o OLAF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Minuto Europeu (CE-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Anti-corruption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(UNODC-UNESCO)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Fighting Corruption in the Developing World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(James Long,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TEDTalks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Como expor a Corrupção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Peter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Fazer a coisa certa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(Team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Fearless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Integridade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(curta-metragem,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Sammy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Gerstein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14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1BE74C8-E1A2-B31F-7557-DFCD4F8249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383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Referências bibliográficas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Fontes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citadas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 sugeridas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25A1794-5F85-F2D3-1463-4450933D7A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7998" y="2031024"/>
            <a:ext cx="10881360" cy="381642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Aprendizagens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Essenciais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Ensino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Ensino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(MECI/DGE, 2025):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www.dge.mec.pt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Constituição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Portuguesa,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1.º, 2.º, 13.º e 266.º: 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https://www.parlamento.pt/Legislacao/paginas/constituicaorepublicaportuguesa.aspx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Convenção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das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Nações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Unidas contra 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(2003):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unodc.org/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en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/treaties/CAC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lvl="0" indent="-180975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Decreto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-Lei n.º 109-E/2021, de 9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dezembro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atual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lang="pt-PT" sz="1400">
                <a:hlinkClick r:id="rId5"/>
              </a:rPr>
              <a:t>Mecanismo Nacional Anticorrupção e regime geral de prevenção da corrupção | DR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Estratégia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www.dge.mec.pt/estrategia-nacional-de-educacao-para-cidadania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(STT,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Lituânia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/>
              </a:rPr>
              <a:t>https://www.stt.lt/en/anti-corruption-education/7491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 —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Mecanismo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mec-anticorrupcao.pt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Guião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vídeo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-aula — 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MENAC/MECI, Guia para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palestrantes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</a:t>
            </a:r>
            <a:r>
              <a:rPr kumimoji="0" lang="pt-PT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Diass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OCDE, Education for Integrity: Teaching on Anti-Corruption, Values and the Rule of Law (2018):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/>
              </a:rPr>
              <a:t>oecd.org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PT" sz="1300">
                <a:solidFill>
                  <a:srgbClr val="26313D"/>
                </a:solidFill>
              </a:rPr>
              <a:t>Referencial de Educação para a Transparência e Integridade, DGE/MECI,  (2024): </a:t>
            </a:r>
            <a:r>
              <a:rPr lang="pt-PT" sz="1300">
                <a:solidFill>
                  <a:srgbClr val="2FA4A9"/>
                </a:solidFill>
                <a:hlinkClick r:id="rId10"/>
              </a:rPr>
              <a:t>mec-anticorrupcao.pt</a:t>
            </a:r>
            <a:r>
              <a:rPr lang="pt-PT" sz="1300">
                <a:solidFill>
                  <a:srgbClr val="26313D"/>
                </a:solidFill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Transparency International, What is corruption?: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/>
              </a:rPr>
              <a:t>www.transparency.org/en/what-is-corruption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UNODC, E4J Secondary Education — Anti-Corruption Glossary: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/>
              </a:rPr>
              <a:t>unodc.org/e4j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UNESCO/UNODC, Empowering students for just societies — A handbook for primary school teachers (2019).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3BD240-C7E7-73E6-813E-9FF8ED35916E}"/>
              </a:ext>
            </a:extLst>
          </p:cNvPr>
          <p:cNvSpPr txBox="1"/>
          <p:nvPr/>
        </p:nvSpPr>
        <p:spPr>
          <a:xfrm>
            <a:off x="897998" y="5989840"/>
            <a:ext cx="10410427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PT" sz="1300">
                <a:solidFill>
                  <a:srgbClr val="26313D"/>
                </a:solidFill>
                <a:latin typeface="Calibri"/>
              </a:rPr>
              <a:t>Ilustrações geradas com recurso a IA generativa.</a:t>
            </a:r>
            <a:endParaRPr sz="1300">
              <a:solidFill>
                <a:srgbClr val="26313D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BD050-D370-44D8-A78E-24AADBCBA0E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3EDF27-270A-4247-B7A4-B58E236AA3BA}"/>
              </a:ext>
            </a:extLst>
          </p:cNvPr>
          <p:cNvSpPr>
            <a:spLocks noGrp="1"/>
          </p:cNvSpPr>
          <p:nvPr/>
        </p:nvSpPr>
        <p:spPr>
          <a:xfrm>
            <a:off x="4801990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38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f9eb99-13c1-422f-bf0b-e9f7354c0422" xsi:nil="true"/>
    <lcf76f155ced4ddcb4097134ff3c332f xmlns="9af99d29-d5b4-49d3-9259-ecf9c7a54e4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D61F7B628FC04685733A951602F94A" ma:contentTypeVersion="11" ma:contentTypeDescription="Criar um novo documento." ma:contentTypeScope="" ma:versionID="b68d8866247118ff14a0e849b7ce3aeb">
  <xsd:schema xmlns:xsd="http://www.w3.org/2001/XMLSchema" xmlns:xs="http://www.w3.org/2001/XMLSchema" xmlns:p="http://schemas.microsoft.com/office/2006/metadata/properties" xmlns:ns2="9af99d29-d5b4-49d3-9259-ecf9c7a54e48" xmlns:ns3="5ef9eb99-13c1-422f-bf0b-e9f7354c0422" targetNamespace="http://schemas.microsoft.com/office/2006/metadata/properties" ma:root="true" ma:fieldsID="41edcd6392c92a5a61a69e6bb8bb5220" ns2:_="" ns3:_="">
    <xsd:import namespace="9af99d29-d5b4-49d3-9259-ecf9c7a54e48"/>
    <xsd:import namespace="5ef9eb99-13c1-422f-bf0b-e9f7354c0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99d29-d5b4-49d3-9259-ecf9c7a54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m" ma:readOnly="false" ma:fieldId="{5cf76f15-5ced-4ddc-b409-7134ff3c332f}" ma:taxonomyMulti="true" ma:sspId="27743cb6-17b7-4513-93b7-b1ab69736d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9eb99-13c1-422f-bf0b-e9f7354c042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9fa60c2-67dd-419d-9932-73981ea41646}" ma:internalName="TaxCatchAll" ma:showField="CatchAllData" ma:web="5ef9eb99-13c1-422f-bf0b-e9f7354c0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79B72C-83E4-4776-810F-A309C83B8B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D45219-6F9E-479C-B033-9D21264A1193}">
  <ds:schemaRefs>
    <ds:schemaRef ds:uri="5ef9eb99-13c1-422f-bf0b-e9f7354c0422"/>
    <ds:schemaRef ds:uri="9af99d29-d5b4-49d3-9259-ecf9c7a54e4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D306600-0C28-4D91-8CAD-36CC476D2D5A}">
  <ds:schemaRefs>
    <ds:schemaRef ds:uri="5ef9eb99-13c1-422f-bf0b-e9f7354c0422"/>
    <ds:schemaRef ds:uri="9af99d29-d5b4-49d3-9259-ecf9c7a54e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6737</Words>
  <Application>Microsoft Office PowerPoint</Application>
  <PresentationFormat>Widescreen</PresentationFormat>
  <Paragraphs>516</Paragraphs>
  <Slides>38</Slides>
  <Notes>31</Notes>
  <HiddenSlides>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Montserrat</vt:lpstr>
      <vt:lpstr>Open Sans</vt:lpstr>
      <vt:lpstr>Wingdings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Nuno Cunha Rolo</dc:creator>
  <cp:lastModifiedBy>Teresa Noronha</cp:lastModifiedBy>
  <cp:revision>2</cp:revision>
  <dcterms:created xsi:type="dcterms:W3CDTF">2026-08-19T10:46:04Z</dcterms:created>
  <dcterms:modified xsi:type="dcterms:W3CDTF">2026-09-22T16:31:19Z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2026-08-19T16:31:32Z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af1146dc-e65f-4024-b388-53d2a1f0b5a1</vt:lpwstr>
  </property>
  <property fmtid="{D5CDD505-2E9C-101B-9397-08002B2CF9AE}" pid="7" name="MSIP_Label_defa4170-0d19-0005-0004-bc88714345d2_ActionId">
    <vt:lpwstr>64352208-5b54-41ca-86d6-1723ce0ccdc2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0x010100CAD61F7B628FC04685733A951602F94A</vt:lpwstr>
  </property>
  <property fmtid="{D5CDD505-2E9C-101B-9397-08002B2CF9AE}" pid="11" name="MediaServiceImageTags">
    <vt:lpwstr/>
  </property>
</Properties>
</file>