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4"/>
    <p:sldMasterId id="2147483684" r:id="rId5"/>
    <p:sldMasterId id="2147483756" r:id="rId6"/>
  </p:sldMasterIdLst>
  <p:notesMasterIdLst>
    <p:notesMasterId r:id="rId45"/>
  </p:notesMasterIdLst>
  <p:sldIdLst>
    <p:sldId id="256" r:id="rId7"/>
    <p:sldId id="274" r:id="rId8"/>
    <p:sldId id="293" r:id="rId9"/>
    <p:sldId id="259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258" r:id="rId23"/>
    <p:sldId id="272" r:id="rId24"/>
    <p:sldId id="261" r:id="rId25"/>
    <p:sldId id="306" r:id="rId26"/>
    <p:sldId id="307" r:id="rId27"/>
    <p:sldId id="262" r:id="rId28"/>
    <p:sldId id="263" r:id="rId29"/>
    <p:sldId id="264" r:id="rId30"/>
    <p:sldId id="268" r:id="rId31"/>
    <p:sldId id="265" r:id="rId32"/>
    <p:sldId id="266" r:id="rId33"/>
    <p:sldId id="267" r:id="rId34"/>
    <p:sldId id="269" r:id="rId35"/>
    <p:sldId id="270" r:id="rId36"/>
    <p:sldId id="288" r:id="rId37"/>
    <p:sldId id="289" r:id="rId38"/>
    <p:sldId id="283" r:id="rId39"/>
    <p:sldId id="285" r:id="rId40"/>
    <p:sldId id="286" r:id="rId41"/>
    <p:sldId id="308" r:id="rId42"/>
    <p:sldId id="282" r:id="rId43"/>
    <p:sldId id="271" r:id="rId4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F54C09-8690-70AC-1563-851C2CAB34BB}" name="Isolina Gomes Frade (Eduqa)" initials="I(" userId="S::isolina.frade_eduqa.pt#ext#@cegergov.onmicrosoft.com::0f82eac1-de02-40b8-a254-fd0e65c31b94" providerId="AD"/>
  <p188:author id="{D354F809-1664-531E-E764-92F27F55324F}" name="Teresa Noronha" initials="AL" userId="S::teresa.noronha@meci.gov.pt::5b7379fa-9283-4d53-8157-612f78bd7f4d" providerId="AD"/>
  <p188:author id="{808D3385-2474-F311-9E49-ACC99C0A238A}" name="Nuno Cunha Rolo" initials="NCR" userId="Nuno Cunha Rol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FFEC"/>
    <a:srgbClr val="045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8CF820-F459-D82E-32DB-401139C922DA}" v="21" dt="2026-09-22T12:32:15.507"/>
    <p1510:client id="{72A6D266-FFC0-1E70-D2F2-C72860AE7121}" v="13" dt="2026-09-22T13:44:38.247"/>
    <p1510:client id="{8DCA797E-BFD9-4F21-AEC9-6062FA3BE963}" v="1" dt="2026-09-22T16:31:46.099"/>
    <p1510:client id="{98FFD8E5-5DBB-47D4-8336-3460DCD8E928}" v="6" dt="2026-09-22T10:15:46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450" autoAdjust="0"/>
  </p:normalViewPr>
  <p:slideViewPr>
    <p:cSldViewPr snapToGrid="0">
      <p:cViewPr varScale="1">
        <p:scale>
          <a:sx n="83" d="100"/>
          <a:sy n="83" d="100"/>
        </p:scale>
        <p:origin x="15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olina Gomes Frade (Eduqa)" userId="S::isolina.frade_eduqa.pt#ext#@cegergov.onmicrosoft.com::0f82eac1-de02-40b8-a254-fd0e65c31b94" providerId="AD" clId="Web-{6A8CF820-F459-D82E-32DB-401139C922DA}"/>
    <pc:docChg chg="modSld">
      <pc:chgData name="Isolina Gomes Frade (Eduqa)" userId="S::isolina.frade_eduqa.pt#ext#@cegergov.onmicrosoft.com::0f82eac1-de02-40b8-a254-fd0e65c31b94" providerId="AD" clId="Web-{6A8CF820-F459-D82E-32DB-401139C922DA}" dt="2026-09-22T12:28:01.051" v="9" actId="20577"/>
      <pc:docMkLst>
        <pc:docMk/>
      </pc:docMkLst>
      <pc:sldChg chg="modSp">
        <pc:chgData name="Isolina Gomes Frade (Eduqa)" userId="S::isolina.frade_eduqa.pt#ext#@cegergov.onmicrosoft.com::0f82eac1-de02-40b8-a254-fd0e65c31b94" providerId="AD" clId="Web-{6A8CF820-F459-D82E-32DB-401139C922DA}" dt="2026-09-22T12:28:01.051" v="9" actId="20577"/>
        <pc:sldMkLst>
          <pc:docMk/>
          <pc:sldMk cId="2788370948" sldId="301"/>
        </pc:sldMkLst>
        <pc:spChg chg="mod">
          <ac:chgData name="Isolina Gomes Frade (Eduqa)" userId="S::isolina.frade_eduqa.pt#ext#@cegergov.onmicrosoft.com::0f82eac1-de02-40b8-a254-fd0e65c31b94" providerId="AD" clId="Web-{6A8CF820-F459-D82E-32DB-401139C922DA}" dt="2026-09-22T12:28:01.051" v="9" actId="20577"/>
          <ac:spMkLst>
            <pc:docMk/>
            <pc:sldMk cId="2788370948" sldId="301"/>
            <ac:spMk id="8" creationId="{45EEA28E-554F-679C-A27A-94703ACA2361}"/>
          </ac:spMkLst>
        </pc:spChg>
      </pc:sldChg>
    </pc:docChg>
  </pc:docChgLst>
  <pc:docChgLst>
    <pc:chgData name="Teresa Noronha" userId="5b7379fa-9283-4d53-8157-612f78bd7f4d" providerId="ADAL" clId="{90E08D03-F59B-4E0A-8E02-BED6E0696A7D}"/>
    <pc:docChg chg="undo custSel addSld delSld modSld modMainMaster">
      <pc:chgData name="Teresa Noronha" userId="5b7379fa-9283-4d53-8157-612f78bd7f4d" providerId="ADAL" clId="{90E08D03-F59B-4E0A-8E02-BED6E0696A7D}" dt="2026-09-22T16:33:02.267" v="18" actId="729"/>
      <pc:docMkLst>
        <pc:docMk/>
      </pc:docMkLst>
      <pc:sldChg chg="mod modShow">
        <pc:chgData name="Teresa Noronha" userId="5b7379fa-9283-4d53-8157-612f78bd7f4d" providerId="ADAL" clId="{90E08D03-F59B-4E0A-8E02-BED6E0696A7D}" dt="2026-09-22T15:47:15.409" v="11" actId="729"/>
        <pc:sldMkLst>
          <pc:docMk/>
          <pc:sldMk cId="624385009" sldId="271"/>
        </pc:sldMkLst>
      </pc:sldChg>
      <pc:sldChg chg="add del mod modShow">
        <pc:chgData name="Teresa Noronha" userId="5b7379fa-9283-4d53-8157-612f78bd7f4d" providerId="ADAL" clId="{90E08D03-F59B-4E0A-8E02-BED6E0696A7D}" dt="2026-09-22T16:32:58.046" v="17" actId="2696"/>
        <pc:sldMkLst>
          <pc:docMk/>
          <pc:sldMk cId="3377374081" sldId="280"/>
        </pc:sldMkLst>
      </pc:sldChg>
      <pc:sldChg chg="mod modShow">
        <pc:chgData name="Teresa Noronha" userId="5b7379fa-9283-4d53-8157-612f78bd7f4d" providerId="ADAL" clId="{90E08D03-F59B-4E0A-8E02-BED6E0696A7D}" dt="2026-09-22T15:47:15.409" v="11" actId="729"/>
        <pc:sldMkLst>
          <pc:docMk/>
          <pc:sldMk cId="0" sldId="282"/>
        </pc:sldMkLst>
      </pc:sldChg>
      <pc:sldChg chg="mod modShow">
        <pc:chgData name="Teresa Noronha" userId="5b7379fa-9283-4d53-8157-612f78bd7f4d" providerId="ADAL" clId="{90E08D03-F59B-4E0A-8E02-BED6E0696A7D}" dt="2026-09-22T15:47:15.409" v="11" actId="729"/>
        <pc:sldMkLst>
          <pc:docMk/>
          <pc:sldMk cId="0" sldId="283"/>
        </pc:sldMkLst>
      </pc:sldChg>
      <pc:sldChg chg="mod modShow">
        <pc:chgData name="Teresa Noronha" userId="5b7379fa-9283-4d53-8157-612f78bd7f4d" providerId="ADAL" clId="{90E08D03-F59B-4E0A-8E02-BED6E0696A7D}" dt="2026-09-22T15:47:15.409" v="11" actId="729"/>
        <pc:sldMkLst>
          <pc:docMk/>
          <pc:sldMk cId="0" sldId="285"/>
        </pc:sldMkLst>
      </pc:sldChg>
      <pc:sldChg chg="mod modShow">
        <pc:chgData name="Teresa Noronha" userId="5b7379fa-9283-4d53-8157-612f78bd7f4d" providerId="ADAL" clId="{90E08D03-F59B-4E0A-8E02-BED6E0696A7D}" dt="2026-09-22T15:47:15.409" v="11" actId="729"/>
        <pc:sldMkLst>
          <pc:docMk/>
          <pc:sldMk cId="0" sldId="286"/>
        </pc:sldMkLst>
      </pc:sldChg>
      <pc:sldChg chg="add mod modShow">
        <pc:chgData name="Teresa Noronha" userId="5b7379fa-9283-4d53-8157-612f78bd7f4d" providerId="ADAL" clId="{90E08D03-F59B-4E0A-8E02-BED6E0696A7D}" dt="2026-09-22T16:33:02.267" v="18" actId="729"/>
        <pc:sldMkLst>
          <pc:docMk/>
          <pc:sldMk cId="2137157014" sldId="308"/>
        </pc:sldMkLst>
      </pc:sldChg>
      <pc:sldMasterChg chg="modSldLayout">
        <pc:chgData name="Teresa Noronha" userId="5b7379fa-9283-4d53-8157-612f78bd7f4d" providerId="ADAL" clId="{90E08D03-F59B-4E0A-8E02-BED6E0696A7D}" dt="2026-09-22T12:07:19.994" v="10" actId="20577"/>
        <pc:sldMasterMkLst>
          <pc:docMk/>
          <pc:sldMasterMk cId="0" sldId="2147483648"/>
        </pc:sldMasterMkLst>
        <pc:sldLayoutChg chg="modSp mod">
          <pc:chgData name="Teresa Noronha" userId="5b7379fa-9283-4d53-8157-612f78bd7f4d" providerId="ADAL" clId="{90E08D03-F59B-4E0A-8E02-BED6E0696A7D}" dt="2026-09-22T12:07:19.994" v="10" actId="20577"/>
          <pc:sldLayoutMkLst>
            <pc:docMk/>
            <pc:sldMasterMk cId="0" sldId="2147483648"/>
            <pc:sldLayoutMk cId="0" sldId="2147483650"/>
          </pc:sldLayoutMkLst>
          <pc:spChg chg="mod">
            <ac:chgData name="Teresa Noronha" userId="5b7379fa-9283-4d53-8157-612f78bd7f4d" providerId="ADAL" clId="{90E08D03-F59B-4E0A-8E02-BED6E0696A7D}" dt="2026-09-22T12:07:19.994" v="10" actId="20577"/>
            <ac:spMkLst>
              <pc:docMk/>
              <pc:sldMasterMk cId="0" sldId="2147483648"/>
              <pc:sldLayoutMk cId="0" sldId="2147483650"/>
              <ac:spMk id="49" creationId="{7480EA7A-48A8-46F7-71DE-A309339E92C5}"/>
            </ac:spMkLst>
          </pc:spChg>
          <pc:picChg chg="mod">
            <ac:chgData name="Teresa Noronha" userId="5b7379fa-9283-4d53-8157-612f78bd7f4d" providerId="ADAL" clId="{90E08D03-F59B-4E0A-8E02-BED6E0696A7D}" dt="2026-09-22T12:07:05.922" v="5" actId="1036"/>
            <ac:picMkLst>
              <pc:docMk/>
              <pc:sldMasterMk cId="0" sldId="2147483648"/>
              <pc:sldLayoutMk cId="0" sldId="2147483650"/>
              <ac:picMk id="3" creationId="{009D5EF0-11EF-F96B-9683-7CB0242A441B}"/>
            </ac:picMkLst>
          </pc:picChg>
        </pc:sldLayoutChg>
      </pc:sldMasterChg>
    </pc:docChg>
  </pc:docChgLst>
  <pc:docChgLst>
    <pc:chgData name="Nuno Cunha Rolo" userId="ea370473-67bf-4a3a-a1d7-7da12b853f8a" providerId="ADAL" clId="{B1021204-FD8E-4A68-BEAA-44C0143E831C}"/>
    <pc:docChg chg="undo custSel modSld">
      <pc:chgData name="Nuno Cunha Rolo" userId="ea370473-67bf-4a3a-a1d7-7da12b853f8a" providerId="ADAL" clId="{B1021204-FD8E-4A68-BEAA-44C0143E831C}" dt="2026-09-22T11:23:49.474" v="366" actId="1038"/>
      <pc:docMkLst>
        <pc:docMk/>
      </pc:docMkLst>
      <pc:sldChg chg="modSp mod modCm">
        <pc:chgData name="Nuno Cunha Rolo" userId="ea370473-67bf-4a3a-a1d7-7da12b853f8a" providerId="ADAL" clId="{B1021204-FD8E-4A68-BEAA-44C0143E831C}" dt="2026-09-22T11:23:49.474" v="366" actId="1038"/>
        <pc:sldMkLst>
          <pc:docMk/>
          <pc:sldMk cId="3139720338" sldId="258"/>
        </pc:sldMkLst>
        <pc:spChg chg="mod">
          <ac:chgData name="Nuno Cunha Rolo" userId="ea370473-67bf-4a3a-a1d7-7da12b853f8a" providerId="ADAL" clId="{B1021204-FD8E-4A68-BEAA-44C0143E831C}" dt="2026-09-22T11:23:49.474" v="366" actId="1038"/>
          <ac:spMkLst>
            <pc:docMk/>
            <pc:sldMk cId="3139720338" sldId="258"/>
            <ac:spMk id="27" creationId="{6CEEA584-1939-CA05-D622-71F23DAEB84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Nuno Cunha Rolo" userId="ea370473-67bf-4a3a-a1d7-7da12b853f8a" providerId="ADAL" clId="{B1021204-FD8E-4A68-BEAA-44C0143E831C}" dt="2026-09-22T11:23:30.451" v="359" actId="20577"/>
              <pc2:cmMkLst xmlns:pc2="http://schemas.microsoft.com/office/powerpoint/2019/9/main/command">
                <pc:docMk/>
                <pc:sldMk cId="3139720338" sldId="258"/>
                <pc2:cmMk id="{9473FC51-EDCA-42B7-883C-0312DEF666F5}"/>
              </pc2:cmMkLst>
            </pc226:cmChg>
          </p:ext>
        </pc:extLst>
      </pc:sldChg>
      <pc:sldChg chg="delSp mod">
        <pc:chgData name="Nuno Cunha Rolo" userId="ea370473-67bf-4a3a-a1d7-7da12b853f8a" providerId="ADAL" clId="{B1021204-FD8E-4A68-BEAA-44C0143E831C}" dt="2026-09-22T11:18:36.205" v="351" actId="478"/>
        <pc:sldMkLst>
          <pc:docMk/>
          <pc:sldMk cId="1266627756" sldId="259"/>
        </pc:sldMkLst>
        <pc:spChg chg="del">
          <ac:chgData name="Nuno Cunha Rolo" userId="ea370473-67bf-4a3a-a1d7-7da12b853f8a" providerId="ADAL" clId="{B1021204-FD8E-4A68-BEAA-44C0143E831C}" dt="2026-09-22T11:18:36.205" v="351" actId="478"/>
          <ac:spMkLst>
            <pc:docMk/>
            <pc:sldMk cId="1266627756" sldId="259"/>
            <ac:spMk id="142" creationId="{00000000-0000-0000-0000-000000000000}"/>
          </ac:spMkLst>
        </pc:spChg>
      </pc:sldChg>
      <pc:sldChg chg="modSp">
        <pc:chgData name="Nuno Cunha Rolo" userId="ea370473-67bf-4a3a-a1d7-7da12b853f8a" providerId="ADAL" clId="{B1021204-FD8E-4A68-BEAA-44C0143E831C}" dt="2026-09-22T10:15:43.528" v="3" actId="20578"/>
        <pc:sldMkLst>
          <pc:docMk/>
          <pc:sldMk cId="922530300" sldId="262"/>
        </pc:sldMkLst>
        <pc:spChg chg="mod">
          <ac:chgData name="Nuno Cunha Rolo" userId="ea370473-67bf-4a3a-a1d7-7da12b853f8a" providerId="ADAL" clId="{B1021204-FD8E-4A68-BEAA-44C0143E831C}" dt="2026-09-22T10:15:43.528" v="3" actId="20578"/>
          <ac:spMkLst>
            <pc:docMk/>
            <pc:sldMk cId="922530300" sldId="262"/>
            <ac:spMk id="6" creationId="{540E9103-11C4-4155-9FA8-8700D1105144}"/>
          </ac:spMkLst>
        </pc:spChg>
      </pc:sldChg>
      <pc:sldChg chg="modSp mod">
        <pc:chgData name="Nuno Cunha Rolo" userId="ea370473-67bf-4a3a-a1d7-7da12b853f8a" providerId="ADAL" clId="{B1021204-FD8E-4A68-BEAA-44C0143E831C}" dt="2026-09-22T11:15:19.519" v="285" actId="1037"/>
        <pc:sldMkLst>
          <pc:docMk/>
          <pc:sldMk cId="1841926319" sldId="265"/>
        </pc:sldMkLst>
        <pc:spChg chg="mod">
          <ac:chgData name="Nuno Cunha Rolo" userId="ea370473-67bf-4a3a-a1d7-7da12b853f8a" providerId="ADAL" clId="{B1021204-FD8E-4A68-BEAA-44C0143E831C}" dt="2026-09-22T11:15:09.892" v="261" actId="1035"/>
          <ac:spMkLst>
            <pc:docMk/>
            <pc:sldMk cId="1841926319" sldId="265"/>
            <ac:spMk id="6" creationId="{9851D20F-7880-4F19-97A5-F52AB4E822C6}"/>
          </ac:spMkLst>
        </pc:spChg>
        <pc:spChg chg="mod">
          <ac:chgData name="Nuno Cunha Rolo" userId="ea370473-67bf-4a3a-a1d7-7da12b853f8a" providerId="ADAL" clId="{B1021204-FD8E-4A68-BEAA-44C0143E831C}" dt="2026-09-22T11:15:19.519" v="285" actId="1037"/>
          <ac:spMkLst>
            <pc:docMk/>
            <pc:sldMk cId="1841926319" sldId="265"/>
            <ac:spMk id="7" creationId="{757E5199-A8B3-4C15-AE67-17CE8284DAFD}"/>
          </ac:spMkLst>
        </pc:spChg>
        <pc:spChg chg="mod">
          <ac:chgData name="Nuno Cunha Rolo" userId="ea370473-67bf-4a3a-a1d7-7da12b853f8a" providerId="ADAL" clId="{B1021204-FD8E-4A68-BEAA-44C0143E831C}" dt="2026-09-22T11:15:19.519" v="285" actId="1037"/>
          <ac:spMkLst>
            <pc:docMk/>
            <pc:sldMk cId="1841926319" sldId="265"/>
            <ac:spMk id="8" creationId="{E7E1C02F-8104-40D6-B2E0-9EF9C82D6CE9}"/>
          </ac:spMkLst>
        </pc:spChg>
        <pc:spChg chg="mod">
          <ac:chgData name="Nuno Cunha Rolo" userId="ea370473-67bf-4a3a-a1d7-7da12b853f8a" providerId="ADAL" clId="{B1021204-FD8E-4A68-BEAA-44C0143E831C}" dt="2026-09-22T11:15:19.519" v="285" actId="1037"/>
          <ac:spMkLst>
            <pc:docMk/>
            <pc:sldMk cId="1841926319" sldId="265"/>
            <ac:spMk id="14" creationId="{70D55D5D-5A4B-3D20-3475-098AEEE8C5D9}"/>
          </ac:spMkLst>
        </pc:spChg>
        <pc:spChg chg="mod">
          <ac:chgData name="Nuno Cunha Rolo" userId="ea370473-67bf-4a3a-a1d7-7da12b853f8a" providerId="ADAL" clId="{B1021204-FD8E-4A68-BEAA-44C0143E831C}" dt="2026-09-22T11:15:19.519" v="285" actId="1037"/>
          <ac:spMkLst>
            <pc:docMk/>
            <pc:sldMk cId="1841926319" sldId="265"/>
            <ac:spMk id="16" creationId="{664E8F8F-E3E1-9B7B-842B-34959727D58B}"/>
          </ac:spMkLst>
        </pc:spChg>
        <pc:grpChg chg="mod">
          <ac:chgData name="Nuno Cunha Rolo" userId="ea370473-67bf-4a3a-a1d7-7da12b853f8a" providerId="ADAL" clId="{B1021204-FD8E-4A68-BEAA-44C0143E831C}" dt="2026-09-22T11:15:19.519" v="285" actId="1037"/>
          <ac:grpSpMkLst>
            <pc:docMk/>
            <pc:sldMk cId="1841926319" sldId="265"/>
            <ac:grpSpMk id="5" creationId="{43069ADB-AA20-246E-9C4E-6BFFCC506D99}"/>
          </ac:grpSpMkLst>
        </pc:grpChg>
      </pc:sldChg>
      <pc:sldChg chg="modSp mod">
        <pc:chgData name="Nuno Cunha Rolo" userId="ea370473-67bf-4a3a-a1d7-7da12b853f8a" providerId="ADAL" clId="{B1021204-FD8E-4A68-BEAA-44C0143E831C}" dt="2026-09-22T11:15:34.902" v="286" actId="1076"/>
        <pc:sldMkLst>
          <pc:docMk/>
          <pc:sldMk cId="1684710524" sldId="266"/>
        </pc:sldMkLst>
        <pc:picChg chg="mod">
          <ac:chgData name="Nuno Cunha Rolo" userId="ea370473-67bf-4a3a-a1d7-7da12b853f8a" providerId="ADAL" clId="{B1021204-FD8E-4A68-BEAA-44C0143E831C}" dt="2026-09-22T11:15:34.902" v="286" actId="1076"/>
          <ac:picMkLst>
            <pc:docMk/>
            <pc:sldMk cId="1684710524" sldId="266"/>
            <ac:picMk id="13" creationId="{817D190C-DA65-E39B-3E38-CA61BFDE2CD9}"/>
          </ac:picMkLst>
        </pc:picChg>
      </pc:sldChg>
      <pc:sldChg chg="addSp delSp modSp mod">
        <pc:chgData name="Nuno Cunha Rolo" userId="ea370473-67bf-4a3a-a1d7-7da12b853f8a" providerId="ADAL" clId="{B1021204-FD8E-4A68-BEAA-44C0143E831C}" dt="2026-09-22T11:18:14.420" v="350" actId="121"/>
        <pc:sldMkLst>
          <pc:docMk/>
          <pc:sldMk cId="271533941" sldId="270"/>
        </pc:sldMkLst>
        <pc:spChg chg="add del mod">
          <ac:chgData name="Nuno Cunha Rolo" userId="ea370473-67bf-4a3a-a1d7-7da12b853f8a" providerId="ADAL" clId="{B1021204-FD8E-4A68-BEAA-44C0143E831C}" dt="2026-09-22T11:18:00.147" v="347" actId="478"/>
          <ac:spMkLst>
            <pc:docMk/>
            <pc:sldMk cId="271533941" sldId="270"/>
            <ac:spMk id="5" creationId="{3642CA04-B741-8167-CC9A-C4897F753D45}"/>
          </ac:spMkLst>
        </pc:spChg>
        <pc:spChg chg="mod">
          <ac:chgData name="Nuno Cunha Rolo" userId="ea370473-67bf-4a3a-a1d7-7da12b853f8a" providerId="ADAL" clId="{B1021204-FD8E-4A68-BEAA-44C0143E831C}" dt="2026-09-22T11:18:14.420" v="350" actId="121"/>
          <ac:spMkLst>
            <pc:docMk/>
            <pc:sldMk cId="271533941" sldId="270"/>
            <ac:spMk id="6" creationId="{B255A501-44A7-4847-BA35-4A03DB550FB6}"/>
          </ac:spMkLst>
        </pc:spChg>
        <pc:spChg chg="mod">
          <ac:chgData name="Nuno Cunha Rolo" userId="ea370473-67bf-4a3a-a1d7-7da12b853f8a" providerId="ADAL" clId="{B1021204-FD8E-4A68-BEAA-44C0143E831C}" dt="2026-09-22T11:17:29.725" v="340" actId="1076"/>
          <ac:spMkLst>
            <pc:docMk/>
            <pc:sldMk cId="271533941" sldId="270"/>
            <ac:spMk id="7" creationId="{9425AB56-7B1F-4615-A538-04B09C518796}"/>
          </ac:spMkLst>
        </pc:spChg>
        <pc:spChg chg="del">
          <ac:chgData name="Nuno Cunha Rolo" userId="ea370473-67bf-4a3a-a1d7-7da12b853f8a" providerId="ADAL" clId="{B1021204-FD8E-4A68-BEAA-44C0143E831C}" dt="2026-09-22T11:16:35.818" v="325" actId="478"/>
          <ac:spMkLst>
            <pc:docMk/>
            <pc:sldMk cId="271533941" sldId="270"/>
            <ac:spMk id="17" creationId="{00000000-0000-0000-0000-000000000000}"/>
          </ac:spMkLst>
        </pc:spChg>
        <pc:picChg chg="mod">
          <ac:chgData name="Nuno Cunha Rolo" userId="ea370473-67bf-4a3a-a1d7-7da12b853f8a" providerId="ADAL" clId="{B1021204-FD8E-4A68-BEAA-44C0143E831C}" dt="2026-09-22T11:16:45.649" v="326" actId="1076"/>
          <ac:picMkLst>
            <pc:docMk/>
            <pc:sldMk cId="271533941" sldId="270"/>
            <ac:picMk id="9" creationId="{7937FF2D-C0FA-27F3-01F6-D4F7A23D0098}"/>
          </ac:picMkLst>
        </pc:picChg>
      </pc:sldChg>
      <pc:sldChg chg="modSp mod">
        <pc:chgData name="Nuno Cunha Rolo" userId="ea370473-67bf-4a3a-a1d7-7da12b853f8a" providerId="ADAL" clId="{B1021204-FD8E-4A68-BEAA-44C0143E831C}" dt="2026-09-22T11:16:13.194" v="322" actId="1037"/>
        <pc:sldMkLst>
          <pc:docMk/>
          <pc:sldMk cId="1934612579" sldId="288"/>
        </pc:sldMkLst>
        <pc:spChg chg="mod">
          <ac:chgData name="Nuno Cunha Rolo" userId="ea370473-67bf-4a3a-a1d7-7da12b853f8a" providerId="ADAL" clId="{B1021204-FD8E-4A68-BEAA-44C0143E831C}" dt="2026-09-22T11:16:13.194" v="322" actId="1037"/>
          <ac:spMkLst>
            <pc:docMk/>
            <pc:sldMk cId="1934612579" sldId="288"/>
            <ac:spMk id="17" creationId="{625CBE0C-8CB2-4741-9791-BBE4F969943B}"/>
          </ac:spMkLst>
        </pc:spChg>
        <pc:spChg chg="mod">
          <ac:chgData name="Nuno Cunha Rolo" userId="ea370473-67bf-4a3a-a1d7-7da12b853f8a" providerId="ADAL" clId="{B1021204-FD8E-4A68-BEAA-44C0143E831C}" dt="2026-09-22T11:16:13.194" v="322" actId="1037"/>
          <ac:spMkLst>
            <pc:docMk/>
            <pc:sldMk cId="1934612579" sldId="288"/>
            <ac:spMk id="18" creationId="{AF63AF67-69F3-4755-AB84-AA112CCA4692}"/>
          </ac:spMkLst>
        </pc:spChg>
        <pc:spChg chg="mod">
          <ac:chgData name="Nuno Cunha Rolo" userId="ea370473-67bf-4a3a-a1d7-7da12b853f8a" providerId="ADAL" clId="{B1021204-FD8E-4A68-BEAA-44C0143E831C}" dt="2026-09-22T11:16:13.194" v="322" actId="1037"/>
          <ac:spMkLst>
            <pc:docMk/>
            <pc:sldMk cId="1934612579" sldId="288"/>
            <ac:spMk id="19" creationId="{842846AF-CF9F-456C-B86D-B9F7AEBE8C2B}"/>
          </ac:spMkLst>
        </pc:spChg>
        <pc:spChg chg="mod">
          <ac:chgData name="Nuno Cunha Rolo" userId="ea370473-67bf-4a3a-a1d7-7da12b853f8a" providerId="ADAL" clId="{B1021204-FD8E-4A68-BEAA-44C0143E831C}" dt="2026-09-22T11:16:13.194" v="322" actId="1037"/>
          <ac:spMkLst>
            <pc:docMk/>
            <pc:sldMk cId="1934612579" sldId="288"/>
            <ac:spMk id="20" creationId="{6B6E06D6-EC3D-4D41-90CC-8C11358D91C2}"/>
          </ac:spMkLst>
        </pc:spChg>
        <pc:spChg chg="mod">
          <ac:chgData name="Nuno Cunha Rolo" userId="ea370473-67bf-4a3a-a1d7-7da12b853f8a" providerId="ADAL" clId="{B1021204-FD8E-4A68-BEAA-44C0143E831C}" dt="2026-09-22T11:16:13.194" v="322" actId="1037"/>
          <ac:spMkLst>
            <pc:docMk/>
            <pc:sldMk cId="1934612579" sldId="288"/>
            <ac:spMk id="21" creationId="{445BED3B-8209-4764-B311-CA379C298131}"/>
          </ac:spMkLst>
        </pc:spChg>
        <pc:spChg chg="mod">
          <ac:chgData name="Nuno Cunha Rolo" userId="ea370473-67bf-4a3a-a1d7-7da12b853f8a" providerId="ADAL" clId="{B1021204-FD8E-4A68-BEAA-44C0143E831C}" dt="2026-09-22T11:16:13.194" v="322" actId="1037"/>
          <ac:spMkLst>
            <pc:docMk/>
            <pc:sldMk cId="1934612579" sldId="288"/>
            <ac:spMk id="22" creationId="{6BB54F1D-70A8-4280-B4E4-E54B7CF1ED9F}"/>
          </ac:spMkLst>
        </pc:spChg>
        <pc:spChg chg="mod">
          <ac:chgData name="Nuno Cunha Rolo" userId="ea370473-67bf-4a3a-a1d7-7da12b853f8a" providerId="ADAL" clId="{B1021204-FD8E-4A68-BEAA-44C0143E831C}" dt="2026-09-22T11:16:13.194" v="322" actId="1037"/>
          <ac:spMkLst>
            <pc:docMk/>
            <pc:sldMk cId="1934612579" sldId="288"/>
            <ac:spMk id="23" creationId="{B4615D21-6D41-403E-B8B5-DA851B947A4C}"/>
          </ac:spMkLst>
        </pc:spChg>
      </pc:sldChg>
      <pc:sldChg chg="delSp modSp mod">
        <pc:chgData name="Nuno Cunha Rolo" userId="ea370473-67bf-4a3a-a1d7-7da12b853f8a" providerId="ADAL" clId="{B1021204-FD8E-4A68-BEAA-44C0143E831C}" dt="2026-09-22T11:09:25.883" v="73" actId="478"/>
        <pc:sldMkLst>
          <pc:docMk/>
          <pc:sldMk cId="1105133931" sldId="294"/>
        </pc:sldMkLst>
        <pc:spChg chg="mod">
          <ac:chgData name="Nuno Cunha Rolo" userId="ea370473-67bf-4a3a-a1d7-7da12b853f8a" providerId="ADAL" clId="{B1021204-FD8E-4A68-BEAA-44C0143E831C}" dt="2026-09-22T11:09:17.719" v="72" actId="1036"/>
          <ac:spMkLst>
            <pc:docMk/>
            <pc:sldMk cId="1105133931" sldId="294"/>
            <ac:spMk id="6" creationId="{BEB07BEA-7493-188B-C26D-6CA71FED33AF}"/>
          </ac:spMkLst>
        </pc:spChg>
        <pc:spChg chg="del">
          <ac:chgData name="Nuno Cunha Rolo" userId="ea370473-67bf-4a3a-a1d7-7da12b853f8a" providerId="ADAL" clId="{B1021204-FD8E-4A68-BEAA-44C0143E831C}" dt="2026-09-22T11:09:25.883" v="73" actId="478"/>
          <ac:spMkLst>
            <pc:docMk/>
            <pc:sldMk cId="1105133931" sldId="294"/>
            <ac:spMk id="9" creationId="{B5BF6830-8130-6F01-C367-F82F3F8BE970}"/>
          </ac:spMkLst>
        </pc:spChg>
        <pc:spChg chg="mod">
          <ac:chgData name="Nuno Cunha Rolo" userId="ea370473-67bf-4a3a-a1d7-7da12b853f8a" providerId="ADAL" clId="{B1021204-FD8E-4A68-BEAA-44C0143E831C}" dt="2026-09-22T11:09:17.719" v="72" actId="1036"/>
          <ac:spMkLst>
            <pc:docMk/>
            <pc:sldMk cId="1105133931" sldId="294"/>
            <ac:spMk id="12" creationId="{800FECBE-FEEB-7226-910C-069CA49D47AE}"/>
          </ac:spMkLst>
        </pc:spChg>
        <pc:picChg chg="mod">
          <ac:chgData name="Nuno Cunha Rolo" userId="ea370473-67bf-4a3a-a1d7-7da12b853f8a" providerId="ADAL" clId="{B1021204-FD8E-4A68-BEAA-44C0143E831C}" dt="2026-09-22T11:09:17.719" v="72" actId="1036"/>
          <ac:picMkLst>
            <pc:docMk/>
            <pc:sldMk cId="1105133931" sldId="294"/>
            <ac:picMk id="10" creationId="{59F95692-2B2C-0886-F0A8-FD9769CF9A2A}"/>
          </ac:picMkLst>
        </pc:picChg>
      </pc:sldChg>
      <pc:sldChg chg="delSp mod">
        <pc:chgData name="Nuno Cunha Rolo" userId="ea370473-67bf-4a3a-a1d7-7da12b853f8a" providerId="ADAL" clId="{B1021204-FD8E-4A68-BEAA-44C0143E831C}" dt="2026-09-22T11:09:28.895" v="74" actId="478"/>
        <pc:sldMkLst>
          <pc:docMk/>
          <pc:sldMk cId="2956995682" sldId="295"/>
        </pc:sldMkLst>
        <pc:spChg chg="del">
          <ac:chgData name="Nuno Cunha Rolo" userId="ea370473-67bf-4a3a-a1d7-7da12b853f8a" providerId="ADAL" clId="{B1021204-FD8E-4A68-BEAA-44C0143E831C}" dt="2026-09-22T11:09:28.895" v="74" actId="478"/>
          <ac:spMkLst>
            <pc:docMk/>
            <pc:sldMk cId="2956995682" sldId="295"/>
            <ac:spMk id="15" creationId="{36AB067C-1FC7-8833-EFE5-D36081A72150}"/>
          </ac:spMkLst>
        </pc:spChg>
      </pc:sldChg>
      <pc:sldChg chg="delSp modSp mod">
        <pc:chgData name="Nuno Cunha Rolo" userId="ea370473-67bf-4a3a-a1d7-7da12b853f8a" providerId="ADAL" clId="{B1021204-FD8E-4A68-BEAA-44C0143E831C}" dt="2026-09-22T11:09:37.124" v="95" actId="1036"/>
        <pc:sldMkLst>
          <pc:docMk/>
          <pc:sldMk cId="1051652616" sldId="296"/>
        </pc:sldMkLst>
        <pc:spChg chg="mod">
          <ac:chgData name="Nuno Cunha Rolo" userId="ea370473-67bf-4a3a-a1d7-7da12b853f8a" providerId="ADAL" clId="{B1021204-FD8E-4A68-BEAA-44C0143E831C}" dt="2026-09-22T11:09:37.124" v="95" actId="1036"/>
          <ac:spMkLst>
            <pc:docMk/>
            <pc:sldMk cId="1051652616" sldId="296"/>
            <ac:spMk id="6" creationId="{0A46040D-C860-7FB2-B76F-660911E8EE9B}"/>
          </ac:spMkLst>
        </pc:spChg>
        <pc:spChg chg="del">
          <ac:chgData name="Nuno Cunha Rolo" userId="ea370473-67bf-4a3a-a1d7-7da12b853f8a" providerId="ADAL" clId="{B1021204-FD8E-4A68-BEAA-44C0143E831C}" dt="2026-09-22T11:09:32.504" v="75" actId="478"/>
          <ac:spMkLst>
            <pc:docMk/>
            <pc:sldMk cId="1051652616" sldId="296"/>
            <ac:spMk id="9" creationId="{CA49E54E-95D9-A86C-125A-974FEA2ACE0E}"/>
          </ac:spMkLst>
        </pc:spChg>
        <pc:spChg chg="mod">
          <ac:chgData name="Nuno Cunha Rolo" userId="ea370473-67bf-4a3a-a1d7-7da12b853f8a" providerId="ADAL" clId="{B1021204-FD8E-4A68-BEAA-44C0143E831C}" dt="2026-09-22T11:09:37.124" v="95" actId="1036"/>
          <ac:spMkLst>
            <pc:docMk/>
            <pc:sldMk cId="1051652616" sldId="296"/>
            <ac:spMk id="11" creationId="{4CFC4012-F9E8-10DF-BEC0-078353CD4251}"/>
          </ac:spMkLst>
        </pc:spChg>
        <pc:picChg chg="mod">
          <ac:chgData name="Nuno Cunha Rolo" userId="ea370473-67bf-4a3a-a1d7-7da12b853f8a" providerId="ADAL" clId="{B1021204-FD8E-4A68-BEAA-44C0143E831C}" dt="2026-09-22T11:09:37.124" v="95" actId="1036"/>
          <ac:picMkLst>
            <pc:docMk/>
            <pc:sldMk cId="1051652616" sldId="296"/>
            <ac:picMk id="7" creationId="{3947059D-9EBB-B8CE-01AF-9D91624B318E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09:44.025" v="112" actId="478"/>
        <pc:sldMkLst>
          <pc:docMk/>
          <pc:sldMk cId="2202636776" sldId="297"/>
        </pc:sldMkLst>
        <pc:spChg chg="mod">
          <ac:chgData name="Nuno Cunha Rolo" userId="ea370473-67bf-4a3a-a1d7-7da12b853f8a" providerId="ADAL" clId="{B1021204-FD8E-4A68-BEAA-44C0143E831C}" dt="2026-09-22T11:09:41.745" v="111" actId="1036"/>
          <ac:spMkLst>
            <pc:docMk/>
            <pc:sldMk cId="2202636776" sldId="297"/>
            <ac:spMk id="6" creationId="{0C1DCE47-E9D9-08D4-F91A-CC47B1CC8A75}"/>
          </ac:spMkLst>
        </pc:spChg>
        <pc:spChg chg="mod">
          <ac:chgData name="Nuno Cunha Rolo" userId="ea370473-67bf-4a3a-a1d7-7da12b853f8a" providerId="ADAL" clId="{B1021204-FD8E-4A68-BEAA-44C0143E831C}" dt="2026-09-22T11:09:41.745" v="111" actId="1036"/>
          <ac:spMkLst>
            <pc:docMk/>
            <pc:sldMk cId="2202636776" sldId="297"/>
            <ac:spMk id="7" creationId="{7C63B212-3BA5-93FB-C969-35F2C79F6976}"/>
          </ac:spMkLst>
        </pc:spChg>
        <pc:spChg chg="del">
          <ac:chgData name="Nuno Cunha Rolo" userId="ea370473-67bf-4a3a-a1d7-7da12b853f8a" providerId="ADAL" clId="{B1021204-FD8E-4A68-BEAA-44C0143E831C}" dt="2026-09-22T11:09:44.025" v="112" actId="478"/>
          <ac:spMkLst>
            <pc:docMk/>
            <pc:sldMk cId="2202636776" sldId="297"/>
            <ac:spMk id="15" creationId="{20DD6893-3F96-52CE-7425-EDFD77C5DDBF}"/>
          </ac:spMkLst>
        </pc:spChg>
        <pc:picChg chg="mod">
          <ac:chgData name="Nuno Cunha Rolo" userId="ea370473-67bf-4a3a-a1d7-7da12b853f8a" providerId="ADAL" clId="{B1021204-FD8E-4A68-BEAA-44C0143E831C}" dt="2026-09-22T11:09:41.745" v="111" actId="1036"/>
          <ac:picMkLst>
            <pc:docMk/>
            <pc:sldMk cId="2202636776" sldId="297"/>
            <ac:picMk id="11" creationId="{5A2FE007-106A-C324-6409-7E95C95CCFAD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09:47.845" v="113" actId="478"/>
        <pc:sldMkLst>
          <pc:docMk/>
          <pc:sldMk cId="1378467703" sldId="298"/>
        </pc:sldMkLst>
        <pc:spChg chg="mod">
          <ac:chgData name="Nuno Cunha Rolo" userId="ea370473-67bf-4a3a-a1d7-7da12b853f8a" providerId="ADAL" clId="{B1021204-FD8E-4A68-BEAA-44C0143E831C}" dt="2026-09-22T10:07:04.978" v="0"/>
          <ac:spMkLst>
            <pc:docMk/>
            <pc:sldMk cId="1378467703" sldId="298"/>
            <ac:spMk id="2" creationId="{1DF2A8D3-DB13-0EC1-C2F4-C767F9300C6E}"/>
          </ac:spMkLst>
        </pc:spChg>
        <pc:spChg chg="del">
          <ac:chgData name="Nuno Cunha Rolo" userId="ea370473-67bf-4a3a-a1d7-7da12b853f8a" providerId="ADAL" clId="{B1021204-FD8E-4A68-BEAA-44C0143E831C}" dt="2026-09-22T11:09:47.845" v="113" actId="478"/>
          <ac:spMkLst>
            <pc:docMk/>
            <pc:sldMk cId="1378467703" sldId="298"/>
            <ac:spMk id="9" creationId="{3CC62CD5-18D2-784B-1ED4-231AC8587FF7}"/>
          </ac:spMkLst>
        </pc:spChg>
      </pc:sldChg>
      <pc:sldChg chg="delSp mod">
        <pc:chgData name="Nuno Cunha Rolo" userId="ea370473-67bf-4a3a-a1d7-7da12b853f8a" providerId="ADAL" clId="{B1021204-FD8E-4A68-BEAA-44C0143E831C}" dt="2026-09-22T11:09:50.799" v="114" actId="478"/>
        <pc:sldMkLst>
          <pc:docMk/>
          <pc:sldMk cId="1071999388" sldId="299"/>
        </pc:sldMkLst>
        <pc:spChg chg="del">
          <ac:chgData name="Nuno Cunha Rolo" userId="ea370473-67bf-4a3a-a1d7-7da12b853f8a" providerId="ADAL" clId="{B1021204-FD8E-4A68-BEAA-44C0143E831C}" dt="2026-09-22T11:09:50.799" v="114" actId="478"/>
          <ac:spMkLst>
            <pc:docMk/>
            <pc:sldMk cId="1071999388" sldId="299"/>
            <ac:spMk id="15" creationId="{3E3C95CB-7857-6FC7-2B76-037896F07AC5}"/>
          </ac:spMkLst>
        </pc:spChg>
      </pc:sldChg>
      <pc:sldChg chg="delSp modSp mod">
        <pc:chgData name="Nuno Cunha Rolo" userId="ea370473-67bf-4a3a-a1d7-7da12b853f8a" providerId="ADAL" clId="{B1021204-FD8E-4A68-BEAA-44C0143E831C}" dt="2026-09-22T11:09:54.213" v="115" actId="478"/>
        <pc:sldMkLst>
          <pc:docMk/>
          <pc:sldMk cId="3205794493" sldId="300"/>
        </pc:sldMkLst>
        <pc:spChg chg="mod">
          <ac:chgData name="Nuno Cunha Rolo" userId="ea370473-67bf-4a3a-a1d7-7da12b853f8a" providerId="ADAL" clId="{B1021204-FD8E-4A68-BEAA-44C0143E831C}" dt="2026-09-22T11:08:28.622" v="21" actId="1036"/>
          <ac:spMkLst>
            <pc:docMk/>
            <pc:sldMk cId="3205794493" sldId="300"/>
            <ac:spMk id="6" creationId="{DC8E2E81-C8E2-6A8A-FBFA-50705F4C2F3A}"/>
          </ac:spMkLst>
        </pc:spChg>
        <pc:spChg chg="del">
          <ac:chgData name="Nuno Cunha Rolo" userId="ea370473-67bf-4a3a-a1d7-7da12b853f8a" providerId="ADAL" clId="{B1021204-FD8E-4A68-BEAA-44C0143E831C}" dt="2026-09-22T11:09:54.213" v="115" actId="478"/>
          <ac:spMkLst>
            <pc:docMk/>
            <pc:sldMk cId="3205794493" sldId="300"/>
            <ac:spMk id="9" creationId="{963C8CEB-7676-CBBE-3B61-A2EABD05896A}"/>
          </ac:spMkLst>
        </pc:spChg>
        <pc:spChg chg="mod">
          <ac:chgData name="Nuno Cunha Rolo" userId="ea370473-67bf-4a3a-a1d7-7da12b853f8a" providerId="ADAL" clId="{B1021204-FD8E-4A68-BEAA-44C0143E831C}" dt="2026-09-22T11:08:28.622" v="21" actId="1036"/>
          <ac:spMkLst>
            <pc:docMk/>
            <pc:sldMk cId="3205794493" sldId="300"/>
            <ac:spMk id="11" creationId="{F9416C6E-2EE2-58BA-35E8-018C25D199B4}"/>
          </ac:spMkLst>
        </pc:spChg>
        <pc:picChg chg="mod">
          <ac:chgData name="Nuno Cunha Rolo" userId="ea370473-67bf-4a3a-a1d7-7da12b853f8a" providerId="ADAL" clId="{B1021204-FD8E-4A68-BEAA-44C0143E831C}" dt="2026-09-22T11:08:28.622" v="21" actId="1036"/>
          <ac:picMkLst>
            <pc:docMk/>
            <pc:sldMk cId="3205794493" sldId="300"/>
            <ac:picMk id="7" creationId="{6188ADFE-C697-980B-0479-369F802070E2}"/>
          </ac:picMkLst>
        </pc:picChg>
      </pc:sldChg>
      <pc:sldChg chg="delSp mod">
        <pc:chgData name="Nuno Cunha Rolo" userId="ea370473-67bf-4a3a-a1d7-7da12b853f8a" providerId="ADAL" clId="{B1021204-FD8E-4A68-BEAA-44C0143E831C}" dt="2026-09-22T11:09:57.031" v="116" actId="478"/>
        <pc:sldMkLst>
          <pc:docMk/>
          <pc:sldMk cId="2788370948" sldId="301"/>
        </pc:sldMkLst>
        <pc:spChg chg="del">
          <ac:chgData name="Nuno Cunha Rolo" userId="ea370473-67bf-4a3a-a1d7-7da12b853f8a" providerId="ADAL" clId="{B1021204-FD8E-4A68-BEAA-44C0143E831C}" dt="2026-09-22T11:09:57.031" v="116" actId="478"/>
          <ac:spMkLst>
            <pc:docMk/>
            <pc:sldMk cId="2788370948" sldId="301"/>
            <ac:spMk id="15" creationId="{9EB66DC3-6AC4-C408-7893-DE249DF7AF22}"/>
          </ac:spMkLst>
        </pc:spChg>
      </pc:sldChg>
      <pc:sldChg chg="delSp modSp mod">
        <pc:chgData name="Nuno Cunha Rolo" userId="ea370473-67bf-4a3a-a1d7-7da12b853f8a" providerId="ADAL" clId="{B1021204-FD8E-4A68-BEAA-44C0143E831C}" dt="2026-09-22T11:10:05.483" v="136" actId="1036"/>
        <pc:sldMkLst>
          <pc:docMk/>
          <pc:sldMk cId="1591362567" sldId="302"/>
        </pc:sldMkLst>
        <pc:spChg chg="mod">
          <ac:chgData name="Nuno Cunha Rolo" userId="ea370473-67bf-4a3a-a1d7-7da12b853f8a" providerId="ADAL" clId="{B1021204-FD8E-4A68-BEAA-44C0143E831C}" dt="2026-09-22T11:10:05.483" v="136" actId="1036"/>
          <ac:spMkLst>
            <pc:docMk/>
            <pc:sldMk cId="1591362567" sldId="302"/>
            <ac:spMk id="6" creationId="{24CFFCD5-3C36-ED01-CFC4-FE52620A590C}"/>
          </ac:spMkLst>
        </pc:spChg>
        <pc:spChg chg="del">
          <ac:chgData name="Nuno Cunha Rolo" userId="ea370473-67bf-4a3a-a1d7-7da12b853f8a" providerId="ADAL" clId="{B1021204-FD8E-4A68-BEAA-44C0143E831C}" dt="2026-09-22T11:09:59.844" v="117" actId="478"/>
          <ac:spMkLst>
            <pc:docMk/>
            <pc:sldMk cId="1591362567" sldId="302"/>
            <ac:spMk id="9" creationId="{BC0680AA-1EE7-CA03-A427-B5C8259A2899}"/>
          </ac:spMkLst>
        </pc:spChg>
        <pc:spChg chg="mod">
          <ac:chgData name="Nuno Cunha Rolo" userId="ea370473-67bf-4a3a-a1d7-7da12b853f8a" providerId="ADAL" clId="{B1021204-FD8E-4A68-BEAA-44C0143E831C}" dt="2026-09-22T11:10:05.483" v="136" actId="1036"/>
          <ac:spMkLst>
            <pc:docMk/>
            <pc:sldMk cId="1591362567" sldId="302"/>
            <ac:spMk id="12" creationId="{8B9F3B97-5CB5-3D1D-D44F-CA6CE5BD10C2}"/>
          </ac:spMkLst>
        </pc:spChg>
        <pc:picChg chg="mod">
          <ac:chgData name="Nuno Cunha Rolo" userId="ea370473-67bf-4a3a-a1d7-7da12b853f8a" providerId="ADAL" clId="{B1021204-FD8E-4A68-BEAA-44C0143E831C}" dt="2026-09-22T11:10:05.483" v="136" actId="1036"/>
          <ac:picMkLst>
            <pc:docMk/>
            <pc:sldMk cId="1591362567" sldId="302"/>
            <ac:picMk id="10" creationId="{E14592E0-CD06-116F-D09E-5D2779E75508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10:14.741" v="153" actId="1036"/>
        <pc:sldMkLst>
          <pc:docMk/>
          <pc:sldMk cId="2720193535" sldId="303"/>
        </pc:sldMkLst>
        <pc:spChg chg="mod">
          <ac:chgData name="Nuno Cunha Rolo" userId="ea370473-67bf-4a3a-a1d7-7da12b853f8a" providerId="ADAL" clId="{B1021204-FD8E-4A68-BEAA-44C0143E831C}" dt="2026-09-22T11:10:14.741" v="153" actId="1036"/>
          <ac:spMkLst>
            <pc:docMk/>
            <pc:sldMk cId="2720193535" sldId="303"/>
            <ac:spMk id="7" creationId="{5E625534-2757-274A-A788-DA4C8A714386}"/>
          </ac:spMkLst>
        </pc:spChg>
        <pc:spChg chg="mod">
          <ac:chgData name="Nuno Cunha Rolo" userId="ea370473-67bf-4a3a-a1d7-7da12b853f8a" providerId="ADAL" clId="{B1021204-FD8E-4A68-BEAA-44C0143E831C}" dt="2026-09-22T11:10:14.741" v="153" actId="1036"/>
          <ac:spMkLst>
            <pc:docMk/>
            <pc:sldMk cId="2720193535" sldId="303"/>
            <ac:spMk id="12" creationId="{CDEDD168-BD39-8934-3570-B14BA7F46E6B}"/>
          </ac:spMkLst>
        </pc:spChg>
        <pc:spChg chg="del">
          <ac:chgData name="Nuno Cunha Rolo" userId="ea370473-67bf-4a3a-a1d7-7da12b853f8a" providerId="ADAL" clId="{B1021204-FD8E-4A68-BEAA-44C0143E831C}" dt="2026-09-22T11:10:09.655" v="137" actId="478"/>
          <ac:spMkLst>
            <pc:docMk/>
            <pc:sldMk cId="2720193535" sldId="303"/>
            <ac:spMk id="15" creationId="{9DB6110B-B384-2B51-6B16-746A63C442B5}"/>
          </ac:spMkLst>
        </pc:spChg>
        <pc:picChg chg="mod">
          <ac:chgData name="Nuno Cunha Rolo" userId="ea370473-67bf-4a3a-a1d7-7da12b853f8a" providerId="ADAL" clId="{B1021204-FD8E-4A68-BEAA-44C0143E831C}" dt="2026-09-22T11:10:14.741" v="153" actId="1036"/>
          <ac:picMkLst>
            <pc:docMk/>
            <pc:sldMk cId="2720193535" sldId="303"/>
            <ac:picMk id="10" creationId="{43AD6514-47EE-03E7-30CC-CD4F67250978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10:20.743" v="159" actId="1036"/>
        <pc:sldMkLst>
          <pc:docMk/>
          <pc:sldMk cId="3324248691" sldId="304"/>
        </pc:sldMkLst>
        <pc:spChg chg="mod">
          <ac:chgData name="Nuno Cunha Rolo" userId="ea370473-67bf-4a3a-a1d7-7da12b853f8a" providerId="ADAL" clId="{B1021204-FD8E-4A68-BEAA-44C0143E831C}" dt="2026-09-22T11:10:20.743" v="159" actId="1036"/>
          <ac:spMkLst>
            <pc:docMk/>
            <pc:sldMk cId="3324248691" sldId="304"/>
            <ac:spMk id="6" creationId="{99FC0BD4-FBB3-3DBD-BAA6-3F59A632DA30}"/>
          </ac:spMkLst>
        </pc:spChg>
        <pc:spChg chg="del">
          <ac:chgData name="Nuno Cunha Rolo" userId="ea370473-67bf-4a3a-a1d7-7da12b853f8a" providerId="ADAL" clId="{B1021204-FD8E-4A68-BEAA-44C0143E831C}" dt="2026-09-22T11:10:16.810" v="154" actId="478"/>
          <ac:spMkLst>
            <pc:docMk/>
            <pc:sldMk cId="3324248691" sldId="304"/>
            <ac:spMk id="9" creationId="{7CA98580-04B3-F687-EA60-904A710A64B7}"/>
          </ac:spMkLst>
        </pc:spChg>
        <pc:spChg chg="mod">
          <ac:chgData name="Nuno Cunha Rolo" userId="ea370473-67bf-4a3a-a1d7-7da12b853f8a" providerId="ADAL" clId="{B1021204-FD8E-4A68-BEAA-44C0143E831C}" dt="2026-09-22T11:10:20.743" v="159" actId="1036"/>
          <ac:spMkLst>
            <pc:docMk/>
            <pc:sldMk cId="3324248691" sldId="304"/>
            <ac:spMk id="11" creationId="{BB459C4F-49B1-4E39-7BA7-C53E5491BA24}"/>
          </ac:spMkLst>
        </pc:spChg>
        <pc:picChg chg="mod">
          <ac:chgData name="Nuno Cunha Rolo" userId="ea370473-67bf-4a3a-a1d7-7da12b853f8a" providerId="ADAL" clId="{B1021204-FD8E-4A68-BEAA-44C0143E831C}" dt="2026-09-22T11:08:37.196" v="37" actId="1036"/>
          <ac:picMkLst>
            <pc:docMk/>
            <pc:sldMk cId="3324248691" sldId="304"/>
            <ac:picMk id="7" creationId="{E549CF46-47B7-4AD5-9C82-939D2B9638BA}"/>
          </ac:picMkLst>
        </pc:picChg>
      </pc:sldChg>
      <pc:sldChg chg="delSp modSp mod">
        <pc:chgData name="Nuno Cunha Rolo" userId="ea370473-67bf-4a3a-a1d7-7da12b853f8a" providerId="ADAL" clId="{B1021204-FD8E-4A68-BEAA-44C0143E831C}" dt="2026-09-22T11:10:29.750" v="160" actId="478"/>
        <pc:sldMkLst>
          <pc:docMk/>
          <pc:sldMk cId="3812659253" sldId="305"/>
        </pc:sldMkLst>
        <pc:spChg chg="mod">
          <ac:chgData name="Nuno Cunha Rolo" userId="ea370473-67bf-4a3a-a1d7-7da12b853f8a" providerId="ADAL" clId="{B1021204-FD8E-4A68-BEAA-44C0143E831C}" dt="2026-09-22T11:08:43.270" v="54" actId="1035"/>
          <ac:spMkLst>
            <pc:docMk/>
            <pc:sldMk cId="3812659253" sldId="305"/>
            <ac:spMk id="6" creationId="{5F266B3C-A8E4-41B7-93AB-F937D66B6380}"/>
          </ac:spMkLst>
        </pc:spChg>
        <pc:spChg chg="mod">
          <ac:chgData name="Nuno Cunha Rolo" userId="ea370473-67bf-4a3a-a1d7-7da12b853f8a" providerId="ADAL" clId="{B1021204-FD8E-4A68-BEAA-44C0143E831C}" dt="2026-09-22T11:08:43.270" v="54" actId="1035"/>
          <ac:spMkLst>
            <pc:docMk/>
            <pc:sldMk cId="3812659253" sldId="305"/>
            <ac:spMk id="7" creationId="{EC7F285B-9CF5-8243-FC74-67A1F49EF219}"/>
          </ac:spMkLst>
        </pc:spChg>
        <pc:spChg chg="del">
          <ac:chgData name="Nuno Cunha Rolo" userId="ea370473-67bf-4a3a-a1d7-7da12b853f8a" providerId="ADAL" clId="{B1021204-FD8E-4A68-BEAA-44C0143E831C}" dt="2026-09-22T11:10:29.750" v="160" actId="478"/>
          <ac:spMkLst>
            <pc:docMk/>
            <pc:sldMk cId="3812659253" sldId="305"/>
            <ac:spMk id="15" creationId="{7EB634B8-DBEF-E21E-0C76-B23C5EBAE1AD}"/>
          </ac:spMkLst>
        </pc:spChg>
        <pc:picChg chg="mod">
          <ac:chgData name="Nuno Cunha Rolo" userId="ea370473-67bf-4a3a-a1d7-7da12b853f8a" providerId="ADAL" clId="{B1021204-FD8E-4A68-BEAA-44C0143E831C}" dt="2026-09-22T11:08:43.270" v="54" actId="1035"/>
          <ac:picMkLst>
            <pc:docMk/>
            <pc:sldMk cId="3812659253" sldId="305"/>
            <ac:picMk id="11" creationId="{A1F57C88-1EAC-4FF8-C5C3-FB4ECE72CB62}"/>
          </ac:picMkLst>
        </pc:picChg>
      </pc:sldChg>
      <pc:sldChg chg="modSp">
        <pc:chgData name="Nuno Cunha Rolo" userId="ea370473-67bf-4a3a-a1d7-7da12b853f8a" providerId="ADAL" clId="{B1021204-FD8E-4A68-BEAA-44C0143E831C}" dt="2026-09-22T10:13:39.458" v="2"/>
        <pc:sldMkLst>
          <pc:docMk/>
          <pc:sldMk cId="1681778944" sldId="307"/>
        </pc:sldMkLst>
        <pc:spChg chg="mod">
          <ac:chgData name="Nuno Cunha Rolo" userId="ea370473-67bf-4a3a-a1d7-7da12b853f8a" providerId="ADAL" clId="{B1021204-FD8E-4A68-BEAA-44C0143E831C}" dt="2026-09-22T10:13:39.458" v="2"/>
          <ac:spMkLst>
            <pc:docMk/>
            <pc:sldMk cId="1681778944" sldId="307"/>
            <ac:spMk id="91" creationId="{00000000-0000-0000-0000-000000000000}"/>
          </ac:spMkLst>
        </pc:spChg>
      </pc:sldChg>
    </pc:docChg>
  </pc:docChgLst>
  <pc:docChgLst>
    <pc:chgData name="Elsa Matos (EduQA)" userId="S::elsa.matos_eduqa.pt#ext#@cegergov.onmicrosoft.com::33564a68-1196-4104-be25-2a1dd738de4e" providerId="AD" clId="Web-{72A6D266-FFC0-1E70-D2F2-C72860AE7121}"/>
    <pc:docChg chg="modSld">
      <pc:chgData name="Elsa Matos (EduQA)" userId="S::elsa.matos_eduqa.pt#ext#@cegergov.onmicrosoft.com::33564a68-1196-4104-be25-2a1dd738de4e" providerId="AD" clId="Web-{72A6D266-FFC0-1E70-D2F2-C72860AE7121}" dt="2026-09-22T13:44:31.466" v="1" actId="1076"/>
      <pc:docMkLst>
        <pc:docMk/>
      </pc:docMkLst>
      <pc:sldChg chg="modSp">
        <pc:chgData name="Elsa Matos (EduQA)" userId="S::elsa.matos_eduqa.pt#ext#@cegergov.onmicrosoft.com::33564a68-1196-4104-be25-2a1dd738de4e" providerId="AD" clId="Web-{72A6D266-FFC0-1E70-D2F2-C72860AE7121}" dt="2026-09-22T13:44:31.466" v="1" actId="1076"/>
        <pc:sldMkLst>
          <pc:docMk/>
          <pc:sldMk cId="2250644080" sldId="293"/>
        </pc:sldMkLst>
        <pc:spChg chg="mod">
          <ac:chgData name="Elsa Matos (EduQA)" userId="S::elsa.matos_eduqa.pt#ext#@cegergov.onmicrosoft.com::33564a68-1196-4104-be25-2a1dd738de4e" providerId="AD" clId="Web-{72A6D266-FFC0-1E70-D2F2-C72860AE7121}" dt="2026-09-22T13:44:31.466" v="1" actId="1076"/>
          <ac:spMkLst>
            <pc:docMk/>
            <pc:sldMk cId="2250644080" sldId="293"/>
            <ac:spMk id="7" creationId="{F30F12F5-B52D-A296-34A0-F7D9E403FFE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/>
              <a:t>Nas notas dos slides serão assinalados exemplos de perguntas para discussão, quando aplicável e se houver oportunidade.</a:t>
            </a:r>
          </a:p>
          <a:p>
            <a:r>
              <a:rPr lang="pt-PT"/>
              <a:t>Exemplo: “</a:t>
            </a:r>
            <a:r>
              <a:rPr lang="pt-PT" b="1"/>
              <a:t>Pergunta para discussão</a:t>
            </a:r>
            <a:r>
              <a:rPr lang="pt-PT"/>
              <a:t>: Boas intenções bastam para produzir decisões íntegras?"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Aplicar um método de decisão fundamentada a dilemas escolares e digitais.</a:t>
            </a:r>
            <a:endParaRPr lang="pt-PT" b="1"/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Quem </a:t>
            </a:r>
            <a:r>
              <a:rPr err="1"/>
              <a:t>pode</a:t>
            </a:r>
            <a:r>
              <a:t> ser </a:t>
            </a:r>
            <a:r>
              <a:rPr err="1"/>
              <a:t>afetado</a:t>
            </a:r>
            <a:r>
              <a:t>, </a:t>
            </a:r>
            <a:r>
              <a:rPr err="1"/>
              <a:t>mesmo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não</a:t>
            </a:r>
            <a:r>
              <a:t> </a:t>
            </a:r>
            <a:r>
              <a:rPr err="1"/>
              <a:t>esteja</a:t>
            </a:r>
            <a:r>
              <a:t> </a:t>
            </a:r>
            <a:r>
              <a:rPr err="1"/>
              <a:t>presente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141BA-6FA4-2CA3-5B6B-6E0D65D5C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B83FFE-18ED-8E4E-AB93-016A031856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802D62-63E3-F63F-0793-98714BDDA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Criar reflexão e discussão sobre lealdade ao grupo e responsabilidade ética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Um amigo </a:t>
            </a:r>
            <a:r>
              <a:rPr lang="pt-PT"/>
              <a:t>de verdade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pedir-nos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prejudiquemos</a:t>
            </a:r>
            <a:r>
              <a:t> </a:t>
            </a:r>
            <a:r>
              <a:rPr err="1"/>
              <a:t>outra</a:t>
            </a:r>
            <a:r>
              <a:t> </a:t>
            </a:r>
            <a:r>
              <a:rPr err="1"/>
              <a:t>pessoa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24ABF-9BEC-E810-D66E-B575E005977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6131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9CC22-B0AB-E8DC-226E-19DC0298D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C6A33-97F0-6124-4CD0-65A3251252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650240-411A-454C-3E67-78DC6FA98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Retomar os dilemas iniciais e mostrar respostas íntegras: verdade, inclusão, privacidade, autoria e honestidade.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Quando é </a:t>
            </a:r>
            <a:r>
              <a:rPr err="1"/>
              <a:t>que</a:t>
            </a:r>
            <a:r>
              <a:t> um </a:t>
            </a:r>
            <a:r>
              <a:rPr err="1"/>
              <a:t>presente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criar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expectativa</a:t>
            </a:r>
            <a:r>
              <a:t> de favor?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BAB71-71CA-F4B2-F603-1FCE0F54C24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7892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65CB8-199A-FB6B-03B4-7CFF478DF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C35FF1-27AB-B578-45B2-BF03E8D414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F57637-B1FE-8B98-9159-3DA7AAFA8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Criar reflexão e discussão sobre lealdade ao grupo e responsabilidade ética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Um amigo </a:t>
            </a:r>
            <a:r>
              <a:rPr lang="pt-PT"/>
              <a:t>de verdade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pedir-nos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prejudiquemos</a:t>
            </a:r>
            <a:r>
              <a:t> </a:t>
            </a:r>
            <a:r>
              <a:rPr err="1"/>
              <a:t>outra</a:t>
            </a:r>
            <a:r>
              <a:t> </a:t>
            </a:r>
            <a:r>
              <a:rPr err="1"/>
              <a:t>pessoa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742CE-900B-979C-F228-B57D92763FA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2885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57B5A-ABDD-6CBD-6485-C4B6AF21A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3756A8-CCDF-4AFE-A32F-DE3D5553F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F0422D-F5FE-6821-F9D4-B37458182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Retomar os dilemas iniciais e mostrar respostas íntegras: verdade, inclusão, privacidade, autoria e honestidade.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Quando é </a:t>
            </a:r>
            <a:r>
              <a:rPr err="1"/>
              <a:t>que</a:t>
            </a:r>
            <a:r>
              <a:t> um </a:t>
            </a:r>
            <a:r>
              <a:rPr err="1"/>
              <a:t>presente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criar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expectativa</a:t>
            </a:r>
            <a:r>
              <a:t> de favor?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F9714-C38D-CA6F-0BB0-D343E274635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8347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6CA8D5-E1DA-8E52-F494-637D602E6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027309-9850-15C8-7633-17B36B1C13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2E8178-2943-2A87-F5C5-C4C558457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Criar reflexão e discussão sobre lealdade ao grupo e responsabilidade ética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Um amigo </a:t>
            </a:r>
            <a:r>
              <a:rPr lang="pt-PT"/>
              <a:t>de verdade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pedir-nos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prejudiquemos</a:t>
            </a:r>
            <a:r>
              <a:t> </a:t>
            </a:r>
            <a:r>
              <a:rPr err="1"/>
              <a:t>outra</a:t>
            </a:r>
            <a:r>
              <a:t> </a:t>
            </a:r>
            <a:r>
              <a:rPr err="1"/>
              <a:t>pessoa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22FFC9-C109-1036-5E64-ADC38093187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3531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D6E13-09A8-4C85-001A-FCA644A3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7067CF-846F-FE30-3586-442FCC23DA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6BAD3-F2F0-E926-F222-89728F759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Retomar os dilemas iniciais e mostrar respostas íntegras: verdade, inclusão, privacidade, autoria e honestidade.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Quando é </a:t>
            </a:r>
            <a:r>
              <a:rPr err="1"/>
              <a:t>que</a:t>
            </a:r>
            <a:r>
              <a:t> um </a:t>
            </a:r>
            <a:r>
              <a:rPr err="1"/>
              <a:t>presente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criar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expectativa</a:t>
            </a:r>
            <a:r>
              <a:t> de favor?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7393D-4C94-B470-5C53-4DBE8B5DB89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3936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72D83-E949-11FB-77F1-DCA1C6C90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49EE1F-0DBF-658F-92DC-6AB897191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0A5E1B-651E-5D3C-234F-A6BA78D0CB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Criar reflexão e discussão sobre lealdade ao grupo e responsabilidade ética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Um amigo </a:t>
            </a:r>
            <a:r>
              <a:rPr lang="pt-PT"/>
              <a:t>de verdade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pedir-nos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prejudiquemos</a:t>
            </a:r>
            <a:r>
              <a:t> </a:t>
            </a:r>
            <a:r>
              <a:rPr err="1"/>
              <a:t>outra</a:t>
            </a:r>
            <a:r>
              <a:t> </a:t>
            </a:r>
            <a:r>
              <a:rPr err="1"/>
              <a:t>pessoa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12D43-284A-3069-179F-315A7863C8C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4899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5551A-C76F-A8F9-02D1-CCD63B51B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EFB241-FB41-E5BD-C7FA-F497E8D2AE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BA92DA-3C4A-8701-E34A-2320DA127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Retomar os dilemas iniciais e mostrar respostas íntegras: verdade, inclusão, privacidade, autoria e honestidade.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Quando é </a:t>
            </a:r>
            <a:r>
              <a:rPr err="1"/>
              <a:t>que</a:t>
            </a:r>
            <a:r>
              <a:t> um </a:t>
            </a:r>
            <a:r>
              <a:rPr err="1"/>
              <a:t>presente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criar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expectativa</a:t>
            </a:r>
            <a:r>
              <a:t> de favor?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75FDC-7869-0F59-C393-BF31A5C4373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37130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9DB2B-FBB5-DE77-A9D7-BB89F614B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818A03-691E-051E-4C9D-4199BED13C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0C71A-199E-53AB-042F-D7839A689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Criar reflexão e discussão sobre lealdade ao grupo e responsabilidade ética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Um amigo </a:t>
            </a:r>
            <a:r>
              <a:rPr lang="pt-PT"/>
              <a:t>de verdade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pedir-nos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prejudiquemos</a:t>
            </a:r>
            <a:r>
              <a:t> </a:t>
            </a:r>
            <a:r>
              <a:rPr err="1"/>
              <a:t>outra</a:t>
            </a:r>
            <a:r>
              <a:t> </a:t>
            </a:r>
            <a:r>
              <a:rPr err="1"/>
              <a:t>pessoa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5DB0C-EDE8-D947-E8D4-B01E465784D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15458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11A2E-F658-3B2F-D807-B4FD3B2B4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A8F64E-288A-F70C-5823-58F01122C1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18F1B2-E39C-40AB-1933-83970CA072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Retomar os dilemas iniciais e mostrar respostas íntegras: verdade, inclusão, privacidade, autoria e honestidade.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Quando é </a:t>
            </a:r>
            <a:r>
              <a:rPr err="1"/>
              <a:t>que</a:t>
            </a:r>
            <a:r>
              <a:t> um </a:t>
            </a:r>
            <a:r>
              <a:rPr err="1"/>
              <a:t>presente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criar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expectativa</a:t>
            </a:r>
            <a:r>
              <a:t> de favor?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D5288-2670-FB8F-E8F7-F534467CB20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63457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B8F9-83D0-740D-1CAE-59A42A40F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55E11E-89E5-20C6-48AF-77F2AC72E4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77A4AF-60C1-3BAD-30FF-E9FDF1D727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Criar reflexão e discussão sobre lealdade ao grupo e responsabilidade ética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Um amigo </a:t>
            </a:r>
            <a:r>
              <a:rPr lang="pt-PT"/>
              <a:t>de verdade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pedir-nos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prejudiquemos</a:t>
            </a:r>
            <a:r>
              <a:t> </a:t>
            </a:r>
            <a:r>
              <a:rPr err="1"/>
              <a:t>outra</a:t>
            </a:r>
            <a:r>
              <a:t> </a:t>
            </a:r>
            <a:r>
              <a:rPr err="1"/>
              <a:t>pessoa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23C235-2F92-6B73-FB64-43295F400C6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99771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FF0C9-9122-A50A-76F3-FF7913442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0A0E81-0A24-CBB1-3E4F-C94EDBC247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09F0A2-C834-BCFA-447A-92461BE07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Retomar os dilemas iniciais e mostrar respostas íntegras: verdade, inclusão, privacidade, autoria e honestidade.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Quando é </a:t>
            </a:r>
            <a:r>
              <a:rPr err="1"/>
              <a:t>que</a:t>
            </a:r>
            <a:r>
              <a:t> um </a:t>
            </a:r>
            <a:r>
              <a:rPr err="1"/>
              <a:t>presente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criar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expectativa</a:t>
            </a:r>
            <a:r>
              <a:t> de favor?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81EC8-E72E-4E2E-8B55-A056F9B87FB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57972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i="1">
                <a:solidFill>
                  <a:srgbClr val="7B551A"/>
                </a:solidFill>
                <a:latin typeface="Calibri"/>
              </a:rPr>
              <a:t>Conhecer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 conceitos e relacioná-los com decisões, explicação e responsabilidade.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diferença</a:t>
            </a:r>
            <a:r>
              <a:t> </a:t>
            </a:r>
            <a:r>
              <a:rPr err="1"/>
              <a:t>existe</a:t>
            </a:r>
            <a:r>
              <a:t> entre </a:t>
            </a:r>
            <a:r>
              <a:rPr err="1"/>
              <a:t>agir</a:t>
            </a:r>
            <a:r>
              <a:t> </a:t>
            </a:r>
            <a:r>
              <a:rPr err="1"/>
              <a:t>bem</a:t>
            </a:r>
            <a:r>
              <a:t> e </a:t>
            </a:r>
            <a:r>
              <a:rPr err="1"/>
              <a:t>conseguir</a:t>
            </a:r>
            <a:r>
              <a:t> </a:t>
            </a:r>
            <a:r>
              <a:rPr err="1"/>
              <a:t>explicar</a:t>
            </a:r>
            <a:r>
              <a:t> </a:t>
            </a:r>
            <a:r>
              <a:rPr err="1"/>
              <a:t>por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agimos</a:t>
            </a:r>
            <a:r>
              <a:t> </a:t>
            </a:r>
            <a:r>
              <a:rPr err="1"/>
              <a:t>assim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</a:rPr>
              <a:t>Compreender a natureza, incidência e extensão do fenómeno da corrupção em sociedade.</a:t>
            </a:r>
          </a:p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78389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Compreender a estrutura mínima do conceito de corrupção e reconhecer exemplos proporcionais à idade.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poder</a:t>
            </a:r>
            <a:r>
              <a:t> </a:t>
            </a:r>
            <a:r>
              <a:rPr err="1"/>
              <a:t>ou</a:t>
            </a:r>
            <a:r>
              <a:t> </a:t>
            </a:r>
            <a:r>
              <a:rPr err="1"/>
              <a:t>responsabilidade</a:t>
            </a:r>
            <a:r>
              <a:t> </a:t>
            </a:r>
            <a:r>
              <a:rPr err="1"/>
              <a:t>foi</a:t>
            </a:r>
            <a:r>
              <a:t> </a:t>
            </a:r>
            <a:r>
              <a:rPr err="1"/>
              <a:t>confiado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cada</a:t>
            </a:r>
            <a:r>
              <a:t> </a:t>
            </a:r>
            <a:r>
              <a:rPr err="1"/>
              <a:t>exemplo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/>
              <a:t>Objetivo: </a:t>
            </a:r>
            <a:r>
              <a:rPr kumimoji="0" lang="pt-PT" sz="1200" b="0" i="1" u="none" strike="noStrike" kern="1200" cap="none" spc="0" normalizeH="0" baseline="0" noProof="0">
                <a:ln>
                  <a:noFill/>
                </a:ln>
                <a:solidFill>
                  <a:srgbClr val="80571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Aplicar a definição a situações próximas e perceber quem fica prejudicado.</a:t>
            </a:r>
          </a:p>
          <a:p>
            <a:r>
              <a:t>Cautela: </a:t>
            </a:r>
            <a:r>
              <a:rPr err="1"/>
              <a:t>os</a:t>
            </a:r>
            <a:r>
              <a:t> </a:t>
            </a:r>
            <a:r>
              <a:rPr err="1"/>
              <a:t>exemplos</a:t>
            </a:r>
            <a:r>
              <a:t> </a:t>
            </a:r>
            <a:r>
              <a:rPr err="1"/>
              <a:t>são</a:t>
            </a:r>
            <a:r>
              <a:t> </a:t>
            </a:r>
            <a:r>
              <a:rPr err="1"/>
              <a:t>hipotéticos</a:t>
            </a:r>
            <a:r>
              <a:t> e </a:t>
            </a:r>
            <a:r>
              <a:rPr err="1"/>
              <a:t>foram</a:t>
            </a:r>
            <a:r>
              <a:t> </a:t>
            </a:r>
            <a:r>
              <a:rPr err="1"/>
              <a:t>construídos</a:t>
            </a:r>
            <a:r>
              <a:t> para </a:t>
            </a:r>
            <a:r>
              <a:rPr err="1"/>
              <a:t>esta</a:t>
            </a:r>
            <a:r>
              <a:t> </a:t>
            </a:r>
            <a:r>
              <a:rPr err="1"/>
              <a:t>apresentação</a:t>
            </a:r>
            <a:r>
              <a:t>. </a:t>
            </a:r>
            <a:r>
              <a:rPr err="1"/>
              <a:t>Não</a:t>
            </a:r>
            <a:r>
              <a:t> </a:t>
            </a:r>
            <a:r>
              <a:rPr err="1"/>
              <a:t>devem</a:t>
            </a:r>
            <a:r>
              <a:t> ser </a:t>
            </a:r>
            <a:r>
              <a:rPr err="1"/>
              <a:t>usados</a:t>
            </a:r>
            <a:r>
              <a:t> para </a:t>
            </a:r>
            <a:r>
              <a:rPr err="1"/>
              <a:t>qualificar</a:t>
            </a:r>
            <a:r>
              <a:t> </a:t>
            </a:r>
            <a:r>
              <a:rPr err="1"/>
              <a:t>situações</a:t>
            </a:r>
            <a:r>
              <a:t> reais </a:t>
            </a:r>
            <a:r>
              <a:rPr err="1"/>
              <a:t>sem</a:t>
            </a:r>
            <a:r>
              <a:t> </a:t>
            </a:r>
            <a:r>
              <a:rPr err="1"/>
              <a:t>conhecer</a:t>
            </a:r>
            <a:r>
              <a:t> </a:t>
            </a:r>
            <a:r>
              <a:rPr err="1"/>
              <a:t>os</a:t>
            </a:r>
            <a:r>
              <a:t> </a:t>
            </a:r>
            <a:r>
              <a:rPr err="1"/>
              <a:t>factos</a:t>
            </a:r>
            <a:r>
              <a:t>. Nem </a:t>
            </a:r>
            <a:r>
              <a:rPr err="1"/>
              <a:t>toda</a:t>
            </a:r>
            <a:r>
              <a:t> a </a:t>
            </a:r>
            <a:r>
              <a:rPr err="1"/>
              <a:t>injustiça</a:t>
            </a:r>
            <a:r>
              <a:t>, </a:t>
            </a:r>
            <a:r>
              <a:rPr err="1"/>
              <a:t>quebra</a:t>
            </a:r>
            <a:r>
              <a:t> de </a:t>
            </a:r>
            <a:r>
              <a:rPr err="1"/>
              <a:t>regra</a:t>
            </a:r>
            <a:r>
              <a:t> </a:t>
            </a:r>
            <a:r>
              <a:rPr err="1"/>
              <a:t>ou</a:t>
            </a:r>
            <a:r>
              <a:t> </a:t>
            </a:r>
            <a:r>
              <a:rPr err="1"/>
              <a:t>má</a:t>
            </a:r>
            <a:r>
              <a:t> </a:t>
            </a:r>
            <a:r>
              <a:rPr err="1"/>
              <a:t>decisão</a:t>
            </a:r>
            <a:r>
              <a:t> é </a:t>
            </a:r>
            <a:r>
              <a:rPr err="1"/>
              <a:t>corrupção</a:t>
            </a:r>
            <a:r>
              <a:t>.</a:t>
            </a:r>
          </a:p>
          <a:p>
            <a:r>
              <a:t>Fontes </a:t>
            </a:r>
            <a:r>
              <a:rPr err="1"/>
              <a:t>pedagógicas</a:t>
            </a:r>
            <a:r>
              <a:t>: UNESCO/UNODC, Empowering Students for Just Societies — A Handbook for Primary School Teachers (2019), pp. 19, 35 e 50: </a:t>
            </a:r>
            <a:r>
              <a:rPr err="1"/>
              <a:t>recomenda</a:t>
            </a:r>
            <a:r>
              <a:rPr lang="pt-PT"/>
              <a:t>m</a:t>
            </a:r>
            <a:r>
              <a:t> </a:t>
            </a:r>
            <a:r>
              <a:rPr err="1"/>
              <a:t>dilemas</a:t>
            </a:r>
            <a:r>
              <a:t> </a:t>
            </a:r>
            <a:r>
              <a:rPr err="1"/>
              <a:t>ligados</a:t>
            </a:r>
            <a:r>
              <a:t> à </a:t>
            </a:r>
            <a:r>
              <a:rPr err="1"/>
              <a:t>escola</a:t>
            </a:r>
            <a:r>
              <a:t>, </a:t>
            </a:r>
            <a:r>
              <a:rPr err="1"/>
              <a:t>discussão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pequenos</a:t>
            </a:r>
            <a:r>
              <a:t> </a:t>
            </a:r>
            <a:r>
              <a:rPr err="1"/>
              <a:t>grupos</a:t>
            </a:r>
            <a:r>
              <a:t> e </a:t>
            </a:r>
            <a:r>
              <a:rPr err="1"/>
              <a:t>cenários</a:t>
            </a:r>
            <a:r>
              <a:t> </a:t>
            </a:r>
            <a:r>
              <a:rPr err="1"/>
              <a:t>quotidianos</a:t>
            </a:r>
            <a:r>
              <a:t> </a:t>
            </a:r>
            <a:r>
              <a:rPr err="1"/>
              <a:t>adequados</a:t>
            </a:r>
            <a:r>
              <a:t> à </a:t>
            </a:r>
            <a:r>
              <a:rPr err="1"/>
              <a:t>idade</a:t>
            </a:r>
            <a:r>
              <a:t>. </a:t>
            </a:r>
          </a:p>
          <a:p>
            <a:r>
              <a:t>Utilização sugerida: mostrar primeiro esta versão, sem rótulos, e pedir à turma que classifique cada caso com as formas do diapositivo "Onde pode ocorrer a corrupção?" (desvio, corrupção, troca de favores, nepotismo). Só depois mostrar a versão com rótulos.</a:t>
            </a:r>
          </a:p>
          <a:p>
            <a:r>
              <a:t>Variante para a quarta forma (fraude), se houver tempo: "Votos para delegado: quem conta os votos altera o resultado a favor de um amigo."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  <a:p>
            <a:r>
              <a:rPr err="1"/>
              <a:t>Soluções</a:t>
            </a:r>
            <a:r>
              <a:t>: 1 </a:t>
            </a:r>
            <a:r>
              <a:rPr err="1"/>
              <a:t>desvio</a:t>
            </a:r>
            <a:r>
              <a:t> (usar </a:t>
            </a:r>
            <a:r>
              <a:rPr err="1"/>
              <a:t>em</a:t>
            </a:r>
            <a:r>
              <a:t> </a:t>
            </a:r>
            <a:r>
              <a:rPr err="1"/>
              <a:t>proveito</a:t>
            </a:r>
            <a:r>
              <a:t> </a:t>
            </a:r>
            <a:r>
              <a:rPr err="1"/>
              <a:t>próprio</a:t>
            </a:r>
            <a:r>
              <a:t> o </a:t>
            </a:r>
            <a:r>
              <a:rPr err="1"/>
              <a:t>que</a:t>
            </a:r>
            <a:r>
              <a:t> é de </a:t>
            </a:r>
            <a:r>
              <a:rPr err="1"/>
              <a:t>todos</a:t>
            </a:r>
            <a:r>
              <a:t>); 2 </a:t>
            </a:r>
            <a:r>
              <a:rPr err="1"/>
              <a:t>corrupção</a:t>
            </a:r>
            <a:r>
              <a:t> (</a:t>
            </a:r>
            <a:r>
              <a:rPr err="1"/>
              <a:t>vantagem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troca</a:t>
            </a:r>
            <a:r>
              <a:t> de </a:t>
            </a:r>
            <a:r>
              <a:rPr err="1"/>
              <a:t>uma</a:t>
            </a:r>
            <a:r>
              <a:t> </a:t>
            </a:r>
            <a:r>
              <a:rPr err="1"/>
              <a:t>decisão</a:t>
            </a:r>
            <a:r>
              <a:t>); 3 </a:t>
            </a:r>
            <a:r>
              <a:rPr err="1"/>
              <a:t>troca</a:t>
            </a:r>
            <a:r>
              <a:t> de </a:t>
            </a:r>
            <a:r>
              <a:rPr err="1"/>
              <a:t>favores</a:t>
            </a:r>
            <a:r>
              <a:t> (</a:t>
            </a:r>
            <a:r>
              <a:rPr err="1"/>
              <a:t>favoritismo</a:t>
            </a:r>
            <a:r>
              <a:t>: </a:t>
            </a:r>
            <a:r>
              <a:rPr err="1"/>
              <a:t>favorecer</a:t>
            </a:r>
            <a:r>
              <a:t> quem </a:t>
            </a:r>
            <a:r>
              <a:rPr err="1"/>
              <a:t>retribui</a:t>
            </a:r>
            <a:r>
              <a:t>); 4 </a:t>
            </a:r>
            <a:r>
              <a:rPr err="1"/>
              <a:t>nepotismo</a:t>
            </a:r>
            <a:r>
              <a:t> com </a:t>
            </a:r>
            <a:r>
              <a:rPr err="1"/>
              <a:t>vantagem</a:t>
            </a:r>
            <a:r>
              <a:t> (</a:t>
            </a:r>
            <a:r>
              <a:rPr err="1"/>
              <a:t>favorecer</a:t>
            </a:r>
            <a:r>
              <a:t> um familiar e </a:t>
            </a:r>
            <a:r>
              <a:rPr err="1"/>
              <a:t>ganhar</a:t>
            </a:r>
            <a:r>
              <a:t> com </a:t>
            </a:r>
            <a:r>
              <a:rPr err="1"/>
              <a:t>isso</a:t>
            </a:r>
            <a:r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Diferenciar erro, falta ética, injustiça, ilegalidade e corrupção.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factos</a:t>
            </a:r>
            <a:r>
              <a:t> </a:t>
            </a:r>
            <a:r>
              <a:rPr err="1"/>
              <a:t>precisamos</a:t>
            </a:r>
            <a:r>
              <a:t> de </a:t>
            </a:r>
            <a:r>
              <a:rPr err="1"/>
              <a:t>conhecer</a:t>
            </a:r>
            <a:r>
              <a:t> para </a:t>
            </a:r>
            <a:r>
              <a:rPr err="1"/>
              <a:t>aplicar</a:t>
            </a:r>
            <a:r>
              <a:t> </a:t>
            </a:r>
            <a:r>
              <a:rPr err="1"/>
              <a:t>cada</a:t>
            </a:r>
            <a:r>
              <a:t> </a:t>
            </a:r>
            <a:r>
              <a:rPr err="1"/>
              <a:t>conceito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Compreender natureza, formas, setores e escala da corrupção sem normalizar a suspeição.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Como </a:t>
            </a:r>
            <a:r>
              <a:rPr err="1"/>
              <a:t>muda</a:t>
            </a:r>
            <a:r>
              <a:t> o </a:t>
            </a:r>
            <a:r>
              <a:rPr err="1"/>
              <a:t>impacto</a:t>
            </a:r>
            <a:r>
              <a:t> </a:t>
            </a:r>
            <a:r>
              <a:rPr err="1"/>
              <a:t>quando</a:t>
            </a:r>
            <a:r>
              <a:t> a </a:t>
            </a:r>
            <a:r>
              <a:rPr err="1"/>
              <a:t>decisão</a:t>
            </a:r>
            <a:r>
              <a:t> </a:t>
            </a:r>
            <a:r>
              <a:rPr err="1"/>
              <a:t>afeta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turma</a:t>
            </a:r>
            <a:r>
              <a:t> </a:t>
            </a:r>
            <a:r>
              <a:rPr err="1"/>
              <a:t>ou</a:t>
            </a:r>
            <a:r>
              <a:t> </a:t>
            </a:r>
            <a:r>
              <a:rPr lang="pt-PT"/>
              <a:t>dezenas a milhares </a:t>
            </a:r>
            <a:r>
              <a:t>de </a:t>
            </a:r>
            <a:r>
              <a:rPr err="1"/>
              <a:t>pessoas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Analisar consequências pessoais, organizacionais e sociais, com foco em direitos, oportunidades e confiança.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efeitos</a:t>
            </a:r>
            <a:r>
              <a:t> </a:t>
            </a:r>
            <a:r>
              <a:rPr err="1"/>
              <a:t>não</a:t>
            </a:r>
            <a:r>
              <a:t> </a:t>
            </a:r>
            <a:r>
              <a:rPr err="1"/>
              <a:t>aparecem</a:t>
            </a:r>
            <a:r>
              <a:t> logo no </a:t>
            </a:r>
            <a:r>
              <a:rPr err="1"/>
              <a:t>momento</a:t>
            </a:r>
            <a:r>
              <a:t> da </a:t>
            </a:r>
            <a:r>
              <a:rPr err="1"/>
              <a:t>vantagem</a:t>
            </a:r>
            <a:r>
              <a:t> </a:t>
            </a:r>
            <a:r>
              <a:rPr err="1"/>
              <a:t>injusta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Introduzir a relação entre confiança, transparência, literacia mediática e participação democrática.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Porque</a:t>
            </a:r>
            <a:r>
              <a:t> </a:t>
            </a:r>
            <a:r>
              <a:rPr err="1"/>
              <a:t>pode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notícia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confirma</a:t>
            </a:r>
            <a:r>
              <a:t> a </a:t>
            </a:r>
            <a:r>
              <a:rPr err="1"/>
              <a:t>nossa</a:t>
            </a:r>
            <a:r>
              <a:t> </a:t>
            </a:r>
            <a:r>
              <a:rPr err="1"/>
              <a:t>opinião</a:t>
            </a:r>
            <a:r>
              <a:t> </a:t>
            </a:r>
            <a:r>
              <a:rPr err="1"/>
              <a:t>exigir</a:t>
            </a:r>
            <a:r>
              <a:t> </a:t>
            </a:r>
            <a:r>
              <a:rPr err="1"/>
              <a:t>ainda</a:t>
            </a:r>
            <a:r>
              <a:t> </a:t>
            </a:r>
            <a:r>
              <a:rPr err="1"/>
              <a:t>mais</a:t>
            </a:r>
            <a:r>
              <a:t> </a:t>
            </a:r>
            <a:r>
              <a:rPr lang="pt-PT"/>
              <a:t>comprova</a:t>
            </a:r>
            <a:r>
              <a:rPr err="1"/>
              <a:t>ção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Relacionar Estado de direito e boa governança com práticas transparentes em projetos escolares.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Como se </a:t>
            </a:r>
            <a:r>
              <a:rPr err="1"/>
              <a:t>presta</a:t>
            </a:r>
            <a:r>
              <a:t> </a:t>
            </a:r>
            <a:r>
              <a:rPr err="1"/>
              <a:t>contas</a:t>
            </a:r>
            <a:r>
              <a:t> num </a:t>
            </a:r>
            <a:r>
              <a:rPr err="1"/>
              <a:t>trabalho</a:t>
            </a:r>
            <a:r>
              <a:t> </a:t>
            </a:r>
            <a:r>
              <a:rPr err="1"/>
              <a:t>ou</a:t>
            </a:r>
            <a:r>
              <a:t> </a:t>
            </a:r>
            <a:r>
              <a:rPr err="1"/>
              <a:t>atividade</a:t>
            </a:r>
            <a:r>
              <a:t> de </a:t>
            </a:r>
            <a:r>
              <a:rPr err="1"/>
              <a:t>grupo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Praticar boa governança em projetos escolares e reconhecer participação como dever de explicar e incluir.</a:t>
            </a:r>
          </a:p>
          <a:p>
            <a:r>
              <a:rPr b="1" err="1"/>
              <a:t>Pergunta</a:t>
            </a:r>
            <a:r>
              <a:rPr b="1"/>
              <a:t> para </a:t>
            </a:r>
            <a:r>
              <a:rPr b="1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lang="pt-PT"/>
              <a:t>ações</a:t>
            </a:r>
            <a:r>
              <a:t> simples </a:t>
            </a:r>
            <a:r>
              <a:rPr err="1"/>
              <a:t>tornaria</a:t>
            </a:r>
            <a:r>
              <a:rPr lang="pt-PT"/>
              <a:t>m</a:t>
            </a:r>
            <a:r>
              <a:t> o </a:t>
            </a:r>
            <a:r>
              <a:rPr err="1"/>
              <a:t>nosso</a:t>
            </a:r>
            <a:r>
              <a:t> </a:t>
            </a:r>
            <a:r>
              <a:rPr err="1"/>
              <a:t>próximo</a:t>
            </a:r>
            <a:r>
              <a:t> </a:t>
            </a:r>
            <a:r>
              <a:rPr err="1"/>
              <a:t>projeto</a:t>
            </a:r>
            <a:r>
              <a:t> </a:t>
            </a:r>
            <a:r>
              <a:rPr err="1"/>
              <a:t>mais</a:t>
            </a:r>
            <a:r>
              <a:t> </a:t>
            </a:r>
            <a:r>
              <a:rPr err="1"/>
              <a:t>transparente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Distinguir os papéis de instituições, sociedade e cidadãos e ensinar resposta segura a situações graves.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mecanismos</a:t>
            </a:r>
            <a:r>
              <a:t> de </a:t>
            </a:r>
            <a:r>
              <a:rPr err="1"/>
              <a:t>apoio</a:t>
            </a:r>
            <a:r>
              <a:t> </a:t>
            </a:r>
            <a:r>
              <a:rPr err="1"/>
              <a:t>existem</a:t>
            </a:r>
            <a:r>
              <a:t> </a:t>
            </a:r>
            <a:r>
              <a:rPr err="1"/>
              <a:t>na</a:t>
            </a:r>
            <a:r>
              <a:t> </a:t>
            </a:r>
            <a:r>
              <a:rPr lang="pt-PT"/>
              <a:t>vossa/</a:t>
            </a:r>
            <a:r>
              <a:rPr err="1"/>
              <a:t>nossa</a:t>
            </a:r>
            <a:r>
              <a:t> </a:t>
            </a:r>
            <a:r>
              <a:rPr err="1"/>
              <a:t>escola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Apresentar o MENAC e os recursos de prevenção e educação.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diferença</a:t>
            </a:r>
            <a:r>
              <a:t> </a:t>
            </a:r>
            <a:r>
              <a:rPr err="1"/>
              <a:t>existe</a:t>
            </a:r>
            <a:r>
              <a:t> entre </a:t>
            </a:r>
            <a:r>
              <a:rPr err="1"/>
              <a:t>prevenir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infração</a:t>
            </a:r>
            <a:r>
              <a:t> e </a:t>
            </a:r>
            <a:r>
              <a:rPr err="1"/>
              <a:t>reagir</a:t>
            </a:r>
            <a:r>
              <a:t> </a:t>
            </a:r>
            <a:r>
              <a:rPr err="1"/>
              <a:t>depois</a:t>
            </a:r>
            <a:r>
              <a:t> de </a:t>
            </a:r>
            <a:r>
              <a:rPr err="1"/>
              <a:t>ela</a:t>
            </a:r>
            <a:r>
              <a:t> </a:t>
            </a:r>
            <a:r>
              <a:rPr err="1"/>
              <a:t>acontecer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1" i="1">
                <a:solidFill>
                  <a:srgbClr val="7B551A"/>
                </a:solidFill>
                <a:latin typeface="Calibri"/>
              </a:rPr>
              <a:t>Objetivo: </a:t>
            </a:r>
            <a:r>
              <a:rPr lang="pt-PT" sz="1200" b="0" i="1">
                <a:solidFill>
                  <a:srgbClr val="7B551A"/>
                </a:solidFill>
                <a:latin typeface="Calibri"/>
              </a:rPr>
              <a:t>Concluir com transferência imediata para uma ação observável e justificável.</a:t>
            </a:r>
          </a:p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ação</a:t>
            </a:r>
            <a:r>
              <a:t> </a:t>
            </a:r>
            <a:r>
              <a:rPr err="1"/>
              <a:t>escolheste</a:t>
            </a:r>
            <a:r>
              <a:t> e </a:t>
            </a:r>
            <a:r>
              <a:rPr err="1"/>
              <a:t>como</a:t>
            </a:r>
            <a:r>
              <a:t> </a:t>
            </a:r>
            <a:r>
              <a:rPr err="1"/>
              <a:t>saberás</a:t>
            </a:r>
            <a:r>
              <a:t> </a:t>
            </a:r>
            <a:r>
              <a:rPr err="1"/>
              <a:t>que</a:t>
            </a:r>
            <a:r>
              <a:t> a </a:t>
            </a:r>
            <a:r>
              <a:rPr err="1"/>
              <a:t>cumpriste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200" b="1" err="1"/>
              <a:t>Objetivo</a:t>
            </a:r>
            <a:r>
              <a:rPr sz="1200" b="1"/>
              <a:t> </a:t>
            </a:r>
            <a:r>
              <a:rPr sz="1200" b="1" err="1"/>
              <a:t>pedagógico</a:t>
            </a:r>
            <a:r>
              <a:rPr sz="1200" b="1"/>
              <a:t>: </a:t>
            </a:r>
            <a:r>
              <a:rPr sz="1200" b="1" err="1"/>
              <a:t>reunir</a:t>
            </a:r>
            <a:r>
              <a:rPr sz="1200" b="1"/>
              <a:t> as </a:t>
            </a:r>
            <a:r>
              <a:rPr sz="1200" b="1" err="1"/>
              <a:t>mensagens</a:t>
            </a:r>
            <a:r>
              <a:rPr sz="1200" b="1"/>
              <a:t> </a:t>
            </a:r>
            <a:r>
              <a:rPr sz="1200" b="1" err="1"/>
              <a:t>essenciais</a:t>
            </a:r>
            <a:r>
              <a:rPr sz="1200" b="1"/>
              <a:t> da </a:t>
            </a:r>
            <a:r>
              <a:rPr sz="1200" b="1" err="1"/>
              <a:t>apresentação</a:t>
            </a:r>
            <a:r>
              <a:rPr sz="1200" b="1"/>
              <a:t> e </a:t>
            </a:r>
            <a:r>
              <a:rPr sz="1200" b="1" err="1"/>
              <a:t>ligá</a:t>
            </a:r>
            <a:r>
              <a:rPr sz="1200" b="1"/>
              <a:t>-las a </a:t>
            </a:r>
            <a:r>
              <a:rPr sz="1200" b="1" err="1"/>
              <a:t>comportamentos</a:t>
            </a:r>
            <a:r>
              <a:rPr sz="1200" b="1"/>
              <a:t> </a:t>
            </a:r>
            <a:r>
              <a:rPr sz="1200" b="1" err="1"/>
              <a:t>observáveis</a:t>
            </a:r>
            <a:r>
              <a:rPr sz="1200" b="1"/>
              <a:t> no </a:t>
            </a:r>
            <a:r>
              <a:rPr sz="1200" b="1" err="1"/>
              <a:t>quotidiano</a:t>
            </a:r>
            <a:r>
              <a:rPr sz="1200" b="1"/>
              <a:t> escolar.</a:t>
            </a:r>
          </a:p>
          <a:p>
            <a:r>
              <a:rPr err="1"/>
              <a:t>Sugestão</a:t>
            </a:r>
            <a:r>
              <a:t> de </a:t>
            </a:r>
            <a:r>
              <a:rPr err="1"/>
              <a:t>utilização</a:t>
            </a:r>
            <a:r>
              <a:t>: </a:t>
            </a:r>
            <a:r>
              <a:rPr err="1"/>
              <a:t>pedir</a:t>
            </a:r>
            <a:r>
              <a:t> a </a:t>
            </a:r>
            <a:r>
              <a:rPr err="1"/>
              <a:t>cada</a:t>
            </a:r>
            <a:r>
              <a:t> </a:t>
            </a:r>
            <a:r>
              <a:rPr err="1"/>
              <a:t>aluno</a:t>
            </a:r>
            <a:r>
              <a:t> </a:t>
            </a:r>
            <a:r>
              <a:rPr err="1"/>
              <a:t>que</a:t>
            </a:r>
            <a:r>
              <a:t> </a:t>
            </a:r>
            <a:r>
              <a:rPr err="1"/>
              <a:t>escolha</a:t>
            </a:r>
            <a:r>
              <a:t> </a:t>
            </a:r>
            <a:r>
              <a:rPr err="1"/>
              <a:t>uma</a:t>
            </a:r>
            <a:r>
              <a:t> </a:t>
            </a:r>
            <a:r>
              <a:rPr err="1"/>
              <a:t>mensagem</a:t>
            </a:r>
            <a:r>
              <a:t> da </a:t>
            </a:r>
            <a:r>
              <a:rPr err="1"/>
              <a:t>coluna</a:t>
            </a:r>
            <a:r>
              <a:t> RETER e </a:t>
            </a:r>
            <a:r>
              <a:rPr err="1"/>
              <a:t>uma</a:t>
            </a:r>
            <a:r>
              <a:t> </a:t>
            </a:r>
            <a:r>
              <a:rPr err="1"/>
              <a:t>mensagem</a:t>
            </a:r>
            <a:r>
              <a:t> da </a:t>
            </a:r>
            <a:r>
              <a:rPr err="1"/>
              <a:t>coluna</a:t>
            </a:r>
            <a:r>
              <a:t> APLICAR. Cada </a:t>
            </a:r>
            <a:r>
              <a:rPr err="1"/>
              <a:t>aluno</a:t>
            </a:r>
            <a:r>
              <a:t> </a:t>
            </a:r>
            <a:r>
              <a:rPr err="1"/>
              <a:t>explica</a:t>
            </a:r>
            <a:r>
              <a:t>, com um </a:t>
            </a:r>
            <a:r>
              <a:rPr err="1"/>
              <a:t>exemplo</a:t>
            </a:r>
            <a:r>
              <a:t>, </a:t>
            </a:r>
            <a:r>
              <a:rPr err="1"/>
              <a:t>como</a:t>
            </a:r>
            <a:r>
              <a:t> </a:t>
            </a:r>
            <a:r>
              <a:rPr err="1"/>
              <a:t>pretende</a:t>
            </a:r>
            <a:r>
              <a:t> </a:t>
            </a:r>
            <a:r>
              <a:rPr err="1"/>
              <a:t>pôr</a:t>
            </a:r>
            <a:r>
              <a:t> a </a:t>
            </a:r>
            <a:r>
              <a:rPr err="1"/>
              <a:t>segunda</a:t>
            </a:r>
            <a:r>
              <a:t> </a:t>
            </a:r>
            <a:r>
              <a:rPr err="1"/>
              <a:t>em</a:t>
            </a:r>
            <a:r>
              <a:t> </a:t>
            </a:r>
            <a:r>
              <a:rPr err="1"/>
              <a:t>prática</a:t>
            </a:r>
            <a:r>
              <a:t>.</a:t>
            </a:r>
          </a:p>
          <a:p>
            <a:r>
              <a:rPr err="1"/>
              <a:t>Pergunta</a:t>
            </a:r>
            <a:r>
              <a:t> para </a:t>
            </a:r>
            <a:r>
              <a:rPr err="1"/>
              <a:t>discussão</a:t>
            </a:r>
            <a:r>
              <a:t>: qual </a:t>
            </a:r>
            <a:r>
              <a:rPr err="1"/>
              <a:t>destas</a:t>
            </a:r>
            <a:r>
              <a:t> </a:t>
            </a:r>
            <a:r>
              <a:rPr err="1"/>
              <a:t>mensagens</a:t>
            </a:r>
            <a:r>
              <a:t> é </a:t>
            </a:r>
            <a:r>
              <a:rPr err="1"/>
              <a:t>mais</a:t>
            </a:r>
            <a:r>
              <a:t> </a:t>
            </a:r>
            <a:r>
              <a:rPr err="1"/>
              <a:t>difícil</a:t>
            </a:r>
            <a:r>
              <a:t> de </a:t>
            </a:r>
            <a:r>
              <a:rPr err="1"/>
              <a:t>cumprir</a:t>
            </a:r>
            <a:r>
              <a:t> </a:t>
            </a:r>
            <a:r>
              <a:rPr err="1"/>
              <a:t>quando</a:t>
            </a:r>
            <a:r>
              <a:t> </a:t>
            </a:r>
            <a:r>
              <a:rPr err="1"/>
              <a:t>existe</a:t>
            </a:r>
            <a:r>
              <a:t> </a:t>
            </a:r>
            <a:r>
              <a:rPr err="1"/>
              <a:t>pressão</a:t>
            </a:r>
            <a:r>
              <a:t> do </a:t>
            </a:r>
            <a:r>
              <a:rPr err="1"/>
              <a:t>grupo</a:t>
            </a:r>
            <a:r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23E9C-AAE7-6633-A2D3-FD9117A5D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39C4F1-7570-E281-CBAC-931A64283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686079-F509-1ACF-43C8-9378DE1CCD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frase</a:t>
            </a:r>
            <a:r>
              <a:t> </a:t>
            </a:r>
            <a:r>
              <a:rPr err="1"/>
              <a:t>desta</a:t>
            </a:r>
            <a:r>
              <a:t> </a:t>
            </a:r>
            <a:r>
              <a:rPr err="1"/>
              <a:t>sessão</a:t>
            </a:r>
            <a:r>
              <a:t> </a:t>
            </a:r>
            <a:r>
              <a:rPr err="1"/>
              <a:t>queres</a:t>
            </a:r>
            <a:r>
              <a:t> </a:t>
            </a:r>
            <a:r>
              <a:rPr err="1"/>
              <a:t>levar</a:t>
            </a:r>
            <a:r>
              <a:t> </a:t>
            </a:r>
            <a:r>
              <a:rPr err="1"/>
              <a:t>contigo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39FC80-C5EC-BE00-46CE-8C5FDC877B0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9081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sz="1200" b="1" kern="1200" err="1"/>
              <a:t>Pergunta</a:t>
            </a:r>
            <a:r>
              <a:rPr sz="1200" b="1" kern="1200"/>
              <a:t> para </a:t>
            </a:r>
            <a:r>
              <a:rPr sz="1200" b="1" kern="1200" err="1"/>
              <a:t>discussão</a:t>
            </a:r>
            <a:r>
              <a:t>: </a:t>
            </a:r>
            <a:r>
              <a:rPr err="1"/>
              <a:t>Que</a:t>
            </a:r>
            <a:r>
              <a:t> </a:t>
            </a:r>
            <a:r>
              <a:rPr err="1"/>
              <a:t>frase</a:t>
            </a:r>
            <a:r>
              <a:t> </a:t>
            </a:r>
            <a:r>
              <a:rPr err="1"/>
              <a:t>desta</a:t>
            </a:r>
            <a:r>
              <a:t> </a:t>
            </a:r>
            <a:r>
              <a:rPr err="1"/>
              <a:t>sessão</a:t>
            </a:r>
            <a:r>
              <a:t> </a:t>
            </a:r>
            <a:r>
              <a:rPr err="1"/>
              <a:t>queres</a:t>
            </a:r>
            <a:r>
              <a:t> </a:t>
            </a:r>
            <a:r>
              <a:rPr err="1"/>
              <a:t>levar</a:t>
            </a:r>
            <a:r>
              <a:t> </a:t>
            </a:r>
            <a:r>
              <a:rPr err="1"/>
              <a:t>contigo</a:t>
            </a:r>
            <a:r>
              <a:t>?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1.sv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sv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endParaRPr sz="2800" b="1" spc="-15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  <p:pic>
        <p:nvPicPr>
          <p:cNvPr id="86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141" y="6109532"/>
            <a:ext cx="1383912" cy="4999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09D5EF0-11EF-F96B-9683-7CB0242A441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312" y="8879"/>
            <a:ext cx="2677297" cy="14283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9EDB208F-BDA7-4B54-AEDB-3291E70F76BA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6171060B-E6DB-4A47-9427-767CF2B73E95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AC99616B-9159-4242-8434-8260DE6A1559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6F70C1DD-5987-4A20-BB26-C169A4266252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9A78FCEA-B328-43D0-9317-DC556944B4EC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0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1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  <p:pic>
        <p:nvPicPr>
          <p:cNvPr id="102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7668" y="6285811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3C2CADF7-6988-41EF-ABF7-74C936FDB9BD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AEC5ED5C-A088-4A39-B815-C82D181AE485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3D67351C-2E93-4B0C-93C4-DF270BAD00A0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DAD42E7C-527E-4B07-8BA6-8409850142C7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179030BB-728F-42D7-9FFD-F1E4B0387816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6F30FE57-7B27-4A05-81DF-FD1E432D3D56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0AAA3349-7ABA-484B-AF2D-3D68AC19591C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3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6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  <p:pic>
        <p:nvPicPr>
          <p:cNvPr id="137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167" y="6278674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71C3B7F5-3148-4B40-898C-CE274B87A634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737D9DA7-32E1-4443-B68B-D8D015A55C20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C64E0733-8CFC-4A95-9FEE-E292C3CFE2A0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77D71298-371C-49A8-9A68-2EECEFABB9EB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AF6CB2F1-78A8-44C7-ABFE-C9FAD6BF774A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8B10A42B-7E55-4DDA-AFBD-4F76966C52D5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D88FC19F-ABA4-42C3-9C57-407E5FCCF7FD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6DDB7EEB-92A3-4B17-AA2F-FBC9076484E9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0E81E293-93E0-4013-8AB7-6DE40ADFA0F9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899F5777-5BA3-4DC6-B5E7-89F606F78F76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8C7AD97A-3B3A-48A7-854A-E2ADE3E6E269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62ABE822-6777-4051-A6CE-0A12FF0A26A6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9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0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872785" y="-29575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3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pic>
        <p:nvPicPr>
          <p:cNvPr id="74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7741" y="6266820"/>
            <a:ext cx="1383912" cy="499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876" y="6306805"/>
            <a:ext cx="1383912" cy="499915"/>
          </a:xfrm>
          <a:prstGeom prst="rect">
            <a:avLst/>
          </a:prstGeom>
        </p:spPr>
      </p:pic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bg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324600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buNone/>
              <a:defRPr sz="1800" b="1" i="1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3117474" y="638437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0" name="Picture 3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46450" y="6393723"/>
            <a:ext cx="2257958" cy="334800"/>
          </a:xfrm>
          <a:prstGeom prst="rect">
            <a:avLst/>
          </a:prstGeom>
        </p:spPr>
      </p:pic>
      <p:pic>
        <p:nvPicPr>
          <p:cNvPr id="61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68362"/>
          <a:stretch>
            <a:fillRect/>
          </a:stretch>
        </p:blipFill>
        <p:spPr>
          <a:xfrm>
            <a:off x="7490628" y="638437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870187" y="-31498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213494" y="6314758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 sz="12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1BD0F7BE-ADFF-41D7-B2A4-AD893E332A3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90FD107F-EE51-49CD-B5CB-9C3B36FB85BB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FF56F29F-7FA1-4BEE-A8C9-A8A26724FF07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F4EDF7A1-1A97-4466-848C-E54F9BC232ED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EC7076FA-67AF-4259-9CAB-7547825F713F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4BA17A2F-FD86-48C3-8EFC-46DF395993C7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5FA98DAB-413A-4D94-BA90-F086C9669D21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9B72C69-A1A9-4511-8AE1-F2680A6F938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8437C0DC-E523-43E9-B57D-7B7E915944AF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DB455B48-DE33-48C1-87EC-4DC6C98DD00E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6C4C78E-B140-490C-A416-8F11D61DEE3F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B5E75F0F-E0F9-4917-BD28-91D92939291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53BFF58-2A8E-4CD5-8A11-C72D2A5FCD41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9E54EE4-72B8-496E-A030-96BCAEA686C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6830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2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79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0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4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81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A4375A99-4CDC-4905-A9D4-5E65FB68033D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D114BD35-0515-493C-A0E0-CC702BA69E2E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BBD16E6A-E2B1-425A-B275-FA335967EC34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A722A542-5BCB-44D3-AAEA-F7ACC636CE35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9E958B86-A556-43B5-B311-8F2601C48DC8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9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8500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AE68E726-90AC-4ECC-AABA-470A86DE0CE0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47DD459B-70FF-470F-9D24-BA2913215F83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80CF23AC-6614-44A1-ADCA-426ACC90F473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7478C5C0-C756-4BB3-B9F7-EEF880D919D9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87953924-E6A8-4F83-935A-443B9B8C41F4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8139EA35-9700-4DA3-9289-27E34E7ECD91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10F64493-614E-4D8F-90F5-0973B862DC47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2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5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446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9F3D08F1-8F4D-4BE4-B2EB-6FDB9FB4E3EC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3D0B73CD-B802-4EE1-B24D-A226CD0EEFE4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A148895F-F358-4E04-8F47-8F872A572536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F8BB24D7-5C8A-44F3-A5C1-CE33B22C49B2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A7B80EC4-8E3F-4850-AA0A-CE128074450B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C1CBE41F-A1EE-42A4-BED4-59A06B7F6DE5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1BECCB65-4DD7-4593-9DA1-550FC2FEC320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32269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EDB3187B-1E55-4CD2-9389-E887289E50FD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556F5DC4-2465-4CFB-9EC0-C523D4064B6D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263FD456-A1D2-408B-86FB-045E4192F0C3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E46964B2-6714-4584-A69B-5C783A404AB1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8880AED1-3F86-4C96-BECF-C8F9EAA06BE2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890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85868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62277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8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9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2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83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3033891" y="6386933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58" name="Pictur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62867" y="6396281"/>
            <a:ext cx="2257958" cy="334800"/>
          </a:xfrm>
          <a:prstGeom prst="rect">
            <a:avLst/>
          </a:prstGeom>
        </p:spPr>
      </p:pic>
      <p:pic>
        <p:nvPicPr>
          <p:cNvPr id="59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7407045" y="6386933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65613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Imagem 7">
            <a:extLst>
              <a:ext uri="{FF2B5EF4-FFF2-40B4-BE49-F238E27FC236}">
                <a16:creationId xmlns:a16="http://schemas.microsoft.com/office/drawing/2014/main" id="{0F4A6160-2972-52E4-6CEE-B7C071EC8D7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28869" y="6298244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481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79645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828333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2116202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609BC4CF-0D8E-490F-81B6-DD70702C6D1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985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B3CC512C-BF1B-462B-B16D-031773DE65B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175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791FB335-582C-4394-B918-26792E3334C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39831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AD13777-816A-4604-B3EE-DCC7BA2862E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4012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B69AFBC3-AC16-48DC-B957-43B109082847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185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CF0C752B-0066-4CB2-B0CC-D9F44A9E3F5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6464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062971E-9293-46C1-A19F-0C67091B1D2F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775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72C67781-3213-4B98-831A-7A71D8F80AAE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667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8FBD6B00-699D-494F-B063-127461D06361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503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510FD80A-A4D2-4EA9-BAF1-603E18A48B3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989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48BA8880-3BA6-4A67-8CEF-CEAC273978EE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5561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7B237C7B-6D0D-4A69-BE3A-BFB6B006A57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829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7481434-7598-4F1F-830D-CA5F1CB814E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472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1ABBCCF-A877-4B41-A695-011F01D3C1A3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0157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76106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328219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95818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51493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74998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80474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20141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32271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204A6B-7378-0A7A-E07A-A054B7FF7F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2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4" name="Graphic 5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 b="1"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80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1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5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57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3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9109" t="23068" r="70660" b="42586"/>
          <a:stretch>
            <a:fillRect/>
          </a:stretch>
        </p:blipFill>
        <p:spPr>
          <a:xfrm rot="1949666">
            <a:off x="8629961" y="5410277"/>
            <a:ext cx="1663849" cy="1706203"/>
          </a:xfrm>
          <a:prstGeom prst="rect">
            <a:avLst/>
          </a:prstGeom>
        </p:spPr>
      </p:pic>
      <p:pic>
        <p:nvPicPr>
          <p:cNvPr id="72" name="Graphic 2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097" b="15360"/>
          <a:stretch>
            <a:fillRect/>
          </a:stretch>
        </p:blipFill>
        <p:spPr>
          <a:xfrm>
            <a:off x="10256161" y="2653219"/>
            <a:ext cx="1935840" cy="4204781"/>
          </a:xfrm>
          <a:prstGeom prst="rect">
            <a:avLst/>
          </a:prstGeom>
        </p:spPr>
      </p:pic>
      <p:pic>
        <p:nvPicPr>
          <p:cNvPr id="73" name="Graphic 4"/>
          <p:cNvPicPr>
            <a:picLocks noChangeAspect="1"/>
          </p:cNvPicPr>
          <p:nvPr/>
        </p:nvPicPr>
        <p:blipFill>
          <a:blip>
            <a:alphaModFix amt="2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 rot="863926" flipH="1">
            <a:off x="4315843" y="32297"/>
            <a:ext cx="5145493" cy="4967824"/>
          </a:xfrm>
          <a:prstGeom prst="rect">
            <a:avLst/>
          </a:prstGeom>
        </p:spPr>
      </p:pic>
      <p:sp>
        <p:nvSpPr>
          <p:cNvPr id="64" name="Free-form: Shape 63">
            <a:extLst>
              <a:ext uri="{FF2B5EF4-FFF2-40B4-BE49-F238E27FC236}">
                <a16:creationId xmlns:a16="http://schemas.microsoft.com/office/drawing/2014/main" id="{5DFFAD41-A250-F1C3-39F5-8CD2E5F92952}"/>
              </a:ext>
            </a:extLst>
          </p:cNvPr>
          <p:cNvSpPr>
            <a:spLocks noGrp="1"/>
          </p:cNvSpPr>
          <p:nvPr/>
        </p:nvSpPr>
        <p:spPr>
          <a:xfrm>
            <a:off x="-38541" y="31661"/>
            <a:ext cx="9344478" cy="6859114"/>
          </a:xfrm>
          <a:custGeom>
            <a:avLst/>
            <a:gdLst>
              <a:gd name="csX0" fmla="*/ 3476478 w 9344478"/>
              <a:gd name="csY0" fmla="*/ 0 h 6859114"/>
              <a:gd name="csX1" fmla="*/ 9344478 w 9344478"/>
              <a:gd name="csY1" fmla="*/ 5868001 h 6859114"/>
              <a:gd name="csX2" fmla="*/ 9276865 w 9344478"/>
              <a:gd name="csY2" fmla="*/ 6761639 h 6859114"/>
              <a:gd name="csX3" fmla="*/ 9259458 w 9344478"/>
              <a:gd name="csY3" fmla="*/ 6859114 h 6859114"/>
              <a:gd name="csX4" fmla="*/ 0 w 9344478"/>
              <a:gd name="csY4" fmla="*/ 6859114 h 6859114"/>
              <a:gd name="csX5" fmla="*/ 0 w 9344478"/>
              <a:gd name="csY5" fmla="*/ 1141273 h 6859114"/>
              <a:gd name="csX6" fmla="*/ 195624 w 9344478"/>
              <a:gd name="csY6" fmla="*/ 1002162 h 6859114"/>
              <a:gd name="csX7" fmla="*/ 3476478 w 9344478"/>
              <a:gd name="csY7" fmla="*/ 0 h 6859114"/>
            </a:gdLst>
            <a:ahLst/>
            <a:cxnLst/>
            <a:rect l="l" t="t" r="r" b="b"/>
            <a:pathLst>
              <a:path w="9344478" h="6859114">
                <a:moveTo>
                  <a:pt x="3476478" y="0"/>
                </a:moveTo>
                <a:cubicBezTo>
                  <a:pt x="6717286" y="0"/>
                  <a:pt x="9344478" y="2627193"/>
                  <a:pt x="9344478" y="5868001"/>
                </a:cubicBezTo>
                <a:cubicBezTo>
                  <a:pt x="9344478" y="6171826"/>
                  <a:pt x="9321387" y="6470259"/>
                  <a:pt x="9276865" y="6761639"/>
                </a:cubicBezTo>
                <a:lnTo>
                  <a:pt x="9259458" y="6859114"/>
                </a:lnTo>
                <a:lnTo>
                  <a:pt x="0" y="6859114"/>
                </a:lnTo>
                <a:lnTo>
                  <a:pt x="0" y="1141273"/>
                </a:lnTo>
                <a:lnTo>
                  <a:pt x="195624" y="1002162"/>
                </a:lnTo>
                <a:cubicBezTo>
                  <a:pt x="1132162" y="369449"/>
                  <a:pt x="2261176" y="0"/>
                  <a:pt x="3476478" y="0"/>
                </a:cubicBezTo>
                <a:close/>
              </a:path>
            </a:pathLst>
          </a:custGeom>
          <a:solidFill>
            <a:srgbClr val="0E28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63" name="Free-form: Shape 62">
            <a:extLst>
              <a:ext uri="{FF2B5EF4-FFF2-40B4-BE49-F238E27FC236}">
                <a16:creationId xmlns:a16="http://schemas.microsoft.com/office/drawing/2014/main" id="{832558E8-E2A1-6F40-FE43-79DDFD8122C1}"/>
              </a:ext>
            </a:extLst>
          </p:cNvPr>
          <p:cNvSpPr>
            <a:spLocks noGrp="1"/>
          </p:cNvSpPr>
          <p:nvPr/>
        </p:nvSpPr>
        <p:spPr>
          <a:xfrm>
            <a:off x="-38541" y="143687"/>
            <a:ext cx="9232454" cy="6747089"/>
          </a:xfrm>
          <a:custGeom>
            <a:avLst/>
            <a:gdLst>
              <a:gd name="csX0" fmla="*/ 3476480 w 9232454"/>
              <a:gd name="csY0" fmla="*/ 0 h 6747089"/>
              <a:gd name="csX1" fmla="*/ 9232454 w 9232454"/>
              <a:gd name="csY1" fmla="*/ 5755976 h 6747089"/>
              <a:gd name="csX2" fmla="*/ 9166132 w 9232454"/>
              <a:gd name="csY2" fmla="*/ 6632554 h 6747089"/>
              <a:gd name="csX3" fmla="*/ 9145679 w 9232454"/>
              <a:gd name="csY3" fmla="*/ 6747089 h 6747089"/>
              <a:gd name="csX4" fmla="*/ 0 w 9232454"/>
              <a:gd name="csY4" fmla="*/ 6747089 h 6747089"/>
              <a:gd name="csX5" fmla="*/ 0 w 9232454"/>
              <a:gd name="csY5" fmla="*/ 1169117 h 6747089"/>
              <a:gd name="csX6" fmla="*/ 32588 w 9232454"/>
              <a:gd name="csY6" fmla="*/ 1143509 h 6747089"/>
              <a:gd name="csX7" fmla="*/ 3476480 w 9232454"/>
              <a:gd name="csY7" fmla="*/ 0 h 6747089"/>
            </a:gdLst>
            <a:ahLst/>
            <a:cxnLst/>
            <a:rect l="l" t="t" r="r" b="b"/>
            <a:pathLst>
              <a:path w="9232454" h="6747089">
                <a:moveTo>
                  <a:pt x="3476480" y="0"/>
                </a:moveTo>
                <a:cubicBezTo>
                  <a:pt x="6655417" y="0"/>
                  <a:pt x="9232454" y="2577038"/>
                  <a:pt x="9232454" y="5755976"/>
                </a:cubicBezTo>
                <a:cubicBezTo>
                  <a:pt x="9232454" y="6054002"/>
                  <a:pt x="9209804" y="6346737"/>
                  <a:pt x="9166132" y="6632554"/>
                </a:cubicBezTo>
                <a:lnTo>
                  <a:pt x="9145679" y="6747089"/>
                </a:lnTo>
                <a:lnTo>
                  <a:pt x="0" y="6747089"/>
                </a:lnTo>
                <a:lnTo>
                  <a:pt x="0" y="1169117"/>
                </a:lnTo>
                <a:lnTo>
                  <a:pt x="32588" y="1143509"/>
                </a:lnTo>
                <a:cubicBezTo>
                  <a:pt x="992930" y="425312"/>
                  <a:pt x="2185036" y="0"/>
                  <a:pt x="3476480" y="0"/>
                </a:cubicBezTo>
                <a:close/>
              </a:path>
            </a:pathLst>
          </a:cu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9" name="Free-form: Shape 58">
            <a:extLst>
              <a:ext uri="{FF2B5EF4-FFF2-40B4-BE49-F238E27FC236}">
                <a16:creationId xmlns:a16="http://schemas.microsoft.com/office/drawing/2014/main" id="{7E0FF2FB-DC01-6200-51E9-5597E13BA268}"/>
              </a:ext>
            </a:extLst>
          </p:cNvPr>
          <p:cNvSpPr>
            <a:spLocks noGrp="1"/>
          </p:cNvSpPr>
          <p:nvPr/>
        </p:nvSpPr>
        <p:spPr>
          <a:xfrm>
            <a:off x="-38541" y="564357"/>
            <a:ext cx="8752788" cy="9243600"/>
          </a:xfrm>
          <a:custGeom>
            <a:avLst/>
            <a:gdLst>
              <a:gd name="csX0" fmla="*/ 3476478 w 8752788"/>
              <a:gd name="csY0" fmla="*/ 0 h 9243600"/>
              <a:gd name="csX1" fmla="*/ 8752788 w 8752788"/>
              <a:gd name="csY1" fmla="*/ 5276310 h 9243600"/>
              <a:gd name="csX2" fmla="*/ 8691993 w 8752788"/>
              <a:gd name="csY2" fmla="*/ 6079841 h 9243600"/>
              <a:gd name="csX3" fmla="*/ 8658494 w 8752788"/>
              <a:gd name="csY3" fmla="*/ 6267424 h 9243600"/>
              <a:gd name="csX4" fmla="*/ 1 w 8752788"/>
              <a:gd name="csY4" fmla="*/ 6267424 h 9243600"/>
              <a:gd name="csX5" fmla="*/ 1 w 8752788"/>
              <a:gd name="csY5" fmla="*/ 9243600 h 9243600"/>
              <a:gd name="csX6" fmla="*/ 0 w 8752788"/>
              <a:gd name="csY6" fmla="*/ 9243600 h 9243600"/>
              <a:gd name="csX7" fmla="*/ 0 w 8752788"/>
              <a:gd name="csY7" fmla="*/ 1309020 h 9243600"/>
              <a:gd name="csX8" fmla="*/ 120255 w 8752788"/>
              <a:gd name="csY8" fmla="*/ 1204853 h 9243600"/>
              <a:gd name="csX9" fmla="*/ 3476478 w 8752788"/>
              <a:gd name="csY9" fmla="*/ 0 h 9243600"/>
            </a:gdLst>
            <a:ahLst/>
            <a:cxnLst/>
            <a:rect l="l" t="t" r="r" b="b"/>
            <a:pathLst>
              <a:path w="8752788" h="9243600">
                <a:moveTo>
                  <a:pt x="3476478" y="0"/>
                </a:moveTo>
                <a:cubicBezTo>
                  <a:pt x="6390504" y="0"/>
                  <a:pt x="8752788" y="2362284"/>
                  <a:pt x="8752788" y="5276310"/>
                </a:cubicBezTo>
                <a:cubicBezTo>
                  <a:pt x="8752788" y="5549500"/>
                  <a:pt x="8732026" y="5817841"/>
                  <a:pt x="8691993" y="6079841"/>
                </a:cubicBezTo>
                <a:lnTo>
                  <a:pt x="8658494" y="6267424"/>
                </a:lnTo>
                <a:lnTo>
                  <a:pt x="1" y="6267424"/>
                </a:lnTo>
                <a:lnTo>
                  <a:pt x="1" y="9243600"/>
                </a:lnTo>
                <a:lnTo>
                  <a:pt x="0" y="9243600"/>
                </a:lnTo>
                <a:lnTo>
                  <a:pt x="0" y="1309020"/>
                </a:lnTo>
                <a:lnTo>
                  <a:pt x="120255" y="1204853"/>
                </a:lnTo>
                <a:cubicBezTo>
                  <a:pt x="1032312" y="452156"/>
                  <a:pt x="2201592" y="0"/>
                  <a:pt x="3476478" y="0"/>
                </a:cubicBezTo>
                <a:close/>
              </a:path>
            </a:pathLst>
          </a:cu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55" name="Free-form: Shape 54">
            <a:extLst>
              <a:ext uri="{FF2B5EF4-FFF2-40B4-BE49-F238E27FC236}">
                <a16:creationId xmlns:a16="http://schemas.microsoft.com/office/drawing/2014/main" id="{B0EF0FC5-15C5-56AD-7738-AD8C98F6EC28}"/>
              </a:ext>
            </a:extLst>
          </p:cNvPr>
          <p:cNvSpPr>
            <a:spLocks noGrp="1"/>
          </p:cNvSpPr>
          <p:nvPr/>
        </p:nvSpPr>
        <p:spPr>
          <a:xfrm>
            <a:off x="-38541" y="1103016"/>
            <a:ext cx="8273125" cy="5787759"/>
          </a:xfrm>
          <a:custGeom>
            <a:avLst/>
            <a:gdLst>
              <a:gd name="csX0" fmla="*/ 3476480 w 8273125"/>
              <a:gd name="csY0" fmla="*/ 0 h 5787759"/>
              <a:gd name="csX1" fmla="*/ 8273125 w 8273125"/>
              <a:gd name="csY1" fmla="*/ 4796646 h 5787759"/>
              <a:gd name="csX2" fmla="*/ 8175675 w 8273125"/>
              <a:gd name="csY2" fmla="*/ 5763338 h 5787759"/>
              <a:gd name="csX3" fmla="*/ 8169395 w 8273125"/>
              <a:gd name="csY3" fmla="*/ 5787759 h 5787759"/>
              <a:gd name="csX4" fmla="*/ 0 w 8273125"/>
              <a:gd name="csY4" fmla="*/ 5787759 h 5787759"/>
              <a:gd name="csX5" fmla="*/ 0 w 8273125"/>
              <a:gd name="csY5" fmla="*/ 1493785 h 5787759"/>
              <a:gd name="csX6" fmla="*/ 84738 w 8273125"/>
              <a:gd name="csY6" fmla="*/ 1404906 h 5787759"/>
              <a:gd name="csX7" fmla="*/ 3476480 w 8273125"/>
              <a:gd name="csY7" fmla="*/ 0 h 5787759"/>
            </a:gdLst>
            <a:ahLst/>
            <a:cxnLst/>
            <a:rect l="l" t="t" r="r" b="b"/>
            <a:pathLst>
              <a:path w="8273125" h="5787759">
                <a:moveTo>
                  <a:pt x="3476480" y="0"/>
                </a:moveTo>
                <a:cubicBezTo>
                  <a:pt x="6125593" y="0"/>
                  <a:pt x="8273125" y="2147532"/>
                  <a:pt x="8273125" y="4796646"/>
                </a:cubicBezTo>
                <a:cubicBezTo>
                  <a:pt x="8273125" y="5127786"/>
                  <a:pt x="8239570" y="5451088"/>
                  <a:pt x="8175675" y="5763338"/>
                </a:cubicBezTo>
                <a:lnTo>
                  <a:pt x="8169395" y="5787759"/>
                </a:lnTo>
                <a:lnTo>
                  <a:pt x="0" y="5787759"/>
                </a:lnTo>
                <a:lnTo>
                  <a:pt x="0" y="1493785"/>
                </a:lnTo>
                <a:lnTo>
                  <a:pt x="84738" y="1404906"/>
                </a:lnTo>
                <a:cubicBezTo>
                  <a:pt x="952761" y="536883"/>
                  <a:pt x="2151922" y="0"/>
                  <a:pt x="34764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7" name="Free-form: Shape 46">
            <a:extLst>
              <a:ext uri="{FF2B5EF4-FFF2-40B4-BE49-F238E27FC236}">
                <a16:creationId xmlns:a16="http://schemas.microsoft.com/office/drawing/2014/main" id="{414A5A92-1C73-FB2D-EEE4-EA4397E7D3F2}"/>
              </a:ext>
            </a:extLst>
          </p:cNvPr>
          <p:cNvSpPr>
            <a:spLocks noGrp="1"/>
          </p:cNvSpPr>
          <p:nvPr/>
        </p:nvSpPr>
        <p:spPr>
          <a:xfrm>
            <a:off x="-38541" y="4780532"/>
            <a:ext cx="8272136" cy="1080000"/>
          </a:xfrm>
          <a:custGeom>
            <a:avLst/>
            <a:gdLst>
              <a:gd name="csX0" fmla="*/ 0 w 8272136"/>
              <a:gd name="csY0" fmla="*/ 0 h 1080000"/>
              <a:gd name="csX1" fmla="*/ 8140492 w 8272136"/>
              <a:gd name="csY1" fmla="*/ 0 h 1080000"/>
              <a:gd name="csX2" fmla="*/ 8175674 w 8272136"/>
              <a:gd name="csY2" fmla="*/ 152439 h 1080000"/>
              <a:gd name="csX3" fmla="*/ 8266884 w 8272136"/>
              <a:gd name="csY3" fmla="*/ 872296 h 1080000"/>
              <a:gd name="csX4" fmla="*/ 8272136 w 8272136"/>
              <a:gd name="csY4" fmla="*/ 1080000 h 1080000"/>
              <a:gd name="csX5" fmla="*/ 0 w 8272136"/>
              <a:gd name="csY5" fmla="*/ 1080000 h 1080000"/>
            </a:gdLst>
            <a:ahLst/>
            <a:cxnLst/>
            <a:rect l="l" t="t" r="r" b="b"/>
            <a:pathLst>
              <a:path w="8272136" h="1080000">
                <a:moveTo>
                  <a:pt x="0" y="0"/>
                </a:moveTo>
                <a:lnTo>
                  <a:pt x="8140492" y="0"/>
                </a:lnTo>
                <a:lnTo>
                  <a:pt x="8175674" y="152439"/>
                </a:lnTo>
                <a:cubicBezTo>
                  <a:pt x="8223596" y="386626"/>
                  <a:pt x="8254451" y="627031"/>
                  <a:pt x="8266884" y="872296"/>
                </a:cubicBezTo>
                <a:lnTo>
                  <a:pt x="8272136" y="1080000"/>
                </a:lnTo>
                <a:lnTo>
                  <a:pt x="0" y="1080000"/>
                </a:lnTo>
                <a:close/>
              </a:path>
            </a:pathLst>
          </a:custGeom>
          <a:solidFill>
            <a:srgbClr val="F7A8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pic>
        <p:nvPicPr>
          <p:cNvPr id="79" name="Image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7" y="5991373"/>
            <a:ext cx="1557851" cy="728041"/>
          </a:xfrm>
          <a:prstGeom prst="rect">
            <a:avLst/>
          </a:prstGeom>
        </p:spPr>
      </p:pic>
      <p:pic>
        <p:nvPicPr>
          <p:cNvPr id="80" name="Picture 154"/>
          <p:cNvPicPr>
            <a:picLocks noChangeAspect="1"/>
          </p:cNvPicPr>
          <p:nvPr/>
        </p:nvPicPr>
        <p:blipFill>
          <a:blip r:embed="rId4"/>
          <a:srcRect r="36353"/>
          <a:stretch>
            <a:fillRect/>
          </a:stretch>
        </p:blipFill>
        <p:spPr>
          <a:xfrm>
            <a:off x="1882450" y="6103214"/>
            <a:ext cx="1142973" cy="504359"/>
          </a:xfrm>
          <a:prstGeom prst="rect">
            <a:avLst/>
          </a:prstGeom>
        </p:spPr>
      </p:pic>
      <p:sp>
        <p:nvSpPr>
          <p:cNvPr id="53" name="Free-form: Shape 52">
            <a:extLst>
              <a:ext uri="{FF2B5EF4-FFF2-40B4-BE49-F238E27FC236}">
                <a16:creationId xmlns:a16="http://schemas.microsoft.com/office/drawing/2014/main" id="{B69C4335-81F8-8E12-911B-735BB3458379}"/>
              </a:ext>
            </a:extLst>
          </p:cNvPr>
          <p:cNvSpPr>
            <a:spLocks noGrp="1"/>
          </p:cNvSpPr>
          <p:nvPr/>
        </p:nvSpPr>
        <p:spPr>
          <a:xfrm>
            <a:off x="-38541" y="5680532"/>
            <a:ext cx="8272137" cy="180000"/>
          </a:xfrm>
          <a:custGeom>
            <a:avLst/>
            <a:gdLst>
              <a:gd name="csX0" fmla="*/ 0 w 8272137"/>
              <a:gd name="csY0" fmla="*/ 0 h 180000"/>
              <a:gd name="csX1" fmla="*/ 8267586 w 8272137"/>
              <a:gd name="csY1" fmla="*/ 0 h 180000"/>
              <a:gd name="csX2" fmla="*/ 8272137 w 8272137"/>
              <a:gd name="csY2" fmla="*/ 180000 h 180000"/>
              <a:gd name="csX3" fmla="*/ 0 w 8272137"/>
              <a:gd name="csY3" fmla="*/ 180000 h 180000"/>
            </a:gdLst>
            <a:ahLst/>
            <a:cxnLst/>
            <a:rect l="l" t="t" r="r" b="b"/>
            <a:pathLst>
              <a:path w="8272137" h="180000">
                <a:moveTo>
                  <a:pt x="0" y="0"/>
                </a:moveTo>
                <a:lnTo>
                  <a:pt x="8267586" y="0"/>
                </a:lnTo>
                <a:lnTo>
                  <a:pt x="8272137" y="180000"/>
                </a:lnTo>
                <a:lnTo>
                  <a:pt x="0" y="180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7480EA7A-48A8-46F7-71DE-A309339E92C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8747" y="4007976"/>
            <a:ext cx="6616700" cy="657933"/>
          </a:xfrm>
          <a:prstGeom prst="rect">
            <a:avLst/>
          </a:prstGeom>
        </p:spPr>
        <p:txBody>
          <a:bodyPr/>
          <a:lstStyle>
            <a:lvl1pPr>
              <a:buNone/>
              <a:defRPr sz="2800" b="0" i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sp>
        <p:nvSpPr>
          <p:cNvPr id="50" name="Text Placeholder 48">
            <a:extLst>
              <a:ext uri="{FF2B5EF4-FFF2-40B4-BE49-F238E27FC236}">
                <a16:creationId xmlns:a16="http://schemas.microsoft.com/office/drawing/2014/main" id="{B1988EB6-7F74-1712-5220-8050E7A3999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8747" y="4922465"/>
            <a:ext cx="6616700" cy="657933"/>
          </a:xfrm>
          <a:prstGeom prst="rect">
            <a:avLst/>
          </a:prstGeom>
        </p:spPr>
        <p:txBody>
          <a:bodyPr anchor="ctr"/>
          <a:lstStyle>
            <a:lvl1pPr>
              <a:buNone/>
              <a:defRPr sz="3200" b="1" kern="1200" spc="-15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800" b="1" kern="1200" spc="-150">
                <a:solidFill>
                  <a:schemeClr val="accent2"/>
                </a:solidFill>
                <a:latin typeface="Calibri"/>
                <a:ea typeface="Calibri"/>
                <a:cs typeface="Calibri"/>
              </a:defRPr>
            </a:lvl5pPr>
          </a:lstStyle>
          <a:p>
            <a:r>
              <a:rPr sz="2800" b="1" spc="-15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[Inserir Título]</a:t>
            </a:r>
          </a:p>
        </p:txBody>
      </p:sp>
      <p:pic>
        <p:nvPicPr>
          <p:cNvPr id="84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8669" y="1912132"/>
            <a:ext cx="6203471" cy="18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754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4C32EF14-0325-48E9-C559-3D3DBB6F87BF}"/>
              </a:ext>
            </a:extLst>
          </p:cNvPr>
          <p:cNvSpPr>
            <a:spLocks noGrp="1"/>
          </p:cNvSpPr>
          <p:nvPr/>
        </p:nvSpPr>
        <p:spPr>
          <a:xfrm>
            <a:off x="10032000" y="1658521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46447EA-F514-7D89-11F3-BCF0B355FC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520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8FC03E-B25D-CDD8-23C4-7D94EE5122FB}"/>
              </a:ext>
            </a:extLst>
          </p:cNvPr>
          <p:cNvSpPr>
            <a:spLocks noGrp="1"/>
          </p:cNvSpPr>
          <p:nvPr/>
        </p:nvSpPr>
        <p:spPr>
          <a:xfrm>
            <a:off x="9672000" y="0"/>
            <a:ext cx="2520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C09210-8481-96B3-B8C8-7145F8F299F6}"/>
              </a:ext>
            </a:extLst>
          </p:cNvPr>
          <p:cNvSpPr>
            <a:spLocks noGrp="1"/>
          </p:cNvSpPr>
          <p:nvPr/>
        </p:nvSpPr>
        <p:spPr>
          <a:xfrm>
            <a:off x="7254000" y="0"/>
            <a:ext cx="2520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DB302E-E0C9-5039-6BF1-B692865426E3}"/>
              </a:ext>
            </a:extLst>
          </p:cNvPr>
          <p:cNvSpPr>
            <a:spLocks noGrp="1"/>
          </p:cNvSpPr>
          <p:nvPr/>
        </p:nvSpPr>
        <p:spPr>
          <a:xfrm>
            <a:off x="4836000" y="0"/>
            <a:ext cx="252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6B8DFD-79E3-FA73-2790-64560A2458C0}"/>
              </a:ext>
            </a:extLst>
          </p:cNvPr>
          <p:cNvSpPr>
            <a:spLocks noGrp="1"/>
          </p:cNvSpPr>
          <p:nvPr/>
        </p:nvSpPr>
        <p:spPr>
          <a:xfrm>
            <a:off x="2418000" y="0"/>
            <a:ext cx="2520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79905825-AE5F-082D-ECDF-B8EA2FB56F4F}"/>
              </a:ext>
            </a:extLst>
          </p:cNvPr>
          <p:cNvSpPr>
            <a:spLocks noGrp="1"/>
          </p:cNvSpPr>
          <p:nvPr/>
        </p:nvSpPr>
        <p:spPr>
          <a:xfrm rot="5400000">
            <a:off x="2213930" y="2382012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CDAE6A4-DA0C-1632-E08B-64FEB1AE5A37}"/>
              </a:ext>
            </a:extLst>
          </p:cNvPr>
          <p:cNvSpPr>
            <a:spLocks noGrp="1"/>
          </p:cNvSpPr>
          <p:nvPr/>
        </p:nvSpPr>
        <p:spPr>
          <a:xfrm rot="5400000">
            <a:off x="4631930" y="2382012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18368131-6A0A-4ABB-1060-CCFFE55C2507}"/>
              </a:ext>
            </a:extLst>
          </p:cNvPr>
          <p:cNvSpPr>
            <a:spLocks noGrp="1"/>
          </p:cNvSpPr>
          <p:nvPr/>
        </p:nvSpPr>
        <p:spPr>
          <a:xfrm rot="5400000">
            <a:off x="7049930" y="2382012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F9DB30E-E2CD-E077-4B44-B2F1F06CD516}"/>
              </a:ext>
            </a:extLst>
          </p:cNvPr>
          <p:cNvSpPr>
            <a:spLocks noGrp="1"/>
          </p:cNvSpPr>
          <p:nvPr/>
        </p:nvSpPr>
        <p:spPr>
          <a:xfrm rot="5400000">
            <a:off x="9467930" y="2382012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CBF28A-3C13-8AD1-FA99-3A5E81A2202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A7512A-B185-B4FF-CA8D-93CE55176E92}"/>
              </a:ext>
            </a:extLst>
          </p:cNvPr>
          <p:cNvSpPr>
            <a:spLocks noGrp="1"/>
          </p:cNvSpPr>
          <p:nvPr/>
        </p:nvSpPr>
        <p:spPr>
          <a:xfrm>
            <a:off x="9672000" y="3458521"/>
            <a:ext cx="2520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3A308D-C2D7-68CA-3A6F-3E08B34E1DA8}"/>
              </a:ext>
            </a:extLst>
          </p:cNvPr>
          <p:cNvSpPr>
            <a:spLocks noGrp="1"/>
          </p:cNvSpPr>
          <p:nvPr/>
        </p:nvSpPr>
        <p:spPr>
          <a:xfrm>
            <a:off x="7254000" y="3458521"/>
            <a:ext cx="252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CFB3A2-7A2A-340F-C5A2-F6D69D89E90B}"/>
              </a:ext>
            </a:extLst>
          </p:cNvPr>
          <p:cNvSpPr>
            <a:spLocks noGrp="1"/>
          </p:cNvSpPr>
          <p:nvPr/>
        </p:nvSpPr>
        <p:spPr>
          <a:xfrm>
            <a:off x="4836000" y="3458521"/>
            <a:ext cx="252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9479215-84A5-2F2C-E681-A68D1C759A20}"/>
              </a:ext>
            </a:extLst>
          </p:cNvPr>
          <p:cNvSpPr>
            <a:spLocks noGrp="1"/>
          </p:cNvSpPr>
          <p:nvPr/>
        </p:nvSpPr>
        <p:spPr>
          <a:xfrm>
            <a:off x="2418000" y="3458521"/>
            <a:ext cx="252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36CA76-DB83-E2CD-E615-21B4D3DC24D8}"/>
              </a:ext>
            </a:extLst>
          </p:cNvPr>
          <p:cNvSpPr>
            <a:spLocks noGrp="1"/>
          </p:cNvSpPr>
          <p:nvPr/>
        </p:nvSpPr>
        <p:spPr>
          <a:xfrm>
            <a:off x="10163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FBE6CB90-C9A9-4B44-8B9D-566121ABF9CB}"/>
              </a:ext>
            </a:extLst>
          </p:cNvPr>
          <p:cNvSpPr>
            <a:spLocks noGrp="1"/>
          </p:cNvSpPr>
          <p:nvPr/>
        </p:nvSpPr>
        <p:spPr>
          <a:xfrm>
            <a:off x="10032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448FE4-363A-8586-4F4F-43648683F350}"/>
              </a:ext>
            </a:extLst>
          </p:cNvPr>
          <p:cNvSpPr>
            <a:spLocks noGrp="1"/>
          </p:cNvSpPr>
          <p:nvPr/>
        </p:nvSpPr>
        <p:spPr>
          <a:xfrm>
            <a:off x="7745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931C99E0-57BF-491C-AE63-D2DF88DA52A1}"/>
              </a:ext>
            </a:extLst>
          </p:cNvPr>
          <p:cNvSpPr>
            <a:spLocks noGrp="1"/>
          </p:cNvSpPr>
          <p:nvPr/>
        </p:nvSpPr>
        <p:spPr>
          <a:xfrm>
            <a:off x="7614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96F15FD-0256-1745-74AE-B4902437427A}"/>
              </a:ext>
            </a:extLst>
          </p:cNvPr>
          <p:cNvSpPr>
            <a:spLocks noGrp="1"/>
          </p:cNvSpPr>
          <p:nvPr/>
        </p:nvSpPr>
        <p:spPr>
          <a:xfrm>
            <a:off x="5327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28" name="Straight Connector 27">
            <a:extLst>
              <a:ext uri="{FF2B5EF4-FFF2-40B4-BE49-F238E27FC236}">
                <a16:creationId xmlns:a16="http://schemas.microsoft.com/office/drawing/2014/main" id="{852CB4CF-0417-45D1-96E5-1E0F127EE1AD}"/>
              </a:ext>
            </a:extLst>
          </p:cNvPr>
          <p:cNvSpPr>
            <a:spLocks noGrp="1"/>
          </p:cNvSpPr>
          <p:nvPr/>
        </p:nvSpPr>
        <p:spPr>
          <a:xfrm>
            <a:off x="5196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D259FE4-F5A3-932A-866A-C369F9CE1EE7}"/>
              </a:ext>
            </a:extLst>
          </p:cNvPr>
          <p:cNvSpPr>
            <a:spLocks noGrp="1"/>
          </p:cNvSpPr>
          <p:nvPr/>
        </p:nvSpPr>
        <p:spPr>
          <a:xfrm>
            <a:off x="2909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9174D886-FD3E-4D74-A35D-97C05AA537EB}"/>
              </a:ext>
            </a:extLst>
          </p:cNvPr>
          <p:cNvSpPr>
            <a:spLocks noGrp="1"/>
          </p:cNvSpPr>
          <p:nvPr/>
        </p:nvSpPr>
        <p:spPr>
          <a:xfrm>
            <a:off x="2778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85028B0-5267-4F60-AD50-94B5DED68692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252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5D83A1-86FA-ED45-0414-F4F635170754}"/>
              </a:ext>
            </a:extLst>
          </p:cNvPr>
          <p:cNvSpPr>
            <a:spLocks noGrp="1"/>
          </p:cNvSpPr>
          <p:nvPr/>
        </p:nvSpPr>
        <p:spPr>
          <a:xfrm>
            <a:off x="491316" y="1789837"/>
            <a:ext cx="153736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316EE1E3-52F8-4E87-AB9A-A2374E86BA7C}"/>
              </a:ext>
            </a:extLst>
          </p:cNvPr>
          <p:cNvSpPr>
            <a:spLocks noGrp="1"/>
          </p:cNvSpPr>
          <p:nvPr/>
        </p:nvSpPr>
        <p:spPr>
          <a:xfrm>
            <a:off x="360000" y="4805888"/>
            <a:ext cx="180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7" name="Text Placeholder 60">
            <a:extLst>
              <a:ext uri="{FF2B5EF4-FFF2-40B4-BE49-F238E27FC236}">
                <a16:creationId xmlns:a16="http://schemas.microsoft.com/office/drawing/2014/main" id="{8DEB7936-5376-352E-04AA-349254DF74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48" name="Text Placeholder 60">
            <a:extLst>
              <a:ext uri="{FF2B5EF4-FFF2-40B4-BE49-F238E27FC236}">
                <a16:creationId xmlns:a16="http://schemas.microsoft.com/office/drawing/2014/main" id="{BFD91CAD-BE03-4A58-7A1E-75F010C6C6E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7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49" name="Text Placeholder 60">
            <a:extLst>
              <a:ext uri="{FF2B5EF4-FFF2-40B4-BE49-F238E27FC236}">
                <a16:creationId xmlns:a16="http://schemas.microsoft.com/office/drawing/2014/main" id="{C93D5881-CB7C-83CC-A564-E4F99A2E04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88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0" name="Text Placeholder 60">
            <a:extLst>
              <a:ext uri="{FF2B5EF4-FFF2-40B4-BE49-F238E27FC236}">
                <a16:creationId xmlns:a16="http://schemas.microsoft.com/office/drawing/2014/main" id="{D4F0E338-C92E-9481-9A99-B00CA4073439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8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1" name="Text Placeholder 60">
            <a:extLst>
              <a:ext uri="{FF2B5EF4-FFF2-40B4-BE49-F238E27FC236}">
                <a16:creationId xmlns:a16="http://schemas.microsoft.com/office/drawing/2014/main" id="{8EE2F0A5-4FFF-E8F3-E2D5-01AE1655FD9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724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2" name="Text Placeholder 60">
            <a:extLst>
              <a:ext uri="{FF2B5EF4-FFF2-40B4-BE49-F238E27FC236}">
                <a16:creationId xmlns:a16="http://schemas.microsoft.com/office/drawing/2014/main" id="{24A8AA6C-60A5-A922-D0A0-E0B34FD0674C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72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3" name="Text Placeholder 60">
            <a:extLst>
              <a:ext uri="{FF2B5EF4-FFF2-40B4-BE49-F238E27FC236}">
                <a16:creationId xmlns:a16="http://schemas.microsoft.com/office/drawing/2014/main" id="{55550823-7F07-5BEA-BE0E-910730F02B6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4" name="Text Placeholder 60">
            <a:extLst>
              <a:ext uri="{FF2B5EF4-FFF2-40B4-BE49-F238E27FC236}">
                <a16:creationId xmlns:a16="http://schemas.microsoft.com/office/drawing/2014/main" id="{5096CABC-F489-1393-7DD0-862D628F0754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5" name="Text Placeholder 60">
            <a:extLst>
              <a:ext uri="{FF2B5EF4-FFF2-40B4-BE49-F238E27FC236}">
                <a16:creationId xmlns:a16="http://schemas.microsoft.com/office/drawing/2014/main" id="{9634A5A3-B795-C371-5EBC-AE8CB0630AE0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0142219" y="3702164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marL="228600" marR="0" lvl="0" indent="-22860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t>CAPÍTULO</a:t>
            </a:r>
          </a:p>
          <a:p>
            <a:pPr lvl="0">
              <a:buNone/>
            </a:pPr>
            <a:endParaRPr/>
          </a:p>
        </p:txBody>
      </p:sp>
      <p:sp>
        <p:nvSpPr>
          <p:cNvPr id="56" name="Text Placeholder 60">
            <a:extLst>
              <a:ext uri="{FF2B5EF4-FFF2-40B4-BE49-F238E27FC236}">
                <a16:creationId xmlns:a16="http://schemas.microsoft.com/office/drawing/2014/main" id="{677BB655-5870-0128-78F2-C4F4394B955F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014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52362DB-0994-0B37-7CCB-C7E5E35D97E8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9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0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947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0B32279-2D92-2ADA-7558-492CAEDCA3CF}"/>
              </a:ext>
            </a:extLst>
          </p:cNvPr>
          <p:cNvSpPr>
            <a:spLocks noGrp="1"/>
          </p:cNvSpPr>
          <p:nvPr/>
        </p:nvSpPr>
        <p:spPr>
          <a:xfrm>
            <a:off x="10428000" y="0"/>
            <a:ext cx="1764000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21514B1-1444-B7EF-511B-4929602366EA}"/>
              </a:ext>
            </a:extLst>
          </p:cNvPr>
          <p:cNvSpPr>
            <a:spLocks noGrp="1"/>
          </p:cNvSpPr>
          <p:nvPr/>
        </p:nvSpPr>
        <p:spPr>
          <a:xfrm>
            <a:off x="8690000" y="0"/>
            <a:ext cx="176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8B7F85-0AF8-A5AC-A6BB-F1EE50275ADB}"/>
              </a:ext>
            </a:extLst>
          </p:cNvPr>
          <p:cNvSpPr>
            <a:spLocks noGrp="1"/>
          </p:cNvSpPr>
          <p:nvPr/>
        </p:nvSpPr>
        <p:spPr>
          <a:xfrm>
            <a:off x="6952000" y="0"/>
            <a:ext cx="176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CB8672B-73D7-DE30-D599-51FC8685E336}"/>
              </a:ext>
            </a:extLst>
          </p:cNvPr>
          <p:cNvSpPr>
            <a:spLocks noGrp="1"/>
          </p:cNvSpPr>
          <p:nvPr/>
        </p:nvSpPr>
        <p:spPr>
          <a:xfrm>
            <a:off x="5214000" y="0"/>
            <a:ext cx="176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73EEE4-BB24-5112-B965-5306282CA7A7}"/>
              </a:ext>
            </a:extLst>
          </p:cNvPr>
          <p:cNvSpPr>
            <a:spLocks noGrp="1"/>
          </p:cNvSpPr>
          <p:nvPr/>
        </p:nvSpPr>
        <p:spPr>
          <a:xfrm>
            <a:off x="3476000" y="0"/>
            <a:ext cx="176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DD3B368-2672-666C-2B72-32069461841F}"/>
              </a:ext>
            </a:extLst>
          </p:cNvPr>
          <p:cNvSpPr>
            <a:spLocks noGrp="1"/>
          </p:cNvSpPr>
          <p:nvPr/>
        </p:nvSpPr>
        <p:spPr>
          <a:xfrm>
            <a:off x="1738000" y="0"/>
            <a:ext cx="1764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49177AC4-98B7-C474-3266-B79FE0649C04}"/>
              </a:ext>
            </a:extLst>
          </p:cNvPr>
          <p:cNvSpPr>
            <a:spLocks noGrp="1"/>
          </p:cNvSpPr>
          <p:nvPr/>
        </p:nvSpPr>
        <p:spPr>
          <a:xfrm rot="5400000">
            <a:off x="1391000" y="2378521"/>
            <a:ext cx="720000" cy="360000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A9ACD2E-B3F1-7A0F-49A0-AE6979E39574}"/>
              </a:ext>
            </a:extLst>
          </p:cNvPr>
          <p:cNvSpPr>
            <a:spLocks noGrp="1"/>
          </p:cNvSpPr>
          <p:nvPr/>
        </p:nvSpPr>
        <p:spPr>
          <a:xfrm rot="5400000">
            <a:off x="3129000" y="2378521"/>
            <a:ext cx="720000" cy="36000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C27AD34-4EE7-FF39-04D7-9CD1CB1746DA}"/>
              </a:ext>
            </a:extLst>
          </p:cNvPr>
          <p:cNvSpPr>
            <a:spLocks noGrp="1"/>
          </p:cNvSpPr>
          <p:nvPr/>
        </p:nvSpPr>
        <p:spPr>
          <a:xfrm rot="5400000">
            <a:off x="4867000" y="2378521"/>
            <a:ext cx="720000" cy="36000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FE6E7C0-8F3A-E1EB-E4B5-2E1EC76A3E28}"/>
              </a:ext>
            </a:extLst>
          </p:cNvPr>
          <p:cNvSpPr>
            <a:spLocks noGrp="1"/>
          </p:cNvSpPr>
          <p:nvPr/>
        </p:nvSpPr>
        <p:spPr>
          <a:xfrm rot="5400000">
            <a:off x="6605000" y="2378521"/>
            <a:ext cx="720000" cy="3600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4083F3BA-02B6-89CE-D3C2-778FBA75C732}"/>
              </a:ext>
            </a:extLst>
          </p:cNvPr>
          <p:cNvSpPr>
            <a:spLocks noGrp="1"/>
          </p:cNvSpPr>
          <p:nvPr/>
        </p:nvSpPr>
        <p:spPr>
          <a:xfrm rot="5400000">
            <a:off x="8343000" y="2378521"/>
            <a:ext cx="720000" cy="36000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BF408AB-856C-FE89-EDCE-A1BB41787489}"/>
              </a:ext>
            </a:extLst>
          </p:cNvPr>
          <p:cNvSpPr>
            <a:spLocks noGrp="1"/>
          </p:cNvSpPr>
          <p:nvPr/>
        </p:nvSpPr>
        <p:spPr>
          <a:xfrm rot="5400000">
            <a:off x="10081000" y="2378521"/>
            <a:ext cx="720000" cy="360000"/>
          </a:xfrm>
          <a:prstGeom prst="triangle">
            <a:avLst/>
          </a:prstGeom>
          <a:solidFill>
            <a:srgbClr val="237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493C9C-05BD-1545-E47F-F229B80F90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64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C98450-14EF-33AF-4854-FE2C3BD8AD5C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4585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4585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4585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4585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4585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4585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D3F9C00-4BF0-E910-65B2-98F7013038B6}"/>
              </a:ext>
            </a:extLst>
          </p:cNvPr>
          <p:cNvSpPr>
            <a:spLocks noGrp="1"/>
          </p:cNvSpPr>
          <p:nvPr/>
        </p:nvSpPr>
        <p:spPr>
          <a:xfrm>
            <a:off x="7204000" y="1658521"/>
            <a:ext cx="1260000" cy="180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2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D0E6DB45-2878-4E26-B68D-94CB44768CA6}"/>
              </a:ext>
            </a:extLst>
          </p:cNvPr>
          <p:cNvSpPr>
            <a:spLocks noGrp="1"/>
          </p:cNvSpPr>
          <p:nvPr/>
        </p:nvSpPr>
        <p:spPr>
          <a:xfrm>
            <a:off x="25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48946F61-ED55-4229-9FE5-AFFE2315A056}"/>
              </a:ext>
            </a:extLst>
          </p:cNvPr>
          <p:cNvSpPr>
            <a:spLocks noGrp="1"/>
          </p:cNvSpPr>
          <p:nvPr/>
        </p:nvSpPr>
        <p:spPr>
          <a:xfrm>
            <a:off x="199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F3D1C013-6B61-4A03-A429-6102CC5CFB9C}"/>
              </a:ext>
            </a:extLst>
          </p:cNvPr>
          <p:cNvSpPr>
            <a:spLocks noGrp="1"/>
          </p:cNvSpPr>
          <p:nvPr/>
        </p:nvSpPr>
        <p:spPr>
          <a:xfrm>
            <a:off x="3728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13FE4E4F-4DEE-4027-86BC-8D11EB8530BA}"/>
              </a:ext>
            </a:extLst>
          </p:cNvPr>
          <p:cNvSpPr>
            <a:spLocks noGrp="1"/>
          </p:cNvSpPr>
          <p:nvPr/>
        </p:nvSpPr>
        <p:spPr>
          <a:xfrm>
            <a:off x="5466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6905C44F-EA2B-40BD-8AD2-1DE5722A9C26}"/>
              </a:ext>
            </a:extLst>
          </p:cNvPr>
          <p:cNvSpPr>
            <a:spLocks noGrp="1"/>
          </p:cNvSpPr>
          <p:nvPr/>
        </p:nvSpPr>
        <p:spPr>
          <a:xfrm>
            <a:off x="7204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D1D0173B-9BFA-4985-A99E-C43448374C80}"/>
              </a:ext>
            </a:extLst>
          </p:cNvPr>
          <p:cNvSpPr>
            <a:spLocks noGrp="1"/>
          </p:cNvSpPr>
          <p:nvPr/>
        </p:nvSpPr>
        <p:spPr>
          <a:xfrm>
            <a:off x="8942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246ED433-62E1-4598-ABD7-A68EE662D399}"/>
              </a:ext>
            </a:extLst>
          </p:cNvPr>
          <p:cNvSpPr>
            <a:spLocks noGrp="1"/>
          </p:cNvSpPr>
          <p:nvPr/>
        </p:nvSpPr>
        <p:spPr>
          <a:xfrm>
            <a:off x="10680000" y="48125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7021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9735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pic>
        <p:nvPicPr>
          <p:cNvPr id="12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789837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500" b="1"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8949CD2-4194-EA19-C512-7DC07E4E64FE}"/>
              </a:ext>
            </a:extLst>
          </p:cNvPr>
          <p:cNvSpPr>
            <a:spLocks noGrp="1"/>
          </p:cNvSpPr>
          <p:nvPr/>
        </p:nvSpPr>
        <p:spPr>
          <a:xfrm>
            <a:off x="1569789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35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15545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889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62000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342000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34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A0CCA5-33B6-68DF-3659-0F29569F3511}"/>
              </a:ext>
            </a:extLst>
          </p:cNvPr>
          <p:cNvSpPr>
            <a:spLocks noGrp="1"/>
          </p:cNvSpPr>
          <p:nvPr/>
        </p:nvSpPr>
        <p:spPr>
          <a:xfrm>
            <a:off x="10428000" y="3026721"/>
            <a:ext cx="1764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076FD0A-4B5D-D91C-D7CB-C74AA4DB5979}"/>
              </a:ext>
            </a:extLst>
          </p:cNvPr>
          <p:cNvSpPr>
            <a:spLocks noGrp="1"/>
          </p:cNvSpPr>
          <p:nvPr/>
        </p:nvSpPr>
        <p:spPr>
          <a:xfrm>
            <a:off x="8690000" y="3026721"/>
            <a:ext cx="1764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6952000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5214000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3476000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1738000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0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7114000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7294000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7295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5376000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5556000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5557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3638000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3818000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3819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900000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2080000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208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9DA436CB-8E37-4106-B0C9-029C6D33F276}"/>
              </a:ext>
            </a:extLst>
          </p:cNvPr>
          <p:cNvSpPr>
            <a:spLocks noGrp="1"/>
          </p:cNvSpPr>
          <p:nvPr/>
        </p:nvSpPr>
        <p:spPr>
          <a:xfrm>
            <a:off x="25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10590000" y="1296069"/>
            <a:ext cx="1440000" cy="144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10770000" y="1476069"/>
            <a:ext cx="1080000" cy="108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10771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8852000" y="1296069"/>
            <a:ext cx="1440000" cy="144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9032000" y="1476069"/>
            <a:ext cx="1080000" cy="108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2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9033921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48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70D41E91-159D-4BB1-B2F9-C36EE25E92FD}"/>
              </a:ext>
            </a:extLst>
          </p:cNvPr>
          <p:cNvSpPr>
            <a:spLocks noGrp="1"/>
          </p:cNvSpPr>
          <p:nvPr/>
        </p:nvSpPr>
        <p:spPr>
          <a:xfrm>
            <a:off x="199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83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83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5CADB0B7-78F6-4EC8-AEA4-BC5E0873E16A}"/>
              </a:ext>
            </a:extLst>
          </p:cNvPr>
          <p:cNvSpPr>
            <a:spLocks noGrp="1"/>
          </p:cNvSpPr>
          <p:nvPr/>
        </p:nvSpPr>
        <p:spPr>
          <a:xfrm>
            <a:off x="3728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68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568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306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306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BE06DF25-EFD5-4749-B751-C5F8732803B7}"/>
              </a:ext>
            </a:extLst>
          </p:cNvPr>
          <p:cNvSpPr>
            <a:spLocks noGrp="1"/>
          </p:cNvSpPr>
          <p:nvPr/>
        </p:nvSpPr>
        <p:spPr>
          <a:xfrm>
            <a:off x="7204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7044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044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5" name="Straight Connector 74">
            <a:extLst>
              <a:ext uri="{FF2B5EF4-FFF2-40B4-BE49-F238E27FC236}">
                <a16:creationId xmlns:a16="http://schemas.microsoft.com/office/drawing/2014/main" id="{C03F1CE4-C43E-4C8A-AF13-77BCD9754C5A}"/>
              </a:ext>
            </a:extLst>
          </p:cNvPr>
          <p:cNvSpPr>
            <a:spLocks noGrp="1"/>
          </p:cNvSpPr>
          <p:nvPr/>
        </p:nvSpPr>
        <p:spPr>
          <a:xfrm>
            <a:off x="8942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6" name="Text Placeholder 60">
            <a:extLst>
              <a:ext uri="{FF2B5EF4-FFF2-40B4-BE49-F238E27FC236}">
                <a16:creationId xmlns:a16="http://schemas.microsoft.com/office/drawing/2014/main" id="{DB794D36-7633-255B-D263-65E77874B51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8782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7" name="Text Placeholder 60">
            <a:extLst>
              <a:ext uri="{FF2B5EF4-FFF2-40B4-BE49-F238E27FC236}">
                <a16:creationId xmlns:a16="http://schemas.microsoft.com/office/drawing/2014/main" id="{D839056E-E6BE-E65B-AA39-25FF9C964F7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82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8" name="Straight Connector 77">
            <a:extLst>
              <a:ext uri="{FF2B5EF4-FFF2-40B4-BE49-F238E27FC236}">
                <a16:creationId xmlns:a16="http://schemas.microsoft.com/office/drawing/2014/main" id="{758D4E34-E604-4B3A-A12E-76A0B465DDD0}"/>
              </a:ext>
            </a:extLst>
          </p:cNvPr>
          <p:cNvSpPr>
            <a:spLocks noGrp="1"/>
          </p:cNvSpPr>
          <p:nvPr/>
        </p:nvSpPr>
        <p:spPr>
          <a:xfrm>
            <a:off x="10680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9" name="Text Placeholder 60">
            <a:extLst>
              <a:ext uri="{FF2B5EF4-FFF2-40B4-BE49-F238E27FC236}">
                <a16:creationId xmlns:a16="http://schemas.microsoft.com/office/drawing/2014/main" id="{2651F1EE-BB79-33F7-F8DB-A08914A1D4B5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0520219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80" name="Text Placeholder 60">
            <a:extLst>
              <a:ext uri="{FF2B5EF4-FFF2-40B4-BE49-F238E27FC236}">
                <a16:creationId xmlns:a16="http://schemas.microsoft.com/office/drawing/2014/main" id="{300C6D2F-FA54-3DEC-A103-81C77D5A40B7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0520219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66468144-433E-47E6-8CE4-010B299BFD7C}"/>
              </a:ext>
            </a:extLst>
          </p:cNvPr>
          <p:cNvSpPr>
            <a:spLocks noGrp="1"/>
          </p:cNvSpPr>
          <p:nvPr/>
        </p:nvSpPr>
        <p:spPr>
          <a:xfrm>
            <a:off x="5466000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942FAE-70B8-72AC-1F77-0F477AA6A6D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44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68AFD6-67D4-6BAF-8B9E-B71C4E1AA4A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46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4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48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F3EDA04-9A88-E277-D21E-906EB0FEE493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7382526D-CE14-90FE-C0C4-252DC6F67D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03219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raphic 3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901667" y="1296069"/>
            <a:ext cx="1440000" cy="144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2081667" y="1476069"/>
            <a:ext cx="1080000" cy="108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2083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84EA09-3648-A9D7-AF42-B96946F9D5EB}"/>
              </a:ext>
            </a:extLst>
          </p:cNvPr>
          <p:cNvSpPr>
            <a:spLocks noGrp="1"/>
          </p:cNvSpPr>
          <p:nvPr/>
        </p:nvSpPr>
        <p:spPr>
          <a:xfrm>
            <a:off x="8691667" y="3026721"/>
            <a:ext cx="1764000" cy="2618738"/>
          </a:xfrm>
          <a:prstGeom prst="rect">
            <a:avLst/>
          </a:prstGeom>
          <a:solidFill>
            <a:srgbClr val="DA67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273F9B-D3B3-303B-83C8-6C3798DD32E5}"/>
              </a:ext>
            </a:extLst>
          </p:cNvPr>
          <p:cNvSpPr>
            <a:spLocks noGrp="1"/>
          </p:cNvSpPr>
          <p:nvPr/>
        </p:nvSpPr>
        <p:spPr>
          <a:xfrm>
            <a:off x="6953667" y="3026721"/>
            <a:ext cx="1764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47502D-4B7E-9F22-B5F4-F6C40FFA2371}"/>
              </a:ext>
            </a:extLst>
          </p:cNvPr>
          <p:cNvSpPr>
            <a:spLocks noGrp="1"/>
          </p:cNvSpPr>
          <p:nvPr/>
        </p:nvSpPr>
        <p:spPr>
          <a:xfrm>
            <a:off x="5215667" y="3026721"/>
            <a:ext cx="1764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013603B-1D0A-ABB0-58FD-84B6553DE737}"/>
              </a:ext>
            </a:extLst>
          </p:cNvPr>
          <p:cNvSpPr>
            <a:spLocks noGrp="1"/>
          </p:cNvSpPr>
          <p:nvPr/>
        </p:nvSpPr>
        <p:spPr>
          <a:xfrm>
            <a:off x="3477667" y="3026721"/>
            <a:ext cx="1764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650997-7EDC-5510-046D-90FD5E0FBB0A}"/>
              </a:ext>
            </a:extLst>
          </p:cNvPr>
          <p:cNvSpPr>
            <a:spLocks noGrp="1"/>
          </p:cNvSpPr>
          <p:nvPr/>
        </p:nvSpPr>
        <p:spPr>
          <a:xfrm>
            <a:off x="1739667" y="3026721"/>
            <a:ext cx="1764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8853667" y="1296069"/>
            <a:ext cx="1440000" cy="144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9033667" y="1476069"/>
            <a:ext cx="1080000" cy="108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9035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7115667" y="1296069"/>
            <a:ext cx="1440000" cy="144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7295667" y="1476069"/>
            <a:ext cx="1080000" cy="108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7297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5377667" y="1296069"/>
            <a:ext cx="1440000" cy="144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5557667" y="1476069"/>
            <a:ext cx="1080000" cy="108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5559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3639667" y="1296069"/>
            <a:ext cx="1440000" cy="144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3819667" y="1476069"/>
            <a:ext cx="1080000" cy="108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4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3821588" y="1247385"/>
            <a:ext cx="1076158" cy="1537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54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40" name="Straight Connector 39">
            <a:extLst>
              <a:ext uri="{FF2B5EF4-FFF2-40B4-BE49-F238E27FC236}">
                <a16:creationId xmlns:a16="http://schemas.microsoft.com/office/drawing/2014/main" id="{36B50F22-AF82-4649-95ED-58007B3C1604}"/>
              </a:ext>
            </a:extLst>
          </p:cNvPr>
          <p:cNvSpPr>
            <a:spLocks noGrp="1"/>
          </p:cNvSpPr>
          <p:nvPr/>
        </p:nvSpPr>
        <p:spPr>
          <a:xfrm>
            <a:off x="1991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D2285331-11BF-5FCC-69A8-797E4FEB589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831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5205B7D2-86EE-9B96-52EA-844DBBAC09E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831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3" name="Straight Connector 62">
            <a:extLst>
              <a:ext uri="{FF2B5EF4-FFF2-40B4-BE49-F238E27FC236}">
                <a16:creationId xmlns:a16="http://schemas.microsoft.com/office/drawing/2014/main" id="{12BDC893-0F65-4E77-B136-3D1838CA51A4}"/>
              </a:ext>
            </a:extLst>
          </p:cNvPr>
          <p:cNvSpPr>
            <a:spLocks noGrp="1"/>
          </p:cNvSpPr>
          <p:nvPr/>
        </p:nvSpPr>
        <p:spPr>
          <a:xfrm>
            <a:off x="3729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0337F76D-7DF0-0B95-CA14-FCC7399360EE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569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66D054F6-29D5-38FE-6DDE-29A5D8A4D3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569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6" name="Straight Connector 65">
            <a:extLst>
              <a:ext uri="{FF2B5EF4-FFF2-40B4-BE49-F238E27FC236}">
                <a16:creationId xmlns:a16="http://schemas.microsoft.com/office/drawing/2014/main" id="{05FB9459-E4AA-432E-82DB-CB53B1CAC432}"/>
              </a:ext>
            </a:extLst>
          </p:cNvPr>
          <p:cNvSpPr>
            <a:spLocks noGrp="1"/>
          </p:cNvSpPr>
          <p:nvPr/>
        </p:nvSpPr>
        <p:spPr>
          <a:xfrm>
            <a:off x="5467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D5D02F1E-6D6A-4D39-5966-6B2F5E2DF1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307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864A16E3-6A13-5598-C4B1-F0F299D0380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307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81947C7E-61B5-4312-B282-8423CCEDE5BC}"/>
              </a:ext>
            </a:extLst>
          </p:cNvPr>
          <p:cNvSpPr>
            <a:spLocks noGrp="1"/>
          </p:cNvSpPr>
          <p:nvPr/>
        </p:nvSpPr>
        <p:spPr>
          <a:xfrm>
            <a:off x="7205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E8E595CA-DBE3-42C9-D84B-A15C6BA1E60B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045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1" name="Text Placeholder 60">
            <a:extLst>
              <a:ext uri="{FF2B5EF4-FFF2-40B4-BE49-F238E27FC236}">
                <a16:creationId xmlns:a16="http://schemas.microsoft.com/office/drawing/2014/main" id="{9F8A7AD0-5B66-1E61-D81F-AE512204FFB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045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E3F8B1B0-B1AF-47E0-A32F-2FBEF00E5587}"/>
              </a:ext>
            </a:extLst>
          </p:cNvPr>
          <p:cNvSpPr>
            <a:spLocks noGrp="1"/>
          </p:cNvSpPr>
          <p:nvPr/>
        </p:nvSpPr>
        <p:spPr>
          <a:xfrm>
            <a:off x="8943667" y="4380712"/>
            <a:ext cx="1260000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73" name="Text Placeholder 60">
            <a:extLst>
              <a:ext uri="{FF2B5EF4-FFF2-40B4-BE49-F238E27FC236}">
                <a16:creationId xmlns:a16="http://schemas.microsoft.com/office/drawing/2014/main" id="{9D6EBDF7-A5F1-03D2-178C-43250EA4534F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783886" y="3270364"/>
            <a:ext cx="1579563" cy="9493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marR="0" indent="-22860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20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CAPÍTULO</a:t>
            </a:r>
          </a:p>
          <a:p>
            <a:pPr lvl="0">
              <a:buNone/>
            </a:pPr>
            <a:r>
              <a:t>CAPÍTULO</a:t>
            </a:r>
          </a:p>
        </p:txBody>
      </p:sp>
      <p:sp>
        <p:nvSpPr>
          <p:cNvPr id="74" name="Text Placeholder 60">
            <a:extLst>
              <a:ext uri="{FF2B5EF4-FFF2-40B4-BE49-F238E27FC236}">
                <a16:creationId xmlns:a16="http://schemas.microsoft.com/office/drawing/2014/main" id="{FCBE740E-C493-0E05-805F-62E7677C528E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8783886" y="4541735"/>
            <a:ext cx="1579563" cy="94932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 sz="1800" b="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t>Subcapítulo ou breve descrição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DF3A2B-4780-781A-43C1-69DC9C405252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17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F0B73C9-4C37-B177-AFA5-2232845EFA9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19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0" name="Picture 3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1" name="Graphic 3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ACF40F-0FC2-E4B0-1369-84EF97843719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66A479CD-4376-E278-C78D-D656F10222A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995703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aphic 68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8063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8963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6516694" y="1806358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6606694" y="1896358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6696694" y="19863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42076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42976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3876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4072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4972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5872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6067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6967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9A3C5E3-1458-F4C2-6457-09E69F2321BA}"/>
              </a:ext>
            </a:extLst>
          </p:cNvPr>
          <p:cNvSpPr>
            <a:spLocks noGrp="1"/>
          </p:cNvSpPr>
          <p:nvPr/>
        </p:nvSpPr>
        <p:spPr>
          <a:xfrm>
            <a:off x="6516694" y="3407201"/>
            <a:ext cx="720000" cy="720000"/>
          </a:xfrm>
          <a:prstGeom prst="ellipse">
            <a:avLst/>
          </a:prstGeom>
          <a:solidFill>
            <a:srgbClr val="18525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B696890-F2A2-78BA-55FC-4F980192AAF6}"/>
              </a:ext>
            </a:extLst>
          </p:cNvPr>
          <p:cNvSpPr>
            <a:spLocks noGrp="1"/>
          </p:cNvSpPr>
          <p:nvPr/>
        </p:nvSpPr>
        <p:spPr>
          <a:xfrm>
            <a:off x="6606694" y="3497201"/>
            <a:ext cx="540000" cy="540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72A0382-B70B-88AE-A403-2F431E909E3F}"/>
              </a:ext>
            </a:extLst>
          </p:cNvPr>
          <p:cNvSpPr>
            <a:spLocks noGrp="1"/>
          </p:cNvSpPr>
          <p:nvPr/>
        </p:nvSpPr>
        <p:spPr>
          <a:xfrm>
            <a:off x="6696694" y="358720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78761DE-430C-BEBC-ACFB-9D87632ACA82}"/>
              </a:ext>
            </a:extLst>
          </p:cNvPr>
          <p:cNvSpPr>
            <a:spLocks noGrp="1"/>
          </p:cNvSpPr>
          <p:nvPr/>
        </p:nvSpPr>
        <p:spPr>
          <a:xfrm>
            <a:off x="6516694" y="2606779"/>
            <a:ext cx="720000" cy="720000"/>
          </a:xfrm>
          <a:prstGeom prst="ellipse">
            <a:avLst/>
          </a:prstGeom>
          <a:solidFill>
            <a:srgbClr val="258287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DBD1E71-A773-ADCD-7106-37A1B0CD7DCA}"/>
              </a:ext>
            </a:extLst>
          </p:cNvPr>
          <p:cNvSpPr>
            <a:spLocks noGrp="1"/>
          </p:cNvSpPr>
          <p:nvPr/>
        </p:nvSpPr>
        <p:spPr>
          <a:xfrm>
            <a:off x="6606694" y="2696779"/>
            <a:ext cx="540000" cy="540000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6E10C7-7267-7C1A-5EF1-8921D7BA6356}"/>
              </a:ext>
            </a:extLst>
          </p:cNvPr>
          <p:cNvSpPr>
            <a:spLocks noGrp="1"/>
          </p:cNvSpPr>
          <p:nvPr/>
        </p:nvSpPr>
        <p:spPr>
          <a:xfrm>
            <a:off x="6696694" y="27867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4858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42862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277782" y="18850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9" name="Content Placeholder 28">
            <a:extLst>
              <a:ext uri="{FF2B5EF4-FFF2-40B4-BE49-F238E27FC236}">
                <a16:creationId xmlns:a16="http://schemas.microsoft.com/office/drawing/2014/main" id="{D3827B9F-D09C-1197-B69E-7C6720ED6BA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7277782" y="26854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41" name="Content Placeholder 28">
            <a:extLst>
              <a:ext uri="{FF2B5EF4-FFF2-40B4-BE49-F238E27FC236}">
                <a16:creationId xmlns:a16="http://schemas.microsoft.com/office/drawing/2014/main" id="{E488F2C7-C9DD-FAC9-DA97-91D492D757F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277782" y="348585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D81003F-5AA0-A6A3-153E-09B3EAAF51CD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12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8377AA1-83D8-90E3-AC41-C2C2ED69675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125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126" name="Picture 6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127" name="Graphic 6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931A0B6F-E3DD-A31F-B46D-31AC2A8BA708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8" name="Slide Number Placeholder 3">
            <a:extLst>
              <a:ext uri="{FF2B5EF4-FFF2-40B4-BE49-F238E27FC236}">
                <a16:creationId xmlns:a16="http://schemas.microsoft.com/office/drawing/2014/main" id="{27FFC55D-D8C7-0B3B-F616-CFDE84D032F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367859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45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  <p:sp>
        <p:nvSpPr>
          <p:cNvPr id="47" name="Oval 46">
            <a:extLst>
              <a:ext uri="{FF2B5EF4-FFF2-40B4-BE49-F238E27FC236}">
                <a16:creationId xmlns:a16="http://schemas.microsoft.com/office/drawing/2014/main" id="{6EA2A850-24E1-3EA7-E411-76B309DE53C4}"/>
              </a:ext>
            </a:extLst>
          </p:cNvPr>
          <p:cNvSpPr>
            <a:spLocks noGrp="1"/>
          </p:cNvSpPr>
          <p:nvPr/>
        </p:nvSpPr>
        <p:spPr>
          <a:xfrm>
            <a:off x="1551317" y="1463458"/>
            <a:ext cx="720000" cy="720000"/>
          </a:xfrm>
          <a:prstGeom prst="ellipse">
            <a:avLst/>
          </a:prstGeom>
          <a:solidFill>
            <a:srgbClr val="023552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72FE14F-4A86-7C0F-077E-1E667D2AE5A2}"/>
              </a:ext>
            </a:extLst>
          </p:cNvPr>
          <p:cNvSpPr>
            <a:spLocks noGrp="1"/>
          </p:cNvSpPr>
          <p:nvPr/>
        </p:nvSpPr>
        <p:spPr>
          <a:xfrm>
            <a:off x="1641317" y="1553458"/>
            <a:ext cx="540000" cy="540000"/>
          </a:xfrm>
          <a:prstGeom prst="ellipse">
            <a:avLst/>
          </a:prstGeom>
          <a:solidFill>
            <a:srgbClr val="02355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7AC7821-5264-5257-6F99-6FEF61801929}"/>
              </a:ext>
            </a:extLst>
          </p:cNvPr>
          <p:cNvSpPr>
            <a:spLocks noGrp="1"/>
          </p:cNvSpPr>
          <p:nvPr/>
        </p:nvSpPr>
        <p:spPr>
          <a:xfrm>
            <a:off x="1731317" y="1643458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EE1F67E5-F0E2-3F77-F7F5-33477B9ABE37}"/>
              </a:ext>
            </a:extLst>
          </p:cNvPr>
          <p:cNvSpPr>
            <a:spLocks noGrp="1"/>
          </p:cNvSpPr>
          <p:nvPr/>
        </p:nvSpPr>
        <p:spPr>
          <a:xfrm>
            <a:off x="1551317" y="4665142"/>
            <a:ext cx="720000" cy="720000"/>
          </a:xfrm>
          <a:prstGeom prst="ellipse">
            <a:avLst/>
          </a:prstGeom>
          <a:solidFill>
            <a:srgbClr val="E77728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6457D32-4600-1E67-F9AB-194E19EC708A}"/>
              </a:ext>
            </a:extLst>
          </p:cNvPr>
          <p:cNvSpPr>
            <a:spLocks noGrp="1"/>
          </p:cNvSpPr>
          <p:nvPr/>
        </p:nvSpPr>
        <p:spPr>
          <a:xfrm>
            <a:off x="1641317" y="4755142"/>
            <a:ext cx="540000" cy="540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F8C8E5-3E07-872B-09C8-672165893308}"/>
              </a:ext>
            </a:extLst>
          </p:cNvPr>
          <p:cNvSpPr>
            <a:spLocks noGrp="1"/>
          </p:cNvSpPr>
          <p:nvPr/>
        </p:nvSpPr>
        <p:spPr>
          <a:xfrm>
            <a:off x="1731317" y="4845142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746AD4-63BD-351D-D389-CFF051B66717}"/>
              </a:ext>
            </a:extLst>
          </p:cNvPr>
          <p:cNvSpPr>
            <a:spLocks noGrp="1"/>
          </p:cNvSpPr>
          <p:nvPr/>
        </p:nvSpPr>
        <p:spPr>
          <a:xfrm>
            <a:off x="1551317" y="3864721"/>
            <a:ext cx="720000" cy="720000"/>
          </a:xfrm>
          <a:prstGeom prst="ellipse">
            <a:avLst/>
          </a:prstGeom>
          <a:solidFill>
            <a:srgbClr val="F7AB3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D7295A5-6EDB-D7A8-61B3-D2932F96A4DC}"/>
              </a:ext>
            </a:extLst>
          </p:cNvPr>
          <p:cNvSpPr>
            <a:spLocks noGrp="1"/>
          </p:cNvSpPr>
          <p:nvPr/>
        </p:nvSpPr>
        <p:spPr>
          <a:xfrm>
            <a:off x="1641317" y="3954721"/>
            <a:ext cx="540000" cy="540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2D632D-431C-5947-9A10-7DD36D6C3DA0}"/>
              </a:ext>
            </a:extLst>
          </p:cNvPr>
          <p:cNvSpPr>
            <a:spLocks noGrp="1"/>
          </p:cNvSpPr>
          <p:nvPr/>
        </p:nvSpPr>
        <p:spPr>
          <a:xfrm>
            <a:off x="1731317" y="4044721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145D4D4F-0D77-CF37-9070-FC97402B1D01}"/>
              </a:ext>
            </a:extLst>
          </p:cNvPr>
          <p:cNvSpPr>
            <a:spLocks noGrp="1"/>
          </p:cNvSpPr>
          <p:nvPr/>
        </p:nvSpPr>
        <p:spPr>
          <a:xfrm>
            <a:off x="1551317" y="3064300"/>
            <a:ext cx="720000" cy="720000"/>
          </a:xfrm>
          <a:prstGeom prst="ellipse">
            <a:avLst/>
          </a:prstGeom>
          <a:solidFill>
            <a:srgbClr val="1C97D5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EA8685-A2AE-AD31-06F8-0A4CA22DE820}"/>
              </a:ext>
            </a:extLst>
          </p:cNvPr>
          <p:cNvSpPr>
            <a:spLocks noGrp="1"/>
          </p:cNvSpPr>
          <p:nvPr/>
        </p:nvSpPr>
        <p:spPr>
          <a:xfrm>
            <a:off x="1641317" y="3154300"/>
            <a:ext cx="540000" cy="540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8E3AA2-FD1B-408B-F2BD-FA2B6DCF3DFC}"/>
              </a:ext>
            </a:extLst>
          </p:cNvPr>
          <p:cNvSpPr>
            <a:spLocks noGrp="1"/>
          </p:cNvSpPr>
          <p:nvPr/>
        </p:nvSpPr>
        <p:spPr>
          <a:xfrm>
            <a:off x="1731317" y="3244300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C54B4E9-7F7A-65BF-14B7-685CBBE7F53A}"/>
              </a:ext>
            </a:extLst>
          </p:cNvPr>
          <p:cNvSpPr>
            <a:spLocks noGrp="1"/>
          </p:cNvSpPr>
          <p:nvPr/>
        </p:nvSpPr>
        <p:spPr>
          <a:xfrm>
            <a:off x="1551317" y="2263879"/>
            <a:ext cx="720000" cy="720000"/>
          </a:xfrm>
          <a:prstGeom prst="ellipse">
            <a:avLst/>
          </a:prstGeom>
          <a:solidFill>
            <a:srgbClr val="04547F">
              <a:alpha val="80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9371B0C-E00E-22D1-2CD7-6A77CEBD90C2}"/>
              </a:ext>
            </a:extLst>
          </p:cNvPr>
          <p:cNvSpPr>
            <a:spLocks noGrp="1"/>
          </p:cNvSpPr>
          <p:nvPr/>
        </p:nvSpPr>
        <p:spPr>
          <a:xfrm>
            <a:off x="1641317" y="2353879"/>
            <a:ext cx="540000" cy="540000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6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0F2BB6-490D-74F5-DAC1-05C24CC5084C}"/>
              </a:ext>
            </a:extLst>
          </p:cNvPr>
          <p:cNvSpPr>
            <a:spLocks noGrp="1"/>
          </p:cNvSpPr>
          <p:nvPr/>
        </p:nvSpPr>
        <p:spPr>
          <a:xfrm>
            <a:off x="1731317" y="2443879"/>
            <a:ext cx="36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000" b="1">
                <a:solidFill>
                  <a:schemeClr val="bg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42FDE07-34F8-AE86-8112-B052CBD30E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2405" y="1542108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3" name="Content Placeholder 28">
            <a:extLst>
              <a:ext uri="{FF2B5EF4-FFF2-40B4-BE49-F238E27FC236}">
                <a16:creationId xmlns:a16="http://schemas.microsoft.com/office/drawing/2014/main" id="{F0547CF5-21F5-3978-0B55-EE9AD00C44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312405" y="2342529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4" name="Content Placeholder 28">
            <a:extLst>
              <a:ext uri="{FF2B5EF4-FFF2-40B4-BE49-F238E27FC236}">
                <a16:creationId xmlns:a16="http://schemas.microsoft.com/office/drawing/2014/main" id="{30DC0657-36E2-8D75-CC8E-6C471C8F46E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312405" y="3142950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5" name="Content Placeholder 28">
            <a:extLst>
              <a:ext uri="{FF2B5EF4-FFF2-40B4-BE49-F238E27FC236}">
                <a16:creationId xmlns:a16="http://schemas.microsoft.com/office/drawing/2014/main" id="{CD2C2558-C97E-029A-E2FC-29E67B434D9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312405" y="3943371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8" name="Content Placeholder 28">
            <a:extLst>
              <a:ext uri="{FF2B5EF4-FFF2-40B4-BE49-F238E27FC236}">
                <a16:creationId xmlns:a16="http://schemas.microsoft.com/office/drawing/2014/main" id="{28BE8FF2-E102-D3F7-21D1-E303E497F6D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312405" y="4743792"/>
            <a:ext cx="3728895" cy="539750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800">
                <a:latin typeface="Calibri"/>
                <a:ea typeface="Calibri"/>
                <a:cs typeface="Calibri"/>
              </a:defRPr>
            </a:lvl1pPr>
          </a:lstStyle>
          <a:p>
            <a:pPr lvl="0">
              <a:buNone/>
            </a:pPr>
            <a:r>
              <a:rPr>
                <a:latin typeface="Calibri"/>
                <a:ea typeface="Calibri"/>
                <a:cs typeface="Calibri"/>
              </a:rPr>
              <a:t>Capítulo</a:t>
            </a: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BCA1B5B-E802-6F78-389E-154FBFE50A9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88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8022319C-6A45-4357-1648-79AF6A10B73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90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91" name="Picture 4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92" name="Graphic 4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5611B93-2FCD-806B-80E2-8ACA1580A337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A1C1C4EA-CD0F-75FD-9DDC-B143D613183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271198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2EC904-C0AD-5499-83D6-9DE2387EB357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875428-F452-6924-CCDA-A66A5F999AEA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3C25A-E97B-6BD5-D8DB-08EB1F7458EC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DB074D7-C8D2-CDED-23F1-7B555225BA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4" name="Text Placeholder 19">
            <a:extLst>
              <a:ext uri="{FF2B5EF4-FFF2-40B4-BE49-F238E27FC236}">
                <a16:creationId xmlns:a16="http://schemas.microsoft.com/office/drawing/2014/main" id="{FA4208E3-14F1-838A-EE63-A92626D5E3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5" name="Text Placeholder 19">
            <a:extLst>
              <a:ext uri="{FF2B5EF4-FFF2-40B4-BE49-F238E27FC236}">
                <a16:creationId xmlns:a16="http://schemas.microsoft.com/office/drawing/2014/main" id="{F1E1023D-C0AE-1FC9-C2E9-8738FFB8A0F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DE54DFD-CA34-2AB7-963D-67C8C9C3C955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6BBC542-3F2C-5819-9920-83485D2CBFD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8" name="Picture 4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9" name="Graphic 4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8A107B8-0B92-BF62-F77F-61BAC94D81CF}"/>
              </a:ext>
            </a:extLst>
          </p:cNvPr>
          <p:cNvSpPr>
            <a:spLocks noGrp="1"/>
          </p:cNvSpPr>
          <p:nvPr/>
        </p:nvSpPr>
        <p:spPr>
          <a:xfrm rot="5400000">
            <a:off x="5787060" y="440776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3EBF1DB4-D348-12B4-14A4-387F848112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pic>
        <p:nvPicPr>
          <p:cNvPr id="72" name="Graphic 49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5633" b="18262"/>
          <a:stretch>
            <a:fillRect/>
          </a:stretch>
        </p:blipFill>
        <p:spPr>
          <a:xfrm>
            <a:off x="5848012" y="384386"/>
            <a:ext cx="6317987" cy="647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8044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35A0D19-934F-E845-0147-B4231184A77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8524506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rPr err="1"/>
              <a:t>Título</a:t>
            </a:r>
            <a:endParaRPr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4EE248DA-E078-8D7E-72A9-81591B46D08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8524506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 b="1" i="1">
                <a:solidFill>
                  <a:schemeClr val="accent6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rPr err="1"/>
              <a:t>subtítulo</a:t>
            </a: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AE36DF-42A2-C38B-5772-B0C27962642E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6ABAD-D3BB-0015-E26C-22B13B582F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36AE2-CEEB-EFA3-6202-30437C58C6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29AF33-9687-1B98-1B47-D4BC740BA866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9777B1-4C43-11C1-6472-88308FC728A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5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7FC1914-C44E-5AD9-4A44-748E6E81BD55}"/>
              </a:ext>
            </a:extLst>
          </p:cNvPr>
          <p:cNvSpPr>
            <a:spLocks noGrp="1"/>
          </p:cNvSpPr>
          <p:nvPr/>
        </p:nvSpPr>
        <p:spPr>
          <a:xfrm>
            <a:off x="297476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5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58" name="Picture 3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03743" y="6345083"/>
            <a:ext cx="2257958" cy="334800"/>
          </a:xfrm>
          <a:prstGeom prst="rect">
            <a:avLst/>
          </a:prstGeom>
        </p:spPr>
      </p:pic>
      <p:pic>
        <p:nvPicPr>
          <p:cNvPr id="59" name="Graphic 3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7347921" y="6335735"/>
            <a:ext cx="372875" cy="36000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B9A07F3-72D2-F241-46B0-7C94B3A031D4}"/>
              </a:ext>
            </a:extLst>
          </p:cNvPr>
          <p:cNvSpPr>
            <a:spLocks noGrp="1"/>
          </p:cNvSpPr>
          <p:nvPr/>
        </p:nvSpPr>
        <p:spPr>
          <a:xfrm rot="5400000">
            <a:off x="5952152" y="-619603"/>
            <a:ext cx="647694" cy="1219199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8B12FF5B-3AA3-EB9C-22CB-AC4250120BF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347855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 sz="1000">
                <a:solidFill>
                  <a:schemeClr val="tx2"/>
                </a:solidFill>
              </a:defRPr>
            </a:lvl1pPr>
          </a:lstStyle>
          <a:p>
            <a:fld id="{0FC76E96-B79D-4F2B-9241-53214DAD9253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3" name="Imagem 4">
            <a:extLst>
              <a:ext uri="{FF2B5EF4-FFF2-40B4-BE49-F238E27FC236}">
                <a16:creationId xmlns:a16="http://schemas.microsoft.com/office/drawing/2014/main" id="{696609E0-11C1-E3BE-D318-52B3AF76967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46949" y="6247770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26062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6602999" y="1269000"/>
            <a:ext cx="6857999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59A768B-78BC-D8BC-DD38-C3A3B9845DF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720163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80F60FC-A518-D3FD-3116-409AB54858F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720163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17BFFC-6A4F-80B1-EF20-2C842AF953CC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C0BF81-0E6C-3EB5-4FF7-1C8E273CCDEB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07BF12-12F1-8513-B0BA-10686F2198C8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A68EF7-BEB2-03BF-A4B1-EA0C932E193F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CE8938-2E57-4256-16CD-238BFE725BE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70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559B16E1-3ADA-C330-2233-051A28CBF08A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7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73" name="Picture 4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74" name="Graphic 4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id="{37DDB104-1FDA-14CE-8DC2-CA9A82B6EBB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2971944-0697-319A-904C-02CBA4C4068C}"/>
              </a:ext>
            </a:extLst>
          </p:cNvPr>
          <p:cNvSpPr>
            <a:spLocks noGrp="1"/>
          </p:cNvSpPr>
          <p:nvPr/>
        </p:nvSpPr>
        <p:spPr>
          <a:xfrm rot="5400000">
            <a:off x="9708152" y="4374152"/>
            <a:ext cx="647694" cy="4320003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E844BD1-B854-6742-56CB-CD7F38A665BD}"/>
              </a:ext>
            </a:extLst>
          </p:cNvPr>
          <p:cNvSpPr>
            <a:spLocks noGrp="1"/>
          </p:cNvSpPr>
          <p:nvPr/>
        </p:nvSpPr>
        <p:spPr>
          <a:xfrm rot="5400000">
            <a:off x="3612152" y="2598154"/>
            <a:ext cx="647694" cy="787199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80432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Graphic 43"/>
          <p:cNvPicPr>
            <a:picLocks noChangeAspect="1"/>
          </p:cNvPicPr>
          <p:nvPr/>
        </p:nvPicPr>
        <p:blipFill>
          <a:blip>
            <a:alphaModFix amt="5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490" b="20520"/>
          <a:stretch>
            <a:fillRect/>
          </a:stretch>
        </p:blipFill>
        <p:spPr>
          <a:xfrm>
            <a:off x="6961773" y="2068130"/>
            <a:ext cx="5230225" cy="47898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Text Placeholder 19">
            <a:extLst>
              <a:ext uri="{FF2B5EF4-FFF2-40B4-BE49-F238E27FC236}">
                <a16:creationId xmlns:a16="http://schemas.microsoft.com/office/drawing/2014/main" id="{21239798-838D-BA3B-1700-F108BCD27A9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EFE38764-3DCD-D0C1-EA32-539E869EB762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40A674-240B-784B-F55A-9D6A4E09F5F3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574C2A-431F-C03D-D4F2-CC17DDE5E71E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990B55-8D12-357F-417B-CD094114344F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A65BCB-45BE-B48F-EFFF-25B0D8C74BD1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96B639D-D9AA-99ED-5532-DE0C9CCE07C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61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1EB022DF-5739-1166-A494-FA6992C681F0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CIDADANIA </a:t>
            </a:r>
            <a:r>
              <a:rPr sz="1200" b="1" spc="0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e</a:t>
            </a:r>
            <a:r>
              <a:rPr sz="1200" b="1" spc="0"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DESENVOLVIMENTO</a:t>
            </a:r>
          </a:p>
        </p:txBody>
      </p:sp>
      <p:pic>
        <p:nvPicPr>
          <p:cNvPr id="63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64" name="Picture 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80293" y="6345083"/>
            <a:ext cx="2257958" cy="334800"/>
          </a:xfrm>
          <a:prstGeom prst="rect">
            <a:avLst/>
          </a:prstGeom>
        </p:spPr>
      </p:pic>
      <p:pic>
        <p:nvPicPr>
          <p:cNvPr id="65" name="Graphic 3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1093EA-A1B6-5F41-A302-AD985558EFB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735294" y="6333173"/>
            <a:ext cx="618506" cy="365125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0FC76E96-B79D-4F2B-9241-53214DAD9253}" type="slidenum">
              <a:t>‹#›</a:t>
            </a:fld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46D0148-10C1-CED2-F7D7-52C1ACE3B9C7}"/>
              </a:ext>
            </a:extLst>
          </p:cNvPr>
          <p:cNvSpPr>
            <a:spLocks noGrp="1"/>
          </p:cNvSpPr>
          <p:nvPr/>
        </p:nvSpPr>
        <p:spPr>
          <a:xfrm rot="5400000">
            <a:off x="8661498" y="3327500"/>
            <a:ext cx="647694" cy="6413308"/>
          </a:xfrm>
          <a:prstGeom prst="rect">
            <a:avLst/>
          </a:prstGeom>
          <a:solidFill>
            <a:srgbClr val="0E284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4A27C88-21CA-104C-A4E8-E4B23B7966C1}"/>
              </a:ext>
            </a:extLst>
          </p:cNvPr>
          <p:cNvSpPr>
            <a:spLocks noGrp="1"/>
          </p:cNvSpPr>
          <p:nvPr/>
        </p:nvSpPr>
        <p:spPr>
          <a:xfrm rot="5400000">
            <a:off x="2565499" y="3644807"/>
            <a:ext cx="647694" cy="577869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69539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1D54F7-E9D6-AF8C-51BE-61D253F859B6}"/>
              </a:ext>
            </a:extLst>
          </p:cNvPr>
          <p:cNvSpPr>
            <a:spLocks noGrp="1"/>
          </p:cNvSpPr>
          <p:nvPr/>
        </p:nvSpPr>
        <p:spPr>
          <a:xfrm rot="5400000">
            <a:off x="5556345" y="222349"/>
            <a:ext cx="6857999" cy="64133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D6496-3E95-A120-BDDF-44977A80E77A}"/>
              </a:ext>
            </a:extLst>
          </p:cNvPr>
          <p:cNvSpPr>
            <a:spLocks noGrp="1"/>
          </p:cNvSpPr>
          <p:nvPr/>
        </p:nvSpPr>
        <p:spPr>
          <a:xfrm rot="5400000">
            <a:off x="126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1CA3DB-ACFE-FF68-1622-1B4C0D48C2FD}"/>
              </a:ext>
            </a:extLst>
          </p:cNvPr>
          <p:cNvSpPr>
            <a:spLocks noGrp="1"/>
          </p:cNvSpPr>
          <p:nvPr/>
        </p:nvSpPr>
        <p:spPr>
          <a:xfrm rot="5400000">
            <a:off x="126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41AB-E982-9DE6-C1A0-02D5EE63CD0E}"/>
              </a:ext>
            </a:extLst>
          </p:cNvPr>
          <p:cNvSpPr>
            <a:spLocks noGrp="1"/>
          </p:cNvSpPr>
          <p:nvPr/>
        </p:nvSpPr>
        <p:spPr>
          <a:xfrm rot="5400000">
            <a:off x="126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9C8B52-80E5-F84C-D0BC-6B0F25257B5A}"/>
              </a:ext>
            </a:extLst>
          </p:cNvPr>
          <p:cNvSpPr>
            <a:spLocks noGrp="1"/>
          </p:cNvSpPr>
          <p:nvPr/>
        </p:nvSpPr>
        <p:spPr>
          <a:xfrm rot="5400000">
            <a:off x="126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BD5BDC-4C76-3CBD-241D-E9C0603A6CA5}"/>
              </a:ext>
            </a:extLst>
          </p:cNvPr>
          <p:cNvSpPr>
            <a:spLocks noGrp="1"/>
          </p:cNvSpPr>
          <p:nvPr/>
        </p:nvSpPr>
        <p:spPr>
          <a:xfrm rot="5400000">
            <a:off x="11958000" y="955264"/>
            <a:ext cx="108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0577C9-559C-CD3A-F76A-A896EA521E5F}"/>
              </a:ext>
            </a:extLst>
          </p:cNvPr>
          <p:cNvSpPr>
            <a:spLocks noGrp="1"/>
          </p:cNvSpPr>
          <p:nvPr/>
        </p:nvSpPr>
        <p:spPr>
          <a:xfrm rot="5400000">
            <a:off x="11958000" y="851271"/>
            <a:ext cx="108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1CD3A8-7469-0516-7481-E7E9EBEC9EB5}"/>
              </a:ext>
            </a:extLst>
          </p:cNvPr>
          <p:cNvSpPr>
            <a:spLocks noGrp="1"/>
          </p:cNvSpPr>
          <p:nvPr/>
        </p:nvSpPr>
        <p:spPr>
          <a:xfrm rot="5400000">
            <a:off x="11958000" y="747277"/>
            <a:ext cx="108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0E73063-03BD-FD1A-2D49-BFF25E278D59}"/>
              </a:ext>
            </a:extLst>
          </p:cNvPr>
          <p:cNvSpPr>
            <a:spLocks noGrp="1"/>
          </p:cNvSpPr>
          <p:nvPr/>
        </p:nvSpPr>
        <p:spPr>
          <a:xfrm rot="5400000">
            <a:off x="11958000" y="643283"/>
            <a:ext cx="108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0" name="Text Placeholder 19">
            <a:extLst>
              <a:ext uri="{FF2B5EF4-FFF2-40B4-BE49-F238E27FC236}">
                <a16:creationId xmlns:a16="http://schemas.microsoft.com/office/drawing/2014/main" id="{7F6C577A-6736-7029-5D61-B78D0ADD862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80293" y="610230"/>
            <a:ext cx="5010882" cy="6340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buNone/>
              <a:defRPr sz="3200" b="1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Título</a:t>
            </a:r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12B9D412-1493-3363-F6C2-276FC8D893C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80293" y="1296025"/>
            <a:ext cx="5010882" cy="48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buNone/>
              <a:defRPr sz="180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72453009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2355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4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066C845A-4078-493C-B37D-EF72A6A1B23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42" name="Picture 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3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4499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044D76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44D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3D153587-4DB3-4807-AE8F-133C51C2216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40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053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A8BC4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A8B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093FDA85-5AF0-49CA-BFD0-E32911D592C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061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B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69F12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69F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73430A51-F9E0-4636-AC9B-3F25D3AB34B3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7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8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96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D96418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D964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593F23F4-3AFD-493B-B7E1-2875AB73942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236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chemeClr val="accent6">
                    <a:lumMod val="75000"/>
                  </a:schemeClr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3FCB333-2443-43D2-95B8-5B09E25679DD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8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9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10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329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52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15484B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1548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8EB8908-1184-4A7C-B006-8E5258483474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pic>
        <p:nvPicPr>
          <p:cNvPr id="37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57623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55D75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55D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083A9A4-6170-4F41-AB26-219DDE7DE502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35445FD-47CC-48F9-9BBF-C2FEF18865F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82C2FA-B5E3-C998-B23E-9D4958811AD9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6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D6550B6-2F28-38AA-064E-9CB46EF946D3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337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Graphic 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3" name="Graphic 3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977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444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367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9F38CE-EA2E-6822-2A18-8E3D5CD0647D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367191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CDEAC80E-0559-4EF9-9178-C0FA032680D8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487E182D-C227-B0A8-41FB-A1EA6AC4DDC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F5E442-7A1B-201D-C35D-6EECDF3AD248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0" name="Graphic 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1" name="Graphic 4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7656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1984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8A2D0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8A2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83F23EB9-E6EC-4101-B7F3-730BAB55EE1C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FF7B6E2A-3E13-4F4E-8C72-16D7EB5A0AE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55D60F-69AB-2679-A374-5E6A2F560A73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01191B-7AA6-2D5D-670D-5009BECB536B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rgbClr val="1C97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2062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E18F0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F8B241"/>
                </a:solidFill>
                <a:latin typeface="Arial Black"/>
                <a:ea typeface="Arial Black"/>
                <a:cs typeface="Arial Black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F8B24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D4AA687-B44F-4D4F-B01D-3CD66865D139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5CA35A7D-1C46-9810-0F2E-A400E10B6E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CC5E00-8704-AA33-50A4-FAC4ABA53E64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2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1959D1-CDA1-92BE-0A12-5F72AE192674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9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332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E18346"/>
                </a:solidFill>
                <a:latin typeface="Arial Black"/>
                <a:ea typeface="Arial Black"/>
                <a:cs typeface="Arial Black"/>
              </a:rPr>
              <a:t>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4D31A-42C0-6940-5E9A-436828706F3D}"/>
              </a:ext>
            </a:extLst>
          </p:cNvPr>
          <p:cNvSpPr>
            <a:spLocks noGrp="1"/>
          </p:cNvSpPr>
          <p:nvPr/>
        </p:nvSpPr>
        <p:spPr>
          <a:xfrm>
            <a:off x="91922" y="4901574"/>
            <a:ext cx="1580154" cy="108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buNone/>
            </a:pP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E183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D492E52-B4E9-49DA-A359-8D97BD447A10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E019FD5-A7E5-DF94-6C44-A8F46EFDAD2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6A814B-CCFE-94D5-56B7-7E89E700A47B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3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DC67FB-2BD3-A773-94A7-A307D39C1A4A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40" name="Graphic 9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2576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98184"/>
                </a:solidFill>
                <a:latin typeface="Arial Black"/>
                <a:ea typeface="Arial Black"/>
                <a:cs typeface="Arial Black"/>
              </a:rPr>
              <a:t>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981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7B68067-9268-408C-ADA0-74C9CA14F4B6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828C9230-6253-1E8F-100E-9229DBD9DF8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0C3A37B-9ECE-8E75-BEDB-651ED7B314BC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4190398-C058-5E9E-F896-73496B7ECD57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2786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8E9C38-1861-5F6B-3388-540C300BB468}"/>
              </a:ext>
            </a:extLst>
          </p:cNvPr>
          <p:cNvSpPr>
            <a:spLocks noGrp="1"/>
          </p:cNvSpPr>
          <p:nvPr/>
        </p:nvSpPr>
        <p:spPr>
          <a:xfrm>
            <a:off x="768738" y="1723869"/>
            <a:ext cx="2467368" cy="2097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600" b="1">
                <a:solidFill>
                  <a:srgbClr val="446D6F"/>
                </a:solidFill>
                <a:latin typeface="Arial Black"/>
                <a:ea typeface="Arial Black"/>
                <a:cs typeface="Arial Black"/>
              </a:rPr>
              <a:t>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446D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E1CE61F-A099-4EF0-B690-799FDE0582A5}"/>
              </a:ext>
            </a:extLst>
          </p:cNvPr>
          <p:cNvSpPr>
            <a:spLocks noGrp="1"/>
          </p:cNvSpPr>
          <p:nvPr/>
        </p:nvSpPr>
        <p:spPr>
          <a:xfrm>
            <a:off x="1502144" y="5345510"/>
            <a:ext cx="8523905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95038A43-7EC1-FFDA-0796-2D57C0F540C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1502144" y="3984625"/>
            <a:ext cx="8524506" cy="125412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buNone/>
              <a:defRPr sz="4800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/>
            </a:lvl2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08EB05-679C-F2C3-E305-200F9F7AAA9F}"/>
              </a:ext>
            </a:extLst>
          </p:cNvPr>
          <p:cNvSpPr>
            <a:spLocks noGrp="1"/>
          </p:cNvSpPr>
          <p:nvPr/>
        </p:nvSpPr>
        <p:spPr>
          <a:xfrm>
            <a:off x="1551317" y="6335735"/>
            <a:ext cx="4227378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200" b="1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CIDADANIA e DESENVOLVIMENTO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0293" y="6345083"/>
            <a:ext cx="2233057" cy="33540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1393FD-D949-7B8B-BAB6-938BA2152F2F}"/>
              </a:ext>
            </a:extLst>
          </p:cNvPr>
          <p:cNvSpPr>
            <a:spLocks noGrp="1"/>
          </p:cNvSpPr>
          <p:nvPr/>
        </p:nvSpPr>
        <p:spPr>
          <a:xfrm>
            <a:off x="0" y="5726607"/>
            <a:ext cx="12192000" cy="360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5924471" y="6335735"/>
            <a:ext cx="372875" cy="360000"/>
          </a:xfrm>
          <a:prstGeom prst="rect">
            <a:avLst/>
          </a:prstGeom>
        </p:spPr>
      </p:pic>
      <p:pic>
        <p:nvPicPr>
          <p:cNvPr id="38" name="Graphic 7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838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04A148-BF22-D0BA-E493-02C5CFCEC6D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EF70-DBC2-7BC4-CD58-3DBDABD23A1B}"/>
              </a:ext>
            </a:extLst>
          </p:cNvPr>
          <p:cNvSpPr>
            <a:spLocks noGrp="1"/>
          </p:cNvSpPr>
          <p:nvPr/>
        </p:nvSpPr>
        <p:spPr>
          <a:xfrm>
            <a:off x="0" y="5778000"/>
            <a:ext cx="11880000" cy="1080000"/>
          </a:xfrm>
          <a:prstGeom prst="rect">
            <a:avLst/>
          </a:prstGeom>
          <a:solidFill>
            <a:srgbClr val="022C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5EA23B-AB7C-ECB3-618B-DA9B0B4B0016}"/>
              </a:ext>
            </a:extLst>
          </p:cNvPr>
          <p:cNvSpPr>
            <a:spLocks noGrp="1"/>
          </p:cNvSpPr>
          <p:nvPr/>
        </p:nvSpPr>
        <p:spPr>
          <a:xfrm>
            <a:off x="0" y="3458521"/>
            <a:ext cx="11880000" cy="2618738"/>
          </a:xfrm>
          <a:prstGeom prst="rect">
            <a:avLst/>
          </a:prstGeom>
          <a:solidFill>
            <a:srgbClr val="0235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87681F-51D2-C419-E226-3063E9AAD4FD}"/>
              </a:ext>
            </a:extLst>
          </p:cNvPr>
          <p:cNvSpPr>
            <a:spLocks noGrp="1"/>
          </p:cNvSpPr>
          <p:nvPr/>
        </p:nvSpPr>
        <p:spPr>
          <a:xfrm>
            <a:off x="12040971" y="0"/>
            <a:ext cx="15102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608483-5349-0004-1E8A-57AC53E18FC7}"/>
              </a:ext>
            </a:extLst>
          </p:cNvPr>
          <p:cNvSpPr>
            <a:spLocks noGrp="1"/>
          </p:cNvSpPr>
          <p:nvPr/>
        </p:nvSpPr>
        <p:spPr>
          <a:xfrm>
            <a:off x="11912777" y="0"/>
            <a:ext cx="15102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71B300-4E8E-5A9E-4A08-4D34C07C198A}"/>
              </a:ext>
            </a:extLst>
          </p:cNvPr>
          <p:cNvSpPr>
            <a:spLocks noGrp="1"/>
          </p:cNvSpPr>
          <p:nvPr/>
        </p:nvSpPr>
        <p:spPr>
          <a:xfrm>
            <a:off x="11784583" y="0"/>
            <a:ext cx="15102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15661B-3BC8-6DB8-FD03-C9A84A78A254}"/>
              </a:ext>
            </a:extLst>
          </p:cNvPr>
          <p:cNvSpPr>
            <a:spLocks noGrp="1"/>
          </p:cNvSpPr>
          <p:nvPr/>
        </p:nvSpPr>
        <p:spPr>
          <a:xfrm>
            <a:off x="11656389" y="0"/>
            <a:ext cx="151029" cy="6858000"/>
          </a:xfrm>
          <a:prstGeom prst="rect">
            <a:avLst/>
          </a:prstGeom>
          <a:solidFill>
            <a:srgbClr val="0454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BFD3C-4D31-07C8-9A7B-8A49977BC089}"/>
              </a:ext>
            </a:extLst>
          </p:cNvPr>
          <p:cNvSpPr>
            <a:spLocks noGrp="1"/>
          </p:cNvSpPr>
          <p:nvPr/>
        </p:nvSpPr>
        <p:spPr>
          <a:xfrm>
            <a:off x="2089479" y="3498633"/>
            <a:ext cx="97313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 i="1" spc="-150">
                <a:solidFill>
                  <a:schemeClr val="accent2"/>
                </a:solidFill>
                <a:latin typeface="Calibri"/>
                <a:ea typeface="Calibri"/>
                <a:cs typeface="Calibri"/>
              </a:rPr>
              <a:t>MEDIA</a:t>
            </a:r>
          </a:p>
        </p:txBody>
      </p:sp>
      <p:pic>
        <p:nvPicPr>
          <p:cNvPr id="28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647" y="1351343"/>
            <a:ext cx="6203471" cy="1894878"/>
          </a:xfrm>
          <a:prstGeom prst="rect">
            <a:avLst/>
          </a:prstGeom>
        </p:spPr>
      </p:pic>
      <p:pic>
        <p:nvPicPr>
          <p:cNvPr id="29" name="Graphic 6"/>
          <p:cNvPicPr>
            <a:picLocks noChangeAspect="1"/>
          </p:cNvPicPr>
          <p:nvPr/>
        </p:nvPicPr>
        <p:blipFill>
          <a:blip>
            <a:alphaModFix amt="5000"/>
            <a:grayscl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68362"/>
          <a:stretch>
            <a:fillRect/>
          </a:stretch>
        </p:blipFill>
        <p:spPr>
          <a:xfrm>
            <a:off x="4902718" y="780741"/>
            <a:ext cx="6789943" cy="655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505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D6D4-48AA-BF14-593C-EB2EB5B92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DF97-B5F6-A04D-3D4A-9CA912CF9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0440CA-5FEF-D752-7C6B-A730D2D7FA7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6C7D4-E014-0051-6DE6-7A836CFC6BD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D5A3E-9384-D8A4-2398-30E0C5CB489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E843B-F9A4-1168-1F76-1C80E87A7E0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77420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BD3D-16D7-86FE-3998-3E63FC4F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D7CC4-9625-B499-D325-A896E74D9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7FC4A-3EDF-E95A-D1C9-245EE8AA515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329-46E6-453C-CA10-C00D0B2675A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0560F-A8B6-B9FF-1F44-F3720C8C11D9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568BF4-604A-5818-981C-85A083FDAA49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A7D9CD-5001-9B86-93B8-712FB335386E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3AE98E-2812-D342-EDDC-2DBA2ECAE1C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03660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FE5C-F16F-E3AE-0AF1-3A8502CF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E973FC-9264-4230-08E1-A93BA9A72F23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DCB5C-4480-486F-5AAE-126EB51E8C3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C0D6E2-E2FE-2E31-B068-746017F61A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830904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BADB-FB85-D7A4-1F87-948A2B39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443E69-E844-815E-D831-663C8EDE4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DCD7E-7D4C-504E-2DDC-9FBAFC58F40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E2943-8971-BF7A-EA48-CEEEE42D103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8E875-053C-C699-66BA-BAB6B6706239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58D43-2FE2-F281-3BD0-8426C7D9A78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30302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74DAF-1645-CE71-5235-FC020DFA3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582C6D-D85D-B736-1E32-3C87EBDFDF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CD7A-3D70-CC12-D96D-C933FB49233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FF65FE-C0D8-AD92-16A4-B6D481E7FD91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2F96F-4C4C-4820-C24D-7874F68308C2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8ABBC-A2DA-CA30-A4EE-5FC85158E8F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198493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144A-41E2-7C99-00F7-68E484C2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A80D45-756A-7F0E-4B74-878C803E2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5D019-E897-0367-91D7-CDB8F37CDF87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70374-46E7-AA59-17C3-A6A8D144063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B9B91-1B57-62CC-0723-E610CB867C4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828150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B3522D-AF6F-8BB8-895C-F29AD1C1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568073-6B9C-72C6-4730-22F4B700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4BD66-76FE-9221-F9B7-58433CC44AC4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63F3E-BC78-1F92-EB25-351AEDDBE40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B09D8-C2D6-F972-FED7-64ED1598A8D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FC76E96-B79D-4F2B-9241-53214DAD9253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6012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slideLayout" Target="../slideLayouts/slideLayout69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35" Type="http://schemas.openxmlformats.org/officeDocument/2006/relationships/slideLayout" Target="../slideLayouts/slideLayout7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26" Type="http://schemas.openxmlformats.org/officeDocument/2006/relationships/slideLayout" Target="../slideLayouts/slideLayout96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3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5" Type="http://schemas.openxmlformats.org/officeDocument/2006/relationships/slideLayout" Target="../slideLayouts/slideLayout95.xml"/><Relationship Id="rId33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99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slideLayout" Target="../slideLayouts/slideLayout94.xml"/><Relationship Id="rId3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93.xml"/><Relationship Id="rId28" Type="http://schemas.openxmlformats.org/officeDocument/2006/relationships/slideLayout" Target="../slideLayouts/slideLayout98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3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Relationship Id="rId27" Type="http://schemas.openxmlformats.org/officeDocument/2006/relationships/slideLayout" Target="../slideLayouts/slideLayout97.xml"/><Relationship Id="rId30" Type="http://schemas.openxmlformats.org/officeDocument/2006/relationships/slideLayout" Target="../slideLayouts/slideLayout100.xml"/><Relationship Id="rId35" Type="http://schemas.openxmlformats.org/officeDocument/2006/relationships/slideLayout" Target="../slideLayouts/slideLayout10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2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  <p:sldLayoutId id="2147483717" r:id="rId33"/>
    <p:sldLayoutId id="2147483718" r:id="rId34"/>
    <p:sldLayoutId id="2147483719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54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  <p:sldLayoutId id="2147483774" r:id="rId18"/>
    <p:sldLayoutId id="2147483775" r:id="rId19"/>
    <p:sldLayoutId id="2147483776" r:id="rId20"/>
    <p:sldLayoutId id="2147483777" r:id="rId21"/>
    <p:sldLayoutId id="2147483778" r:id="rId22"/>
    <p:sldLayoutId id="2147483779" r:id="rId23"/>
    <p:sldLayoutId id="2147483780" r:id="rId24"/>
    <p:sldLayoutId id="2147483781" r:id="rId25"/>
    <p:sldLayoutId id="2147483782" r:id="rId26"/>
    <p:sldLayoutId id="2147483783" r:id="rId27"/>
    <p:sldLayoutId id="2147483784" r:id="rId28"/>
    <p:sldLayoutId id="2147483785" r:id="rId29"/>
    <p:sldLayoutId id="2147483786" r:id="rId30"/>
    <p:sldLayoutId id="2147483787" r:id="rId31"/>
    <p:sldLayoutId id="2147483788" r:id="rId32"/>
    <p:sldLayoutId id="2147483789" r:id="rId33"/>
    <p:sldLayoutId id="2147483790" r:id="rId34"/>
    <p:sldLayoutId id="2147483791" r:id="rId35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ec-anticorrupcao.pt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mec-anticorrupcao.pt/escolas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rparaacidadania.eduqa.pt/recursos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c-anticorrupcao.pt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mec-anticorrupcao.pt/wp-content/uploads/2025/02/referencial-de-educacao-para-transparencia-e-integridade.pdf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justica.gov.pt/Estrategia-Nacional-de-Combate-a-Corrupcao-ENCC" TargetMode="External"/><Relationship Id="rId3" Type="http://schemas.openxmlformats.org/officeDocument/2006/relationships/hyperlink" Target="https://www.coe.int/" TargetMode="External"/><Relationship Id="rId7" Type="http://schemas.openxmlformats.org/officeDocument/2006/relationships/hyperlink" Target="https://cidadania.dge.mec.pt/" TargetMode="External"/><Relationship Id="rId12" Type="http://schemas.openxmlformats.org/officeDocument/2006/relationships/hyperlink" Target="https://transparencia.pt/4-o-integrity-bootcamp-no-agrupamento-de-escolas-de-almodovar/" TargetMode="External"/><Relationship Id="rId2" Type="http://schemas.openxmlformats.org/officeDocument/2006/relationships/hyperlink" Target="https://commission.europa.eu/strategy-and-policy/policies/justice-and-fundamental-rights/upholding-rule-law/rule-law/what-rule-law_pt" TargetMode="External"/><Relationship Id="rId1" Type="http://schemas.openxmlformats.org/officeDocument/2006/relationships/slideLayout" Target="../slideLayouts/slideLayout80.xml"/><Relationship Id="rId6" Type="http://schemas.openxmlformats.org/officeDocument/2006/relationships/hyperlink" Target="https://diariodarepublica.pt/dr/legislacao-consolidada/decreto-lei/2018-115645941" TargetMode="External"/><Relationship Id="rId11" Type="http://schemas.openxmlformats.org/officeDocument/2006/relationships/hyperlink" Target="https://www.transparency.org/en/cpi" TargetMode="External"/><Relationship Id="rId5" Type="http://schemas.openxmlformats.org/officeDocument/2006/relationships/hyperlink" Target="https://www.unodc.org/unodc/en/corruption/uncac.html" TargetMode="External"/><Relationship Id="rId10" Type="http://schemas.openxmlformats.org/officeDocument/2006/relationships/hyperlink" Target="https://www.coe.int/en/web/greco" TargetMode="External"/><Relationship Id="rId4" Type="http://schemas.openxmlformats.org/officeDocument/2006/relationships/hyperlink" Target="https://www.cpc.tcontas.pt/" TargetMode="External"/><Relationship Id="rId9" Type="http://schemas.openxmlformats.org/officeDocument/2006/relationships/hyperlink" Target="https://www.dge.mec.pt/estrategia-nacional-de-educacao-para-cidadania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l4integrity.org/redescolas/" TargetMode="External"/><Relationship Id="rId13" Type="http://schemas.openxmlformats.org/officeDocument/2006/relationships/hyperlink" Target="https://grace.unodc.org/grace/en/primary-and-secondary.html" TargetMode="External"/><Relationship Id="rId3" Type="http://schemas.openxmlformats.org/officeDocument/2006/relationships/hyperlink" Target="https://www.mec-anticorrupcao.pt/escolas" TargetMode="External"/><Relationship Id="rId7" Type="http://schemas.openxmlformats.org/officeDocument/2006/relationships/hyperlink" Target="https://dge.mec.pt/sites/default/files/Curriculo/Projeto_Autonomia_e_Flexibilidade/perfil_dos_alunos.pdf" TargetMode="External"/><Relationship Id="rId12" Type="http://schemas.openxmlformats.org/officeDocument/2006/relationships/hyperlink" Target="https://escolas.unicef.pt/recursos/" TargetMode="External"/><Relationship Id="rId2" Type="http://schemas.openxmlformats.org/officeDocument/2006/relationships/hyperlink" Target="https://mec-anticorrupcao.pt/" TargetMode="External"/><Relationship Id="rId1" Type="http://schemas.openxmlformats.org/officeDocument/2006/relationships/slideLayout" Target="../slideLayouts/slideLayout80.xml"/><Relationship Id="rId6" Type="http://schemas.openxmlformats.org/officeDocument/2006/relationships/hyperlink" Target="https://anti-fraud.ec.europa.eu/index_pt" TargetMode="External"/><Relationship Id="rId11" Type="http://schemas.openxmlformats.org/officeDocument/2006/relationships/hyperlink" Target="https://www.transparency.org/en" TargetMode="External"/><Relationship Id="rId5" Type="http://schemas.openxmlformats.org/officeDocument/2006/relationships/hyperlink" Target="https://www.oecd.org/corruption-integrity/" TargetMode="External"/><Relationship Id="rId10" Type="http://schemas.openxmlformats.org/officeDocument/2006/relationships/hyperlink" Target="https://transparencia.pt/" TargetMode="External"/><Relationship Id="rId4" Type="http://schemas.openxmlformats.org/officeDocument/2006/relationships/hyperlink" Target="https://www.ministeriopublico.pt/perguntas-frequentes/corrupcao-e-fraude" TargetMode="External"/><Relationship Id="rId9" Type="http://schemas.openxmlformats.org/officeDocument/2006/relationships/hyperlink" Target="https://mec-anticorrupcao.pt/wp-content/uploads/2025/02/referencial-de-educacao-para-transparencia-e-integridade.pdf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XMzlEwXhku0" TargetMode="External"/><Relationship Id="rId13" Type="http://schemas.openxmlformats.org/officeDocument/2006/relationships/hyperlink" Target="https://www.youtube.com/watch?v=JkeOJx1on0A" TargetMode="External"/><Relationship Id="rId3" Type="http://schemas.openxmlformats.org/officeDocument/2006/relationships/hyperlink" Target="https://www.youtube.com/watch?v=g1OsoJIra8Q" TargetMode="External"/><Relationship Id="rId7" Type="http://schemas.openxmlformats.org/officeDocument/2006/relationships/hyperlink" Target="https://www.youtube.com/watch?v=SfgWVPxJBe0" TargetMode="External"/><Relationship Id="rId12" Type="http://schemas.openxmlformats.org/officeDocument/2006/relationships/hyperlink" Target="https://www.youtube.com/watch?v=OaN6BYzwCZ0" TargetMode="External"/><Relationship Id="rId2" Type="http://schemas.openxmlformats.org/officeDocument/2006/relationships/hyperlink" Target="https://www.youtube.com/watch?v=vx2773eSbec" TargetMode="External"/><Relationship Id="rId1" Type="http://schemas.openxmlformats.org/officeDocument/2006/relationships/slideLayout" Target="../slideLayouts/slideLayout80.xml"/><Relationship Id="rId6" Type="http://schemas.openxmlformats.org/officeDocument/2006/relationships/hyperlink" Target="https://www.youtube.com/watch?v=HLv2xdn3LOI&amp;list=PLv8byyYoBSli7aCMkw3hL4RZvykWB2OVz&amp;index=7" TargetMode="External"/><Relationship Id="rId11" Type="http://schemas.openxmlformats.org/officeDocument/2006/relationships/hyperlink" Target="https://www.youtube.com/watch?v=XkiXXP_hycA" TargetMode="External"/><Relationship Id="rId5" Type="http://schemas.openxmlformats.org/officeDocument/2006/relationships/hyperlink" Target="https://dge.mec.pt/sites/default/files/Curriculo/Projeto_Autonomia_e_Flexibilidade/perfil_dos_alunos.pdf" TargetMode="External"/><Relationship Id="rId10" Type="http://schemas.openxmlformats.org/officeDocument/2006/relationships/hyperlink" Target="https://www.youtube.com/watch?v=iFIgqzj4v70" TargetMode="External"/><Relationship Id="rId4" Type="http://schemas.openxmlformats.org/officeDocument/2006/relationships/hyperlink" Target="https://commission.europa.eu/strategy-and-policy/policies/justice-and-fundamental-rights/upholding-rule-law/rule-law/what-rule-law_pt#quer-saber-mais-veja-a-nossa-s%C3%A9rie-de-seis-anima%C3%A7%C3%B5es" TargetMode="External"/><Relationship Id="rId9" Type="http://schemas.openxmlformats.org/officeDocument/2006/relationships/hyperlink" Target="https://www.youtube.com/watch?v=5DczRLanpmc" TargetMode="External"/><Relationship Id="rId14" Type="http://schemas.openxmlformats.org/officeDocument/2006/relationships/hyperlink" Target="https://grace.unodc.org/grace/en/primary-and-secondary.html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mec-anticorrupcao.pt/" TargetMode="External"/><Relationship Id="rId3" Type="http://schemas.openxmlformats.org/officeDocument/2006/relationships/hyperlink" Target="https://www.parlamento.pt/Legislacao/paginas/constituicaorepublicaportuguesa.aspx" TargetMode="External"/><Relationship Id="rId7" Type="http://schemas.openxmlformats.org/officeDocument/2006/relationships/hyperlink" Target="https://www.stt.lt/en/anti-corruption-education/7491" TargetMode="External"/><Relationship Id="rId12" Type="http://schemas.openxmlformats.org/officeDocument/2006/relationships/hyperlink" Target="https://www.unodc.org/e4j/" TargetMode="External"/><Relationship Id="rId2" Type="http://schemas.openxmlformats.org/officeDocument/2006/relationships/hyperlink" Target="https://www.dge.mec.pt/" TargetMode="External"/><Relationship Id="rId1" Type="http://schemas.openxmlformats.org/officeDocument/2006/relationships/slideLayout" Target="../slideLayouts/slideLayout45.xml"/><Relationship Id="rId6" Type="http://schemas.openxmlformats.org/officeDocument/2006/relationships/hyperlink" Target="https://www.dge.mec.pt/estrategia-nacional-de-educacao-para-cidadania" TargetMode="External"/><Relationship Id="rId11" Type="http://schemas.openxmlformats.org/officeDocument/2006/relationships/hyperlink" Target="https://www.transparency.org/en/what-is-corruption" TargetMode="External"/><Relationship Id="rId5" Type="http://schemas.openxmlformats.org/officeDocument/2006/relationships/hyperlink" Target="https://diariodarepublica.pt/dr/detalhe/decreto-lei/109-e-2021-175659840" TargetMode="External"/><Relationship Id="rId10" Type="http://schemas.openxmlformats.org/officeDocument/2006/relationships/hyperlink" Target="https://mec-anticorrupcao.pt/wp-content/uploads/2025/02/referencial-de-educacao-para-transparencia-e-integridade.pdf" TargetMode="External"/><Relationship Id="rId4" Type="http://schemas.openxmlformats.org/officeDocument/2006/relationships/hyperlink" Target="https://www.unodc.org/unodc/en/treaties/CAC/" TargetMode="External"/><Relationship Id="rId9" Type="http://schemas.openxmlformats.org/officeDocument/2006/relationships/hyperlink" Target="https://www.oecd.org/en/publications/education-for-public-integrity_133291ea-en.htm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rparaacidadania.eduqa.pt/recurso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c-anticorrupcao.p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F667B2-D155-41DE-A134-8567780F2C7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48747" y="4236576"/>
            <a:ext cx="6616700" cy="657933"/>
          </a:xfrm>
        </p:spPr>
        <p:txBody>
          <a:bodyPr/>
          <a:lstStyle/>
          <a:p>
            <a:r>
              <a:t>Dia</a:t>
            </a:r>
            <a:r>
              <a:rPr lang="pt-PT"/>
              <a:t>s</a:t>
            </a:r>
            <a:r>
              <a:t> da </a:t>
            </a:r>
            <a:r>
              <a:rPr err="1"/>
              <a:t>Integridade</a:t>
            </a:r>
            <a:r>
              <a:t> e </a:t>
            </a:r>
            <a:r>
              <a:rPr err="1"/>
              <a:t>Anticorrupção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6A749-53C8-4A91-82B4-7F78B2E6C0D9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t>2.º </a:t>
            </a:r>
            <a:r>
              <a:rPr err="1"/>
              <a:t>ciclo</a:t>
            </a:r>
            <a:r>
              <a:t> · 10–13 </a:t>
            </a:r>
            <a:r>
              <a:rPr err="1"/>
              <a:t>anos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8049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rPr lang="pt-PT">
                <a:solidFill>
                  <a:schemeClr val="bg2"/>
                </a:solidFill>
              </a:rPr>
              <a:t>Enquadramento - </a:t>
            </a:r>
            <a:r>
              <a:rPr err="1">
                <a:solidFill>
                  <a:schemeClr val="bg2"/>
                </a:solidFill>
              </a:rPr>
              <a:t>Aprendizagens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Essenciais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Integridade e anticorrupção em Cidadania e Desenvolvimento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1DBCA324-3D3E-FEE9-46C8-D876D06A58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Table 11">
            <a:extLst>
              <a:ext uri="{FF2B5EF4-FFF2-40B4-BE49-F238E27FC236}">
                <a16:creationId xmlns:a16="http://schemas.microsoft.com/office/drawing/2014/main" id="{58562EDE-610E-3F91-9708-9499E535C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162995"/>
              </p:ext>
            </p:extLst>
          </p:nvPr>
        </p:nvGraphicFramePr>
        <p:xfrm>
          <a:off x="495300" y="1852785"/>
          <a:ext cx="11201400" cy="4355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4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149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Ciclo</a:t>
                      </a:r>
                    </a:p>
                  </a:txBody>
                  <a:tcPr marL="54864" marR="54864" marT="9144" marB="9144" anchor="ctr">
                    <a:solidFill>
                      <a:srgbClr val="0E284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Aprendizagem essencial</a:t>
                      </a:r>
                    </a:p>
                  </a:txBody>
                  <a:tcPr marL="54864" marR="54864" marT="9144" marB="9144" anchor="ctr">
                    <a:solidFill>
                      <a:srgbClr val="0E28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1.º </a:t>
                      </a: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Identificar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comportamentos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integridade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Reconhecer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situações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justiça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injustiça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Rejeitar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discriminação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quaisquer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crianças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ou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outras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pessoas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Perceber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necessidade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regras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ação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individual 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coletiva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do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seu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cumprimento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anchor="ctr"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tx1"/>
                          </a:solidFill>
                          <a:latin typeface="Calibri"/>
                        </a:rPr>
                        <a:t>2.º </a:t>
                      </a:r>
                      <a:r>
                        <a:rPr sz="1100" b="1" err="1">
                          <a:solidFill>
                            <a:schemeClr val="tx1"/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•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Compreender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a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natureza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,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incidência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e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extensão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do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fenómeno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da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em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sociedade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• Agir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em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conformidade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com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os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e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valores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fundamentais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dos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Direitos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Humanos, tais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como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a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dignidade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da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pessoa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humana, a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igualdade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, a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liberdade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e a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responsabilidade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•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Valorizar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a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democracia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e a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paz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como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condições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indispensáveis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à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salvaguarda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dos </a:t>
                      </a:r>
                      <a:r>
                        <a:rPr sz="1100" b="1" dirty="0" err="1">
                          <a:solidFill>
                            <a:schemeClr val="tx1"/>
                          </a:solidFill>
                          <a:latin typeface="Calibri"/>
                        </a:rPr>
                        <a:t>Direitos</a:t>
                      </a:r>
                      <a:r>
                        <a:rPr sz="1100" b="1" dirty="0">
                          <a:solidFill>
                            <a:schemeClr val="tx1"/>
                          </a:solidFill>
                          <a:latin typeface="Calibri"/>
                        </a:rPr>
                        <a:t> Humanos.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3.º </a:t>
                      </a: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ciclo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Valorizar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o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papel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aluno-cidadão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no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desenvolvimento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ações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iniciativas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que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promovam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éticos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boa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governança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escola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família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comunidade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Compreender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as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causas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múltiplos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efeitos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direitos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bem-estar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das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pessoas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organizações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no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funcionamento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desenvolvimento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das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Refletir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sobre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importância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participação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ativa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cidadãos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nomeadamente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mais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jovens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no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exercício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533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Aft>
                          <a:spcPts val="100"/>
                        </a:spcAft>
                      </a:pPr>
                      <a:r>
                        <a:rPr sz="1100" b="1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Secundário</a:t>
                      </a:r>
                      <a:endParaRPr sz="1100" b="1">
                        <a:solidFill>
                          <a:schemeClr val="bg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54864" marR="54864" marT="9144" marB="9144"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8"/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Salientar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importância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valores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constitucionais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dos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princípios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éticos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integridade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para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uma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governança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democrática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Refletir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criticamente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sobre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o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papel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dos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cidadãos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do Estado e das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organizações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civil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na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prevenção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combate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à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.</a:t>
                      </a:r>
                    </a:p>
                    <a:p>
                      <a:pPr marL="180975" indent="-180975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Refletir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criticamente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sobre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desafios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atuais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democracia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entre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quais 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pobreza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exclusão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social, o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discurso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ódio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corrupção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e 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desigualdade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de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género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entre outros.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•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Propor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iniciativas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que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, no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âmbito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ação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do Estado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ou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da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sociedade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civil,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promovam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igualdade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e a </a:t>
                      </a:r>
                      <a:r>
                        <a:rPr sz="1100" b="0" dirty="0" err="1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justiça</a:t>
                      </a:r>
                      <a:r>
                        <a:rPr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libri"/>
                        </a:rPr>
                        <a:t> social.</a:t>
                      </a:r>
                    </a:p>
                  </a:txBody>
                  <a:tcPr anchor="ctr">
                    <a:lnT w="9525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0343D6D-D2AC-07B3-41AA-318AC515A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E6900C-D69E-0762-A657-5551D2B141D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/>
          </a:bodyPr>
          <a:lstStyle/>
          <a:p>
            <a:r>
              <a:rPr lang="pt-PT">
                <a:solidFill>
                  <a:schemeClr val="bg2"/>
                </a:solidFill>
              </a:rPr>
              <a:t>Roteiro de Sessão [Informação para o palestrante]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0F46D0CA-6216-0398-B390-7BB7DE416E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6AAC9ED-3277-89CB-FC82-C8BE46FA593E}"/>
              </a:ext>
            </a:extLst>
          </p:cNvPr>
          <p:cNvSpPr>
            <a:spLocks noGrp="1"/>
          </p:cNvSpPr>
          <p:nvPr/>
        </p:nvSpPr>
        <p:spPr>
          <a:xfrm>
            <a:off x="580293" y="1570383"/>
            <a:ext cx="11108124" cy="342276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pt-PT" sz="1400" b="1"/>
              <a:t>Apresentação e objetivos:</a:t>
            </a:r>
            <a:endParaRPr lang="pt-PT" sz="1400"/>
          </a:p>
          <a:p>
            <a:pPr lvl="1"/>
            <a:r>
              <a:rPr lang="pt-PT" sz="1400"/>
              <a:t>Apresentar o tema da sessão, criar um ambiente de participação e explicar o que os alunos irão aprender.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/>
              <a:t>Contextualização:</a:t>
            </a:r>
          </a:p>
          <a:p>
            <a:pPr lvl="1"/>
            <a:r>
              <a:rPr lang="pt-PT" sz="1400"/>
              <a:t>Apresentar uma forma prática de decidir, considerando o que é certo, quem é afetado, que regras se aplicam e o que contribui para o bem comum. </a:t>
            </a:r>
          </a:p>
          <a:p>
            <a:pPr marL="342900" lvl="0" indent="-342900">
              <a:buFont typeface="+mj-lt"/>
              <a:buAutoNum type="arabicPeriod"/>
            </a:pPr>
            <a:r>
              <a:rPr lang="pt-PT" sz="1400" b="1"/>
              <a:t>Dilemas do quotidiano escolar:</a:t>
            </a:r>
            <a:r>
              <a:rPr lang="pt-PT" sz="1400"/>
              <a:t> </a:t>
            </a:r>
          </a:p>
          <a:p>
            <a:pPr lvl="1"/>
            <a:r>
              <a:rPr lang="pt-PT" sz="1400"/>
              <a:t>Apresentar vários dilemas e discutir as possíveis decisões com os alunos, sem antecipar ou dar imediatamente as respostas. 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/>
              <a:t>Conceitos-chave:</a:t>
            </a:r>
            <a:r>
              <a:rPr lang="pt-PT" sz="1400"/>
              <a:t> </a:t>
            </a:r>
          </a:p>
          <a:p>
            <a:pPr lvl="1"/>
            <a:r>
              <a:rPr lang="pt-PT" sz="1400"/>
              <a:t>Uma vez que já foram apresentados exemplos concretos, ajudar os alunos a distinguir os conceitos de ética, integridade, transparência e corrupção. 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/>
              <a:t>Corrupção:</a:t>
            </a:r>
            <a:endParaRPr lang="pt-PT" sz="1400"/>
          </a:p>
          <a:p>
            <a:pPr lvl="1"/>
            <a:r>
              <a:rPr lang="pt-PT" sz="1400"/>
              <a:t>Explorar o que é a corrupção, reconhecer exemplos do quotidiano, distingui-la de outras situações erradas (erro, injustiça ou falta ética) e refletir sobre as suas consequências para as pessoas, a confiança e o bem comum.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/>
              <a:t>Transparência e participação:</a:t>
            </a:r>
            <a:r>
              <a:rPr lang="pt-PT" sz="1400"/>
              <a:t> </a:t>
            </a:r>
          </a:p>
          <a:p>
            <a:pPr lvl="1"/>
            <a:r>
              <a:rPr lang="pt-PT" sz="1400"/>
              <a:t>Explorar como a transparência, a confiança, a participação e a boa governança contribuem para decisões justas, para o funcionamento das instituições e para uma cidadania ativa e responsável.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/>
              <a:t>Exercício com a turma:</a:t>
            </a:r>
            <a:r>
              <a:rPr lang="pt-PT" sz="1400"/>
              <a:t> </a:t>
            </a:r>
          </a:p>
          <a:p>
            <a:pPr lvl="1"/>
            <a:r>
              <a:rPr lang="pt-PT" sz="1400"/>
              <a:t>Desafiar os alunos a identificar uma ação concreta, a explicar o valor que protegeu e quem beneficiou.</a:t>
            </a:r>
          </a:p>
          <a:p>
            <a:pPr marL="342900" indent="-342900">
              <a:buFont typeface="+mj-lt"/>
              <a:buAutoNum type="arabicPeriod"/>
            </a:pPr>
            <a:r>
              <a:rPr lang="pt-PT" sz="1400" b="1"/>
              <a:t>Síntese da sessão:</a:t>
            </a:r>
            <a:r>
              <a:rPr lang="pt-PT" sz="1400"/>
              <a:t> </a:t>
            </a:r>
          </a:p>
          <a:p>
            <a:pPr lvl="1"/>
            <a:r>
              <a:rPr lang="pt-PT" sz="1400"/>
              <a:t>Resumir as principais ideias que os alunos devem </a:t>
            </a:r>
            <a:r>
              <a:rPr lang="pt-PT" sz="1400" b="1"/>
              <a:t>reter</a:t>
            </a:r>
            <a:r>
              <a:rPr lang="pt-PT" sz="1400"/>
              <a:t> e os comportamentos que devem ser capazes de </a:t>
            </a:r>
            <a:r>
              <a:rPr lang="pt-PT" sz="1400" b="1"/>
              <a:t>aplicar</a:t>
            </a:r>
            <a:r>
              <a:rPr lang="pt-PT" sz="1400"/>
              <a:t> depois da sessão.</a:t>
            </a:r>
          </a:p>
          <a:p>
            <a:pPr marR="0" lvl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</a:pPr>
            <a:endParaRPr sz="1400" i="1" u="none" kern="1200" cap="none" spc="0" baseline="0">
              <a:ln>
                <a:noFill/>
              </a:ln>
              <a:solidFill>
                <a:schemeClr val="bg2">
                  <a:lumMod val="75000"/>
                  <a:lumOff val="2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Retângulo: Cantos Arredondados 12">
            <a:extLst>
              <a:ext uri="{FF2B5EF4-FFF2-40B4-BE49-F238E27FC236}">
                <a16:creationId xmlns:a16="http://schemas.microsoft.com/office/drawing/2014/main" id="{4EFD6572-2C73-4E56-1EC2-8CF387D2F5B5}"/>
              </a:ext>
            </a:extLst>
          </p:cNvPr>
          <p:cNvSpPr/>
          <p:nvPr/>
        </p:nvSpPr>
        <p:spPr>
          <a:xfrm>
            <a:off x="8772525" y="232913"/>
            <a:ext cx="2657475" cy="1073093"/>
          </a:xfrm>
          <a:prstGeom prst="roundRect">
            <a:avLst/>
          </a:prstGeom>
          <a:solidFill>
            <a:schemeClr val="bg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CaixaDeTexto 11">
            <a:extLst>
              <a:ext uri="{FF2B5EF4-FFF2-40B4-BE49-F238E27FC236}">
                <a16:creationId xmlns:a16="http://schemas.microsoft.com/office/drawing/2014/main" id="{F30F12F5-B52D-A296-34A0-F7D9E403FFE5}"/>
              </a:ext>
            </a:extLst>
          </p:cNvPr>
          <p:cNvSpPr txBox="1"/>
          <p:nvPr/>
        </p:nvSpPr>
        <p:spPr>
          <a:xfrm>
            <a:off x="8770067" y="228788"/>
            <a:ext cx="2657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" b="1"/>
              <a:t>Este é um recurso editável e flexível.</a:t>
            </a:r>
            <a:endParaRPr lang="pt-PT" sz="800"/>
          </a:p>
          <a:p>
            <a:pPr algn="ctr"/>
            <a:r>
              <a:rPr lang="pt-PT" sz="800"/>
              <a:t>Os diapositivos não constituem uma sequência obrigatória de exploração. Podem ser </a:t>
            </a:r>
            <a:r>
              <a:rPr lang="pt-PT" sz="800" b="1"/>
              <a:t>selecionados, reorganizados, adaptados e complementados</a:t>
            </a:r>
            <a:r>
              <a:rPr lang="pt-PT" sz="800"/>
              <a:t> em articulação com o Professor de Cidadania e Desenvolvimento e de acordo com a Estratégia de Educação para a Cidadania da Escola, os objetivos pedagógicos definidos pelos docentes, o contexto da turma e as aprendizagens a desenvolver.</a:t>
            </a:r>
          </a:p>
        </p:txBody>
      </p:sp>
    </p:spTree>
    <p:extLst>
      <p:ext uri="{BB962C8B-B14F-4D97-AF65-F5344CB8AC3E}">
        <p14:creationId xmlns:p14="http://schemas.microsoft.com/office/powerpoint/2010/main" val="2250644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131;p15">
            <a:extLst>
              <a:ext uri="{FF2B5EF4-FFF2-40B4-BE49-F238E27FC236}">
                <a16:creationId xmlns:a16="http://schemas.microsoft.com/office/drawing/2014/main" id="{408DB1F3-A348-C957-9228-64C86B60F051}"/>
              </a:ext>
            </a:extLst>
          </p:cNvPr>
          <p:cNvSpPr>
            <a:spLocks noGrp="1"/>
          </p:cNvSpPr>
          <p:nvPr/>
        </p:nvSpPr>
        <p:spPr>
          <a:xfrm>
            <a:off x="1789856" y="5025303"/>
            <a:ext cx="2087016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O que serve o grupo — e não apenas um interesse?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" name="Google Shape;131;p15">
            <a:extLst>
              <a:ext uri="{FF2B5EF4-FFF2-40B4-BE49-F238E27FC236}">
                <a16:creationId xmlns:a16="http://schemas.microsoft.com/office/drawing/2014/main" id="{1BE5D2BD-BD3B-69EB-C8B6-76D3EEC0B69C}"/>
              </a:ext>
            </a:extLst>
          </p:cNvPr>
          <p:cNvSpPr>
            <a:spLocks noGrp="1"/>
          </p:cNvSpPr>
          <p:nvPr/>
        </p:nvSpPr>
        <p:spPr>
          <a:xfrm>
            <a:off x="2602607" y="3646441"/>
            <a:ext cx="208701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buClr>
                <a:srgbClr val="262626"/>
              </a:buClr>
              <a:buSzPts val="1200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direitos, liberdades,</a:t>
            </a:r>
            <a:r>
              <a:rPr sz="1200"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igualdade</a:t>
            </a: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 e respeito devem ser protegidos?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8" name="Google Shape;131;p15">
            <a:extLst>
              <a:ext uri="{FF2B5EF4-FFF2-40B4-BE49-F238E27FC236}">
                <a16:creationId xmlns:a16="http://schemas.microsoft.com/office/drawing/2014/main" id="{CDA88917-5904-D1C4-31DB-85C861FD2556}"/>
              </a:ext>
            </a:extLst>
          </p:cNvPr>
          <p:cNvSpPr>
            <a:spLocks noGrp="1"/>
          </p:cNvSpPr>
          <p:nvPr/>
        </p:nvSpPr>
        <p:spPr>
          <a:xfrm>
            <a:off x="3415356" y="2267578"/>
            <a:ext cx="208701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escolha respeita os valores em causa?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3" name="Google Shape;131;p15">
            <a:extLst>
              <a:ext uri="{FF2B5EF4-FFF2-40B4-BE49-F238E27FC236}">
                <a16:creationId xmlns:a16="http://schemas.microsoft.com/office/drawing/2014/main" id="{7849BE26-1A8C-B81F-634B-0D69891F800A}"/>
              </a:ext>
            </a:extLst>
          </p:cNvPr>
          <p:cNvSpPr>
            <a:spLocks noGrp="1"/>
          </p:cNvSpPr>
          <p:nvPr/>
        </p:nvSpPr>
        <p:spPr>
          <a:xfrm>
            <a:off x="9200627" y="2267578"/>
            <a:ext cx="2095861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pessoas ou grupos podem beneficiar ou sofrer?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7" name="Google Shape;131;p15">
            <a:extLst>
              <a:ext uri="{FF2B5EF4-FFF2-40B4-BE49-F238E27FC236}">
                <a16:creationId xmlns:a16="http://schemas.microsoft.com/office/drawing/2014/main" id="{0F6ADC59-389F-C516-1ED7-C5A3217BA952}"/>
              </a:ext>
            </a:extLst>
          </p:cNvPr>
          <p:cNvSpPr>
            <a:spLocks noGrp="1"/>
          </p:cNvSpPr>
          <p:nvPr/>
        </p:nvSpPr>
        <p:spPr>
          <a:xfrm>
            <a:off x="7789138" y="5025303"/>
            <a:ext cx="2095864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Consigo justificar a escolha com razões claras?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5" name="Google Shape;131;p15">
            <a:extLst>
              <a:ext uri="{FF2B5EF4-FFF2-40B4-BE49-F238E27FC236}">
                <a16:creationId xmlns:a16="http://schemas.microsoft.com/office/drawing/2014/main" id="{2C332B07-30DC-F713-D034-28A06248A5A6}"/>
              </a:ext>
            </a:extLst>
          </p:cNvPr>
          <p:cNvSpPr>
            <a:spLocks noGrp="1"/>
          </p:cNvSpPr>
          <p:nvPr/>
        </p:nvSpPr>
        <p:spPr>
          <a:xfrm>
            <a:off x="8387876" y="3646441"/>
            <a:ext cx="2095863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200"/>
              <a:buFont typeface="Arial"/>
              <a:buNone/>
            </a:pPr>
            <a:r>
              <a:rPr sz="1200" b="0" i="0" u="none" cap="none" spc="0">
                <a:ln>
                  <a:noFill/>
                </a:ln>
                <a:solidFill>
                  <a:srgbClr val="24333B"/>
                </a:solidFill>
                <a:latin typeface="Calibri"/>
                <a:ea typeface="Calibri"/>
                <a:cs typeface="Calibri"/>
              </a:rPr>
              <a:t>Que deveres e responsabilidades se aplicam?</a:t>
            </a:r>
            <a:endParaRPr sz="1200" b="0" i="0" u="none" kern="1200" cap="none" spc="0" baseline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9B914EE-B33E-D91B-1CDF-51405258D04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 wrap="square" lIns="0" tIns="0" rIns="0" bIns="0" anchor="b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A ética ajuda-nos a decidir</a:t>
            </a:r>
            <a:endParaRPr sz="4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59D5F-3857-D232-1A61-5EE53789C2A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Pensar • ouvir • argumentar • decidir</a:t>
            </a:r>
            <a:endParaRPr sz="2800" i="1">
              <a:latin typeface="+mj-lt"/>
              <a:ea typeface="+mj-lt"/>
              <a:cs typeface="+mj-lt"/>
            </a:endParaRPr>
          </a:p>
        </p:txBody>
      </p:sp>
      <p:sp>
        <p:nvSpPr>
          <p:cNvPr id="5" name="Google Shape;764;p30">
            <a:extLst>
              <a:ext uri="{FF2B5EF4-FFF2-40B4-BE49-F238E27FC236}">
                <a16:creationId xmlns:a16="http://schemas.microsoft.com/office/drawing/2014/main" id="{6B1D9916-D726-017B-BF5D-4F2184439FB3}"/>
              </a:ext>
            </a:extLst>
          </p:cNvPr>
          <p:cNvSpPr>
            <a:spLocks noGrp="1"/>
          </p:cNvSpPr>
          <p:nvPr/>
        </p:nvSpPr>
        <p:spPr>
          <a:xfrm>
            <a:off x="6463592" y="2065217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765;p30">
            <a:extLst>
              <a:ext uri="{FF2B5EF4-FFF2-40B4-BE49-F238E27FC236}">
                <a16:creationId xmlns:a16="http://schemas.microsoft.com/office/drawing/2014/main" id="{1B677FC8-5234-80A1-590B-C5EF35388DE1}"/>
              </a:ext>
            </a:extLst>
          </p:cNvPr>
          <p:cNvSpPr>
            <a:spLocks noGrp="1"/>
          </p:cNvSpPr>
          <p:nvPr/>
        </p:nvSpPr>
        <p:spPr>
          <a:xfrm>
            <a:off x="6751116" y="2248790"/>
            <a:ext cx="591635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62" y="598"/>
                </a:moveTo>
                <a:lnTo>
                  <a:pt x="0" y="432"/>
                </a:lnTo>
                <a:lnTo>
                  <a:pt x="276" y="0"/>
                </a:lnTo>
                <a:lnTo>
                  <a:pt x="535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766;p30">
            <a:extLst>
              <a:ext uri="{FF2B5EF4-FFF2-40B4-BE49-F238E27FC236}">
                <a16:creationId xmlns:a16="http://schemas.microsoft.com/office/drawing/2014/main" id="{C1ED1682-06FE-33F8-7048-8B9F3DED347E}"/>
              </a:ext>
            </a:extLst>
          </p:cNvPr>
          <p:cNvSpPr>
            <a:spLocks noGrp="1"/>
          </p:cNvSpPr>
          <p:nvPr/>
        </p:nvSpPr>
        <p:spPr>
          <a:xfrm>
            <a:off x="7036428" y="2433468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3" y="0"/>
                </a:lnTo>
                <a:lnTo>
                  <a:pt x="536" y="169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767;p30">
            <a:extLst>
              <a:ext uri="{FF2B5EF4-FFF2-40B4-BE49-F238E27FC236}">
                <a16:creationId xmlns:a16="http://schemas.microsoft.com/office/drawing/2014/main" id="{165522F7-6AB7-F6C5-086C-EADF04D219B2}"/>
              </a:ext>
            </a:extLst>
          </p:cNvPr>
          <p:cNvSpPr>
            <a:spLocks noGrp="1"/>
          </p:cNvSpPr>
          <p:nvPr/>
        </p:nvSpPr>
        <p:spPr>
          <a:xfrm>
            <a:off x="6828526" y="1651625"/>
            <a:ext cx="504273" cy="502061"/>
          </a:xfrm>
          <a:custGeom>
            <a:avLst/>
            <a:gdLst>
              <a:gd name="T0" fmla="*/ 2147483646 w 200"/>
              <a:gd name="T1" fmla="*/ 2147483646 h 199"/>
              <a:gd name="T2" fmla="*/ 0 w 200"/>
              <a:gd name="T3" fmla="*/ 2147483646 h 199"/>
              <a:gd name="T4" fmla="*/ 2147483646 w 200"/>
              <a:gd name="T5" fmla="*/ 2147483646 h 199"/>
              <a:gd name="T6" fmla="*/ 2147483646 w 200"/>
              <a:gd name="T7" fmla="*/ 2147483646 h 199"/>
              <a:gd name="T8" fmla="*/ 2147483646 w 200"/>
              <a:gd name="T9" fmla="*/ 2147483646 h 199"/>
              <a:gd name="T10" fmla="*/ 2147483646 w 200"/>
              <a:gd name="T11" fmla="*/ 2147483646 h 1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200" h="199">
                <a:moveTo>
                  <a:pt x="115" y="199"/>
                </a:moveTo>
                <a:cubicBezTo>
                  <a:pt x="0" y="126"/>
                  <a:pt x="0" y="126"/>
                  <a:pt x="0" y="126"/>
                </a:cubicBezTo>
                <a:cubicBezTo>
                  <a:pt x="69" y="19"/>
                  <a:pt x="69" y="19"/>
                  <a:pt x="69" y="19"/>
                </a:cubicBezTo>
                <a:cubicBezTo>
                  <a:pt x="78" y="5"/>
                  <a:pt x="98" y="0"/>
                  <a:pt x="113" y="10"/>
                </a:cubicBezTo>
                <a:cubicBezTo>
                  <a:pt x="200" y="66"/>
                  <a:pt x="200" y="66"/>
                  <a:pt x="200" y="66"/>
                </a:cubicBezTo>
                <a:lnTo>
                  <a:pt x="115" y="199"/>
                </a:lnTo>
                <a:close/>
              </a:path>
            </a:pathLst>
          </a:custGeom>
          <a:solidFill>
            <a:srgbClr val="656669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768;p30">
            <a:extLst>
              <a:ext uri="{FF2B5EF4-FFF2-40B4-BE49-F238E27FC236}">
                <a16:creationId xmlns:a16="http://schemas.microsoft.com/office/drawing/2014/main" id="{D3ACAD10-5750-DFAF-52E1-C554F56DA26E}"/>
              </a:ext>
            </a:extLst>
          </p:cNvPr>
          <p:cNvSpPr>
            <a:spLocks noGrp="1"/>
          </p:cNvSpPr>
          <p:nvPr/>
        </p:nvSpPr>
        <p:spPr>
          <a:xfrm>
            <a:off x="7119367" y="1817504"/>
            <a:ext cx="500955" cy="519755"/>
          </a:xfrm>
          <a:custGeom>
            <a:avLst/>
            <a:gdLst>
              <a:gd name="T0" fmla="*/ 2147483646 w 453"/>
              <a:gd name="T1" fmla="*/ 2147483646 h 470"/>
              <a:gd name="T2" fmla="*/ 0 w 453"/>
              <a:gd name="T3" fmla="*/ 2147483646 h 470"/>
              <a:gd name="T4" fmla="*/ 2147483646 w 453"/>
              <a:gd name="T5" fmla="*/ 0 h 470"/>
              <a:gd name="T6" fmla="*/ 2147483646 w 453"/>
              <a:gd name="T7" fmla="*/ 2147483646 h 470"/>
              <a:gd name="T8" fmla="*/ 2147483646 w 453"/>
              <a:gd name="T9" fmla="*/ 2147483646 h 4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453" h="470">
                <a:moveTo>
                  <a:pt x="259" y="470"/>
                </a:moveTo>
                <a:lnTo>
                  <a:pt x="0" y="304"/>
                </a:lnTo>
                <a:lnTo>
                  <a:pt x="193" y="0"/>
                </a:lnTo>
                <a:lnTo>
                  <a:pt x="453" y="167"/>
                </a:lnTo>
                <a:lnTo>
                  <a:pt x="259" y="470"/>
                </a:lnTo>
                <a:close/>
              </a:path>
            </a:pathLst>
          </a:custGeom>
          <a:solidFill>
            <a:srgbClr val="464647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769;p30">
            <a:extLst>
              <a:ext uri="{FF2B5EF4-FFF2-40B4-BE49-F238E27FC236}">
                <a16:creationId xmlns:a16="http://schemas.microsoft.com/office/drawing/2014/main" id="{13EA439E-8DA3-53F2-8835-46DB89FB2485}"/>
              </a:ext>
            </a:extLst>
          </p:cNvPr>
          <p:cNvSpPr>
            <a:spLocks noGrp="1"/>
          </p:cNvSpPr>
          <p:nvPr/>
        </p:nvSpPr>
        <p:spPr>
          <a:xfrm>
            <a:off x="7405785" y="2002183"/>
            <a:ext cx="484367" cy="519755"/>
          </a:xfrm>
          <a:custGeom>
            <a:avLst/>
            <a:gdLst>
              <a:gd name="T0" fmla="*/ 2147483646 w 192"/>
              <a:gd name="T1" fmla="*/ 2147483646 h 206"/>
              <a:gd name="T2" fmla="*/ 0 w 192"/>
              <a:gd name="T3" fmla="*/ 2147483646 h 206"/>
              <a:gd name="T4" fmla="*/ 2147483646 w 192"/>
              <a:gd name="T5" fmla="*/ 0 h 206"/>
              <a:gd name="T6" fmla="*/ 2147483646 w 192"/>
              <a:gd name="T7" fmla="*/ 2147483646 h 206"/>
              <a:gd name="T8" fmla="*/ 2147483646 w 192"/>
              <a:gd name="T9" fmla="*/ 2147483646 h 206"/>
              <a:gd name="T10" fmla="*/ 2147483646 w 192"/>
              <a:gd name="T11" fmla="*/ 2147483646 h 2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192" h="206">
                <a:moveTo>
                  <a:pt x="114" y="206"/>
                </a:moveTo>
                <a:cubicBezTo>
                  <a:pt x="0" y="133"/>
                  <a:pt x="0" y="133"/>
                  <a:pt x="0" y="133"/>
                </a:cubicBezTo>
                <a:cubicBezTo>
                  <a:pt x="85" y="0"/>
                  <a:pt x="85" y="0"/>
                  <a:pt x="85" y="0"/>
                </a:cubicBezTo>
                <a:cubicBezTo>
                  <a:pt x="173" y="56"/>
                  <a:pt x="173" y="56"/>
                  <a:pt x="173" y="56"/>
                </a:cubicBezTo>
                <a:cubicBezTo>
                  <a:pt x="187" y="65"/>
                  <a:pt x="192" y="85"/>
                  <a:pt x="182" y="100"/>
                </a:cubicBezTo>
                <a:lnTo>
                  <a:pt x="114" y="206"/>
                </a:lnTo>
                <a:close/>
              </a:path>
            </a:pathLst>
          </a:custGeom>
          <a:solidFill>
            <a:srgbClr val="2F2F30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70;p30">
            <a:extLst>
              <a:ext uri="{FF2B5EF4-FFF2-40B4-BE49-F238E27FC236}">
                <a16:creationId xmlns:a16="http://schemas.microsoft.com/office/drawing/2014/main" id="{579AF72C-01B3-9380-D91D-1CFE53A8F90E}"/>
              </a:ext>
            </a:extLst>
          </p:cNvPr>
          <p:cNvSpPr>
            <a:spLocks noGrp="1"/>
          </p:cNvSpPr>
          <p:nvPr/>
        </p:nvSpPr>
        <p:spPr>
          <a:xfrm>
            <a:off x="6158374" y="2541843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2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771;p30">
            <a:extLst>
              <a:ext uri="{FF2B5EF4-FFF2-40B4-BE49-F238E27FC236}">
                <a16:creationId xmlns:a16="http://schemas.microsoft.com/office/drawing/2014/main" id="{3CD146DA-11DC-5E12-B744-E19EB756CFC3}"/>
              </a:ext>
            </a:extLst>
          </p:cNvPr>
          <p:cNvSpPr>
            <a:spLocks noGrp="1"/>
          </p:cNvSpPr>
          <p:nvPr/>
        </p:nvSpPr>
        <p:spPr>
          <a:xfrm>
            <a:off x="6448110" y="2726522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0" y="597"/>
                </a:moveTo>
                <a:lnTo>
                  <a:pt x="0" y="431"/>
                </a:lnTo>
                <a:lnTo>
                  <a:pt x="274" y="0"/>
                </a:lnTo>
                <a:lnTo>
                  <a:pt x="536" y="166"/>
                </a:lnTo>
                <a:lnTo>
                  <a:pt x="260" y="5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72;p30">
            <a:extLst>
              <a:ext uri="{FF2B5EF4-FFF2-40B4-BE49-F238E27FC236}">
                <a16:creationId xmlns:a16="http://schemas.microsoft.com/office/drawing/2014/main" id="{28FCDF79-AB8B-6BFE-3164-6AE5B2B74BE9}"/>
              </a:ext>
            </a:extLst>
          </p:cNvPr>
          <p:cNvSpPr>
            <a:spLocks noGrp="1"/>
          </p:cNvSpPr>
          <p:nvPr/>
        </p:nvSpPr>
        <p:spPr>
          <a:xfrm>
            <a:off x="6735634" y="2910095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773;p30">
            <a:extLst>
              <a:ext uri="{FF2B5EF4-FFF2-40B4-BE49-F238E27FC236}">
                <a16:creationId xmlns:a16="http://schemas.microsoft.com/office/drawing/2014/main" id="{3914243E-8513-E016-A8C4-036FEC28FCE8}"/>
              </a:ext>
            </a:extLst>
          </p:cNvPr>
          <p:cNvSpPr>
            <a:spLocks noGrp="1"/>
          </p:cNvSpPr>
          <p:nvPr/>
        </p:nvSpPr>
        <p:spPr>
          <a:xfrm>
            <a:off x="5855368" y="3018469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4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774;p30">
            <a:extLst>
              <a:ext uri="{FF2B5EF4-FFF2-40B4-BE49-F238E27FC236}">
                <a16:creationId xmlns:a16="http://schemas.microsoft.com/office/drawing/2014/main" id="{62A34C79-F773-5E3E-4129-31653EB4635D}"/>
              </a:ext>
            </a:extLst>
          </p:cNvPr>
          <p:cNvSpPr>
            <a:spLocks noGrp="1"/>
          </p:cNvSpPr>
          <p:nvPr/>
        </p:nvSpPr>
        <p:spPr>
          <a:xfrm>
            <a:off x="6142892" y="3203147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Google Shape;775;p30">
            <a:extLst>
              <a:ext uri="{FF2B5EF4-FFF2-40B4-BE49-F238E27FC236}">
                <a16:creationId xmlns:a16="http://schemas.microsoft.com/office/drawing/2014/main" id="{CDC9FDCA-0D35-A167-07F2-2AD4FC950F19}"/>
              </a:ext>
            </a:extLst>
          </p:cNvPr>
          <p:cNvSpPr>
            <a:spLocks noGrp="1"/>
          </p:cNvSpPr>
          <p:nvPr/>
        </p:nvSpPr>
        <p:spPr>
          <a:xfrm>
            <a:off x="6430416" y="3386720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2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Google Shape;776;p30">
            <a:extLst>
              <a:ext uri="{FF2B5EF4-FFF2-40B4-BE49-F238E27FC236}">
                <a16:creationId xmlns:a16="http://schemas.microsoft.com/office/drawing/2014/main" id="{DCC54774-5927-BBCA-E45C-05508425B3D2}"/>
              </a:ext>
            </a:extLst>
          </p:cNvPr>
          <p:cNvSpPr>
            <a:spLocks noGrp="1"/>
          </p:cNvSpPr>
          <p:nvPr/>
        </p:nvSpPr>
        <p:spPr>
          <a:xfrm>
            <a:off x="5551256" y="3495095"/>
            <a:ext cx="591636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59" y="598"/>
                </a:moveTo>
                <a:lnTo>
                  <a:pt x="0" y="432"/>
                </a:lnTo>
                <a:lnTo>
                  <a:pt x="275" y="0"/>
                </a:lnTo>
                <a:lnTo>
                  <a:pt x="535" y="167"/>
                </a:lnTo>
                <a:lnTo>
                  <a:pt x="259" y="59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777;p30">
            <a:extLst>
              <a:ext uri="{FF2B5EF4-FFF2-40B4-BE49-F238E27FC236}">
                <a16:creationId xmlns:a16="http://schemas.microsoft.com/office/drawing/2014/main" id="{5335A64D-CE2D-5571-44C8-EA47A16760F0}"/>
              </a:ext>
            </a:extLst>
          </p:cNvPr>
          <p:cNvSpPr>
            <a:spLocks noGrp="1"/>
          </p:cNvSpPr>
          <p:nvPr/>
        </p:nvSpPr>
        <p:spPr>
          <a:xfrm>
            <a:off x="5837675" y="3679774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6" y="0"/>
                </a:lnTo>
                <a:lnTo>
                  <a:pt x="536" y="167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Google Shape;778;p30">
            <a:extLst>
              <a:ext uri="{FF2B5EF4-FFF2-40B4-BE49-F238E27FC236}">
                <a16:creationId xmlns:a16="http://schemas.microsoft.com/office/drawing/2014/main" id="{A3423BD2-60A2-8040-5B7D-7945B5B2A584}"/>
              </a:ext>
            </a:extLst>
          </p:cNvPr>
          <p:cNvSpPr>
            <a:spLocks noGrp="1"/>
          </p:cNvSpPr>
          <p:nvPr/>
        </p:nvSpPr>
        <p:spPr>
          <a:xfrm>
            <a:off x="6120775" y="3864452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3" y="597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3" y="5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779;p30">
            <a:extLst>
              <a:ext uri="{FF2B5EF4-FFF2-40B4-BE49-F238E27FC236}">
                <a16:creationId xmlns:a16="http://schemas.microsoft.com/office/drawing/2014/main" id="{25B4E9E2-4B9E-4300-F4F6-3D8BF4C9DAD9}"/>
              </a:ext>
            </a:extLst>
          </p:cNvPr>
          <p:cNvSpPr>
            <a:spLocks noGrp="1"/>
          </p:cNvSpPr>
          <p:nvPr/>
        </p:nvSpPr>
        <p:spPr>
          <a:xfrm>
            <a:off x="5246039" y="3972827"/>
            <a:ext cx="591636" cy="657988"/>
          </a:xfrm>
          <a:custGeom>
            <a:avLst/>
            <a:gdLst>
              <a:gd name="T0" fmla="*/ 2147483646 w 535"/>
              <a:gd name="T1" fmla="*/ 2147483646 h 595"/>
              <a:gd name="T2" fmla="*/ 0 w 535"/>
              <a:gd name="T3" fmla="*/ 2147483646 h 595"/>
              <a:gd name="T4" fmla="*/ 2147483646 w 535"/>
              <a:gd name="T5" fmla="*/ 0 h 595"/>
              <a:gd name="T6" fmla="*/ 2147483646 w 535"/>
              <a:gd name="T7" fmla="*/ 2147483646 h 595"/>
              <a:gd name="T8" fmla="*/ 2147483646 w 535"/>
              <a:gd name="T9" fmla="*/ 2147483646 h 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5">
                <a:moveTo>
                  <a:pt x="260" y="595"/>
                </a:moveTo>
                <a:lnTo>
                  <a:pt x="0" y="429"/>
                </a:lnTo>
                <a:lnTo>
                  <a:pt x="276" y="0"/>
                </a:lnTo>
                <a:lnTo>
                  <a:pt x="535" y="166"/>
                </a:lnTo>
                <a:lnTo>
                  <a:pt x="260" y="595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780;p30">
            <a:extLst>
              <a:ext uri="{FF2B5EF4-FFF2-40B4-BE49-F238E27FC236}">
                <a16:creationId xmlns:a16="http://schemas.microsoft.com/office/drawing/2014/main" id="{D29C8584-5EA0-9284-8B32-91D77420F053}"/>
              </a:ext>
            </a:extLst>
          </p:cNvPr>
          <p:cNvSpPr>
            <a:spLocks noGrp="1"/>
          </p:cNvSpPr>
          <p:nvPr/>
        </p:nvSpPr>
        <p:spPr>
          <a:xfrm>
            <a:off x="5533562" y="4156399"/>
            <a:ext cx="591636" cy="661305"/>
          </a:xfrm>
          <a:custGeom>
            <a:avLst/>
            <a:gdLst>
              <a:gd name="T0" fmla="*/ 2147483646 w 535"/>
              <a:gd name="T1" fmla="*/ 2147483646 h 598"/>
              <a:gd name="T2" fmla="*/ 0 w 535"/>
              <a:gd name="T3" fmla="*/ 2147483646 h 598"/>
              <a:gd name="T4" fmla="*/ 2147483646 w 535"/>
              <a:gd name="T5" fmla="*/ 0 h 598"/>
              <a:gd name="T6" fmla="*/ 2147483646 w 535"/>
              <a:gd name="T7" fmla="*/ 2147483646 h 598"/>
              <a:gd name="T8" fmla="*/ 2147483646 w 535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5" h="598">
                <a:moveTo>
                  <a:pt x="262" y="598"/>
                </a:moveTo>
                <a:lnTo>
                  <a:pt x="0" y="429"/>
                </a:lnTo>
                <a:lnTo>
                  <a:pt x="275" y="0"/>
                </a:lnTo>
                <a:lnTo>
                  <a:pt x="535" y="167"/>
                </a:lnTo>
                <a:lnTo>
                  <a:pt x="262" y="59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Google Shape;781;p30">
            <a:extLst>
              <a:ext uri="{FF2B5EF4-FFF2-40B4-BE49-F238E27FC236}">
                <a16:creationId xmlns:a16="http://schemas.microsoft.com/office/drawing/2014/main" id="{EC8CE735-A91A-DAC3-62A5-D41E9D12E619}"/>
              </a:ext>
            </a:extLst>
          </p:cNvPr>
          <p:cNvSpPr>
            <a:spLocks noGrp="1"/>
          </p:cNvSpPr>
          <p:nvPr/>
        </p:nvSpPr>
        <p:spPr>
          <a:xfrm>
            <a:off x="5823298" y="4341079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3" y="0"/>
                </a:lnTo>
                <a:lnTo>
                  <a:pt x="536" y="166"/>
                </a:lnTo>
                <a:lnTo>
                  <a:pt x="260" y="5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Google Shape;782;p30">
            <a:extLst>
              <a:ext uri="{FF2B5EF4-FFF2-40B4-BE49-F238E27FC236}">
                <a16:creationId xmlns:a16="http://schemas.microsoft.com/office/drawing/2014/main" id="{6C986990-CDBC-47F4-A2FF-3B4A69170959}"/>
              </a:ext>
            </a:extLst>
          </p:cNvPr>
          <p:cNvSpPr>
            <a:spLocks noGrp="1"/>
          </p:cNvSpPr>
          <p:nvPr/>
        </p:nvSpPr>
        <p:spPr>
          <a:xfrm>
            <a:off x="4940821" y="4447241"/>
            <a:ext cx="592741" cy="660199"/>
          </a:xfrm>
          <a:custGeom>
            <a:avLst/>
            <a:gdLst>
              <a:gd name="T0" fmla="*/ 2147483646 w 536"/>
              <a:gd name="T1" fmla="*/ 2147483646 h 597"/>
              <a:gd name="T2" fmla="*/ 0 w 536"/>
              <a:gd name="T3" fmla="*/ 2147483646 h 597"/>
              <a:gd name="T4" fmla="*/ 2147483646 w 536"/>
              <a:gd name="T5" fmla="*/ 0 h 597"/>
              <a:gd name="T6" fmla="*/ 2147483646 w 536"/>
              <a:gd name="T7" fmla="*/ 2147483646 h 597"/>
              <a:gd name="T8" fmla="*/ 2147483646 w 536"/>
              <a:gd name="T9" fmla="*/ 2147483646 h 5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7">
                <a:moveTo>
                  <a:pt x="262" y="597"/>
                </a:moveTo>
                <a:lnTo>
                  <a:pt x="0" y="431"/>
                </a:lnTo>
                <a:lnTo>
                  <a:pt x="276" y="0"/>
                </a:lnTo>
                <a:lnTo>
                  <a:pt x="536" y="166"/>
                </a:lnTo>
                <a:lnTo>
                  <a:pt x="262" y="597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783;p30">
            <a:extLst>
              <a:ext uri="{FF2B5EF4-FFF2-40B4-BE49-F238E27FC236}">
                <a16:creationId xmlns:a16="http://schemas.microsoft.com/office/drawing/2014/main" id="{AF0875E4-67FC-2884-AD8F-EAEE526A0207}"/>
              </a:ext>
            </a:extLst>
          </p:cNvPr>
          <p:cNvSpPr>
            <a:spLocks noGrp="1"/>
          </p:cNvSpPr>
          <p:nvPr/>
        </p:nvSpPr>
        <p:spPr>
          <a:xfrm>
            <a:off x="5230557" y="4630814"/>
            <a:ext cx="592741" cy="661305"/>
          </a:xfrm>
          <a:custGeom>
            <a:avLst/>
            <a:gdLst>
              <a:gd name="T0" fmla="*/ 2147483646 w 536"/>
              <a:gd name="T1" fmla="*/ 2147483646 h 598"/>
              <a:gd name="T2" fmla="*/ 0 w 536"/>
              <a:gd name="T3" fmla="*/ 2147483646 h 598"/>
              <a:gd name="T4" fmla="*/ 2147483646 w 536"/>
              <a:gd name="T5" fmla="*/ 0 h 598"/>
              <a:gd name="T6" fmla="*/ 2147483646 w 536"/>
              <a:gd name="T7" fmla="*/ 2147483646 h 598"/>
              <a:gd name="T8" fmla="*/ 2147483646 w 536"/>
              <a:gd name="T9" fmla="*/ 2147483646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8">
                <a:moveTo>
                  <a:pt x="260" y="598"/>
                </a:moveTo>
                <a:lnTo>
                  <a:pt x="0" y="431"/>
                </a:lnTo>
                <a:lnTo>
                  <a:pt x="274" y="0"/>
                </a:lnTo>
                <a:lnTo>
                  <a:pt x="536" y="169"/>
                </a:lnTo>
                <a:lnTo>
                  <a:pt x="260" y="598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5" name="Google Shape;784;p30">
            <a:extLst>
              <a:ext uri="{FF2B5EF4-FFF2-40B4-BE49-F238E27FC236}">
                <a16:creationId xmlns:a16="http://schemas.microsoft.com/office/drawing/2014/main" id="{F6822460-6966-85BE-78E4-C0331D0F774B}"/>
              </a:ext>
            </a:extLst>
          </p:cNvPr>
          <p:cNvSpPr>
            <a:spLocks noGrp="1"/>
          </p:cNvSpPr>
          <p:nvPr/>
        </p:nvSpPr>
        <p:spPr>
          <a:xfrm>
            <a:off x="5518080" y="4813281"/>
            <a:ext cx="592741" cy="657988"/>
          </a:xfrm>
          <a:custGeom>
            <a:avLst/>
            <a:gdLst>
              <a:gd name="T0" fmla="*/ 2147483646 w 536"/>
              <a:gd name="T1" fmla="*/ 2147483646 h 595"/>
              <a:gd name="T2" fmla="*/ 0 w 536"/>
              <a:gd name="T3" fmla="*/ 2147483646 h 595"/>
              <a:gd name="T4" fmla="*/ 2147483646 w 536"/>
              <a:gd name="T5" fmla="*/ 0 h 595"/>
              <a:gd name="T6" fmla="*/ 2147483646 w 536"/>
              <a:gd name="T7" fmla="*/ 2147483646 h 595"/>
              <a:gd name="T8" fmla="*/ 2147483646 w 536"/>
              <a:gd name="T9" fmla="*/ 2147483646 h 5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536" h="595">
                <a:moveTo>
                  <a:pt x="260" y="595"/>
                </a:moveTo>
                <a:lnTo>
                  <a:pt x="0" y="429"/>
                </a:lnTo>
                <a:lnTo>
                  <a:pt x="276" y="0"/>
                </a:lnTo>
                <a:lnTo>
                  <a:pt x="536" y="167"/>
                </a:lnTo>
                <a:lnTo>
                  <a:pt x="260" y="595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785;p30">
            <a:extLst>
              <a:ext uri="{FF2B5EF4-FFF2-40B4-BE49-F238E27FC236}">
                <a16:creationId xmlns:a16="http://schemas.microsoft.com/office/drawing/2014/main" id="{822F77A7-C94C-C52F-ACE5-6E178F54FB85}"/>
              </a:ext>
            </a:extLst>
          </p:cNvPr>
          <p:cNvSpPr>
            <a:spLocks noGrp="1"/>
          </p:cNvSpPr>
          <p:nvPr/>
        </p:nvSpPr>
        <p:spPr>
          <a:xfrm>
            <a:off x="5179687" y="5292119"/>
            <a:ext cx="635870" cy="401427"/>
          </a:xfrm>
          <a:custGeom>
            <a:avLst/>
            <a:gdLst>
              <a:gd name="T0" fmla="*/ 2147483646 w 252"/>
              <a:gd name="T1" fmla="*/ 2147483646 h 159"/>
              <a:gd name="T2" fmla="*/ 2147483646 w 252"/>
              <a:gd name="T3" fmla="*/ 2147483646 h 159"/>
              <a:gd name="T4" fmla="*/ 2147483646 w 252"/>
              <a:gd name="T5" fmla="*/ 2147483646 h 159"/>
              <a:gd name="T6" fmla="*/ 2147483646 w 252"/>
              <a:gd name="T7" fmla="*/ 0 h 159"/>
              <a:gd name="T8" fmla="*/ 0 w 252"/>
              <a:gd name="T9" fmla="*/ 2147483646 h 159"/>
              <a:gd name="T10" fmla="*/ 2147483646 w 252"/>
              <a:gd name="T11" fmla="*/ 2147483646 h 1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/>
            <a:rect l="0" t="0" r="r" b="b"/>
            <a:pathLst>
              <a:path w="252" h="159">
                <a:moveTo>
                  <a:pt x="26" y="159"/>
                </a:moveTo>
                <a:cubicBezTo>
                  <a:pt x="248" y="73"/>
                  <a:pt x="248" y="73"/>
                  <a:pt x="248" y="73"/>
                </a:cubicBezTo>
                <a:cubicBezTo>
                  <a:pt x="248" y="73"/>
                  <a:pt x="252" y="50"/>
                  <a:pt x="213" y="25"/>
                </a:cubicBezTo>
                <a:cubicBezTo>
                  <a:pt x="187" y="8"/>
                  <a:pt x="134" y="0"/>
                  <a:pt x="134" y="0"/>
                </a:cubicBezTo>
                <a:cubicBezTo>
                  <a:pt x="0" y="128"/>
                  <a:pt x="0" y="128"/>
                  <a:pt x="0" y="128"/>
                </a:cubicBezTo>
                <a:cubicBezTo>
                  <a:pt x="10" y="137"/>
                  <a:pt x="19" y="148"/>
                  <a:pt x="26" y="159"/>
                </a:cubicBezTo>
                <a:close/>
              </a:path>
            </a:pathLst>
          </a:custGeom>
          <a:solidFill>
            <a:srgbClr val="C49E74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786;p30">
            <a:extLst>
              <a:ext uri="{FF2B5EF4-FFF2-40B4-BE49-F238E27FC236}">
                <a16:creationId xmlns:a16="http://schemas.microsoft.com/office/drawing/2014/main" id="{B2CD3933-CAEB-C668-39CA-7D4C155BE960}"/>
              </a:ext>
            </a:extLst>
          </p:cNvPr>
          <p:cNvSpPr>
            <a:spLocks noGrp="1"/>
          </p:cNvSpPr>
          <p:nvPr/>
        </p:nvSpPr>
        <p:spPr>
          <a:xfrm>
            <a:off x="4940821" y="4890691"/>
            <a:ext cx="289736" cy="661305"/>
          </a:xfrm>
          <a:custGeom>
            <a:avLst/>
            <a:gdLst>
              <a:gd name="T0" fmla="*/ 2147483646 w 115"/>
              <a:gd name="T1" fmla="*/ 2147483646 h 262"/>
              <a:gd name="T2" fmla="*/ 2147483646 w 115"/>
              <a:gd name="T3" fmla="*/ 2147483646 h 262"/>
              <a:gd name="T4" fmla="*/ 2147483646 w 115"/>
              <a:gd name="T5" fmla="*/ 2147483646 h 262"/>
              <a:gd name="T6" fmla="*/ 0 w 115"/>
              <a:gd name="T7" fmla="*/ 2147483646 h 262"/>
              <a:gd name="T8" fmla="*/ 2147483646 w 115"/>
              <a:gd name="T9" fmla="*/ 2147483646 h 262"/>
              <a:gd name="T10" fmla="*/ 2147483646 w 115"/>
              <a:gd name="T11" fmla="*/ 2147483646 h 262"/>
              <a:gd name="T12" fmla="*/ 2147483646 w 115"/>
              <a:gd name="T13" fmla="*/ 2147483646 h 26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/>
            <a:rect l="0" t="0" r="r" b="b"/>
            <a:pathLst>
              <a:path w="115" h="262">
                <a:moveTo>
                  <a:pt x="115" y="86"/>
                </a:moveTo>
                <a:cubicBezTo>
                  <a:pt x="115" y="86"/>
                  <a:pt x="115" y="86"/>
                  <a:pt x="115" y="86"/>
                </a:cubicBezTo>
                <a:cubicBezTo>
                  <a:pt x="115" y="86"/>
                  <a:pt x="85" y="42"/>
                  <a:pt x="59" y="25"/>
                </a:cubicBezTo>
                <a:cubicBezTo>
                  <a:pt x="20" y="0"/>
                  <a:pt x="0" y="13"/>
                  <a:pt x="0" y="13"/>
                </a:cubicBezTo>
                <a:cubicBezTo>
                  <a:pt x="16" y="251"/>
                  <a:pt x="16" y="251"/>
                  <a:pt x="16" y="251"/>
                </a:cubicBezTo>
                <a:cubicBezTo>
                  <a:pt x="29" y="253"/>
                  <a:pt x="42" y="256"/>
                  <a:pt x="55" y="262"/>
                </a:cubicBezTo>
                <a:lnTo>
                  <a:pt x="115" y="86"/>
                </a:lnTo>
                <a:close/>
              </a:path>
            </a:pathLst>
          </a:custGeom>
          <a:solidFill>
            <a:srgbClr val="E3C29F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Google Shape;787;p30">
            <a:extLst>
              <a:ext uri="{FF2B5EF4-FFF2-40B4-BE49-F238E27FC236}">
                <a16:creationId xmlns:a16="http://schemas.microsoft.com/office/drawing/2014/main" id="{59F8A8EE-02F8-9D08-1922-842925ECADB2}"/>
              </a:ext>
            </a:extLst>
          </p:cNvPr>
          <p:cNvSpPr>
            <a:spLocks noGrp="1"/>
          </p:cNvSpPr>
          <p:nvPr/>
        </p:nvSpPr>
        <p:spPr>
          <a:xfrm>
            <a:off x="5079054" y="5085323"/>
            <a:ext cx="439026" cy="529708"/>
          </a:xfrm>
          <a:custGeom>
            <a:avLst/>
            <a:gdLst>
              <a:gd name="T0" fmla="*/ 0 w 174"/>
              <a:gd name="T1" fmla="*/ 2147483646 h 210"/>
              <a:gd name="T2" fmla="*/ 2147483646 w 174"/>
              <a:gd name="T3" fmla="*/ 2147483646 h 210"/>
              <a:gd name="T4" fmla="*/ 2147483646 w 174"/>
              <a:gd name="T5" fmla="*/ 2147483646 h 210"/>
              <a:gd name="T6" fmla="*/ 2147483646 w 174"/>
              <a:gd name="T7" fmla="*/ 2147483646 h 210"/>
              <a:gd name="T8" fmla="*/ 2147483646 w 174"/>
              <a:gd name="T9" fmla="*/ 2147483646 h 210"/>
              <a:gd name="T10" fmla="*/ 2147483646 w 174"/>
              <a:gd name="T11" fmla="*/ 2147483646 h 210"/>
              <a:gd name="T12" fmla="*/ 2147483646 w 174"/>
              <a:gd name="T13" fmla="*/ 2147483646 h 210"/>
              <a:gd name="T14" fmla="*/ 0 w 174"/>
              <a:gd name="T15" fmla="*/ 2147483646 h 2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/>
            <a:rect l="0" t="0" r="r" b="b"/>
            <a:pathLst>
              <a:path w="174" h="210">
                <a:moveTo>
                  <a:pt x="0" y="185"/>
                </a:moveTo>
                <a:cubicBezTo>
                  <a:pt x="7" y="188"/>
                  <a:pt x="14" y="191"/>
                  <a:pt x="21" y="196"/>
                </a:cubicBezTo>
                <a:cubicBezTo>
                  <a:pt x="28" y="200"/>
                  <a:pt x="34" y="205"/>
                  <a:pt x="40" y="21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4" y="82"/>
                  <a:pt x="167" y="46"/>
                  <a:pt x="131" y="23"/>
                </a:cubicBezTo>
                <a:cubicBezTo>
                  <a:pt x="95" y="0"/>
                  <a:pt x="60" y="9"/>
                  <a:pt x="60" y="9"/>
                </a:cubicBezTo>
                <a:cubicBezTo>
                  <a:pt x="60" y="9"/>
                  <a:pt x="60" y="9"/>
                  <a:pt x="60" y="9"/>
                </a:cubicBezTo>
                <a:lnTo>
                  <a:pt x="0" y="185"/>
                </a:lnTo>
                <a:close/>
              </a:path>
            </a:pathLst>
          </a:custGeom>
          <a:solidFill>
            <a:srgbClr val="D6AF8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Google Shape;788;p30">
            <a:extLst>
              <a:ext uri="{FF2B5EF4-FFF2-40B4-BE49-F238E27FC236}">
                <a16:creationId xmlns:a16="http://schemas.microsoft.com/office/drawing/2014/main" id="{093D8329-2FF1-2749-A116-16F9E7B96007}"/>
              </a:ext>
            </a:extLst>
          </p:cNvPr>
          <p:cNvSpPr>
            <a:spLocks noGrp="1"/>
          </p:cNvSpPr>
          <p:nvPr/>
        </p:nvSpPr>
        <p:spPr>
          <a:xfrm>
            <a:off x="4980632" y="5524350"/>
            <a:ext cx="265407" cy="264300"/>
          </a:xfrm>
          <a:custGeom>
            <a:avLst/>
            <a:gdLst>
              <a:gd name="T0" fmla="*/ 2147483646 w 105"/>
              <a:gd name="T1" fmla="*/ 2147483646 h 105"/>
              <a:gd name="T2" fmla="*/ 2147483646 w 105"/>
              <a:gd name="T3" fmla="*/ 2147483646 h 105"/>
              <a:gd name="T4" fmla="*/ 2147483646 w 105"/>
              <a:gd name="T5" fmla="*/ 2147483646 h 105"/>
              <a:gd name="T6" fmla="*/ 2147483646 w 105"/>
              <a:gd name="T7" fmla="*/ 2147483646 h 105"/>
              <a:gd name="T8" fmla="*/ 2147483646 w 105"/>
              <a:gd name="T9" fmla="*/ 2147483646 h 105"/>
              <a:gd name="T10" fmla="*/ 2147483646 w 105"/>
              <a:gd name="T11" fmla="*/ 2147483646 h 105"/>
              <a:gd name="T12" fmla="*/ 2147483646 w 105"/>
              <a:gd name="T13" fmla="*/ 2147483646 h 105"/>
              <a:gd name="T14" fmla="*/ 0 w 105"/>
              <a:gd name="T15" fmla="*/ 0 h 105"/>
              <a:gd name="T16" fmla="*/ 2147483646 w 105"/>
              <a:gd name="T17" fmla="*/ 2147483646 h 105"/>
              <a:gd name="T18" fmla="*/ 2147483646 w 105"/>
              <a:gd name="T19" fmla="*/ 2147483646 h 105"/>
              <a:gd name="T20" fmla="*/ 2147483646 w 105"/>
              <a:gd name="T21" fmla="*/ 2147483646 h 105"/>
              <a:gd name="T22" fmla="*/ 2147483646 w 105"/>
              <a:gd name="T23" fmla="*/ 2147483646 h 105"/>
              <a:gd name="T24" fmla="*/ 2147483646 w 105"/>
              <a:gd name="T25" fmla="*/ 2147483646 h 105"/>
              <a:gd name="T26" fmla="*/ 2147483646 w 105"/>
              <a:gd name="T27" fmla="*/ 2147483646 h 105"/>
              <a:gd name="T28" fmla="*/ 2147483646 w 105"/>
              <a:gd name="T29" fmla="*/ 2147483646 h 105"/>
              <a:gd name="T30" fmla="*/ 2147483646 w 105"/>
              <a:gd name="T31" fmla="*/ 2147483646 h 105"/>
              <a:gd name="T32" fmla="*/ 2147483646 w 105"/>
              <a:gd name="T33" fmla="*/ 2147483646 h 10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/>
            <a:rect l="0" t="0" r="r" b="b"/>
            <a:pathLst>
              <a:path w="105" h="105">
                <a:moveTo>
                  <a:pt x="7" y="105"/>
                </a:moveTo>
                <a:cubicBezTo>
                  <a:pt x="105" y="67"/>
                  <a:pt x="105" y="67"/>
                  <a:pt x="105" y="67"/>
                </a:cubicBezTo>
                <a:cubicBezTo>
                  <a:pt x="98" y="56"/>
                  <a:pt x="89" y="45"/>
                  <a:pt x="79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3" y="31"/>
                  <a:pt x="67" y="26"/>
                  <a:pt x="60" y="22"/>
                </a:cubicBezTo>
                <a:cubicBezTo>
                  <a:pt x="53" y="17"/>
                  <a:pt x="46" y="14"/>
                  <a:pt x="39" y="11"/>
                </a:cubicBezTo>
                <a:cubicBezTo>
                  <a:pt x="39" y="11"/>
                  <a:pt x="39" y="11"/>
                  <a:pt x="39" y="11"/>
                </a:cubicBezTo>
                <a:cubicBezTo>
                  <a:pt x="26" y="5"/>
                  <a:pt x="13" y="2"/>
                  <a:pt x="0" y="0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5"/>
                  <a:pt x="7" y="105"/>
                  <a:pt x="7" y="105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" name="Google Shape;789;p30">
            <a:extLst>
              <a:ext uri="{FF2B5EF4-FFF2-40B4-BE49-F238E27FC236}">
                <a16:creationId xmlns:a16="http://schemas.microsoft.com/office/drawing/2014/main" id="{56A463E6-58AD-CF59-985F-68424F4B8A1A}"/>
              </a:ext>
            </a:extLst>
          </p:cNvPr>
          <p:cNvSpPr>
            <a:spLocks noGrp="1"/>
          </p:cNvSpPr>
          <p:nvPr/>
        </p:nvSpPr>
        <p:spPr>
          <a:xfrm>
            <a:off x="6768809" y="1969007"/>
            <a:ext cx="924500" cy="651352"/>
          </a:xfrm>
          <a:custGeom>
            <a:avLst/>
            <a:gdLst>
              <a:gd name="T0" fmla="*/ 2147483646 w 836"/>
              <a:gd name="T1" fmla="*/ 2147483646 h 589"/>
              <a:gd name="T2" fmla="*/ 2147483646 w 836"/>
              <a:gd name="T3" fmla="*/ 0 h 589"/>
              <a:gd name="T4" fmla="*/ 0 w 836"/>
              <a:gd name="T5" fmla="*/ 2147483646 h 589"/>
              <a:gd name="T6" fmla="*/ 2147483646 w 836"/>
              <a:gd name="T7" fmla="*/ 2147483646 h 589"/>
              <a:gd name="T8" fmla="*/ 2147483646 w 836"/>
              <a:gd name="T9" fmla="*/ 2147483646 h 5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836" h="589">
                <a:moveTo>
                  <a:pt x="836" y="500"/>
                </a:moveTo>
                <a:lnTo>
                  <a:pt x="54" y="0"/>
                </a:lnTo>
                <a:lnTo>
                  <a:pt x="0" y="87"/>
                </a:lnTo>
                <a:lnTo>
                  <a:pt x="782" y="589"/>
                </a:lnTo>
                <a:lnTo>
                  <a:pt x="836" y="5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7" name="Google Shape;796;p30">
            <a:extLst>
              <a:ext uri="{FF2B5EF4-FFF2-40B4-BE49-F238E27FC236}">
                <a16:creationId xmlns:a16="http://schemas.microsoft.com/office/drawing/2014/main" id="{5598F8AC-F410-2559-6ADC-77B3701444DA}"/>
              </a:ext>
            </a:extLst>
          </p:cNvPr>
          <p:cNvSpPr>
            <a:spLocks noGrp="1"/>
          </p:cNvSpPr>
          <p:nvPr/>
        </p:nvSpPr>
        <p:spPr>
          <a:xfrm>
            <a:off x="2504169" y="2285731"/>
            <a:ext cx="581683" cy="390369"/>
          </a:xfrm>
          <a:custGeom>
            <a:avLst/>
            <a:gdLst>
              <a:gd name="T0" fmla="*/ 2147483646 w 231"/>
              <a:gd name="T1" fmla="*/ 2147483646 h 155"/>
              <a:gd name="T2" fmla="*/ 2147483646 w 231"/>
              <a:gd name="T3" fmla="*/ 2147483646 h 155"/>
              <a:gd name="T4" fmla="*/ 2147483646 w 231"/>
              <a:gd name="T5" fmla="*/ 2147483646 h 155"/>
              <a:gd name="T6" fmla="*/ 2147483646 w 231"/>
              <a:gd name="T7" fmla="*/ 2147483646 h 155"/>
              <a:gd name="T8" fmla="*/ 2147483646 w 231"/>
              <a:gd name="T9" fmla="*/ 2147483646 h 155"/>
              <a:gd name="T10" fmla="*/ 2147483646 w 231"/>
              <a:gd name="T11" fmla="*/ 2147483646 h 155"/>
              <a:gd name="T12" fmla="*/ 2147483646 w 231"/>
              <a:gd name="T13" fmla="*/ 2147483646 h 155"/>
              <a:gd name="T14" fmla="*/ 2147483646 w 231"/>
              <a:gd name="T15" fmla="*/ 0 h 155"/>
              <a:gd name="T16" fmla="*/ 2147483646 w 231"/>
              <a:gd name="T17" fmla="*/ 2147483646 h 155"/>
              <a:gd name="T18" fmla="*/ 2147483646 w 231"/>
              <a:gd name="T19" fmla="*/ 2147483646 h 155"/>
              <a:gd name="T20" fmla="*/ 2147483646 w 231"/>
              <a:gd name="T21" fmla="*/ 2147483646 h 155"/>
              <a:gd name="T22" fmla="*/ 0 w 231"/>
              <a:gd name="T23" fmla="*/ 2147483646 h 155"/>
              <a:gd name="T24" fmla="*/ 2147483646 w 231"/>
              <a:gd name="T25" fmla="*/ 2147483646 h 155"/>
              <a:gd name="T26" fmla="*/ 2147483646 w 231"/>
              <a:gd name="T27" fmla="*/ 2147483646 h 155"/>
              <a:gd name="T28" fmla="*/ 2147483646 w 231"/>
              <a:gd name="T29" fmla="*/ 2147483646 h 155"/>
              <a:gd name="T30" fmla="*/ 2147483646 w 231"/>
              <a:gd name="T31" fmla="*/ 2147483646 h 155"/>
              <a:gd name="T32" fmla="*/ 2147483646 w 231"/>
              <a:gd name="T33" fmla="*/ 2147483646 h 155"/>
              <a:gd name="T34" fmla="*/ 2147483646 w 231"/>
              <a:gd name="T35" fmla="*/ 2147483646 h 155"/>
              <a:gd name="T36" fmla="*/ 2147483646 w 231"/>
              <a:gd name="T37" fmla="*/ 2147483646 h 155"/>
              <a:gd name="T38" fmla="*/ 2147483646 w 231"/>
              <a:gd name="T39" fmla="*/ 2147483646 h 155"/>
              <a:gd name="T40" fmla="*/ 2147483646 w 231"/>
              <a:gd name="T41" fmla="*/ 2147483646 h 155"/>
              <a:gd name="T42" fmla="*/ 2147483646 w 231"/>
              <a:gd name="T43" fmla="*/ 2147483646 h 155"/>
              <a:gd name="T44" fmla="*/ 2147483646 w 231"/>
              <a:gd name="T45" fmla="*/ 2147483646 h 155"/>
              <a:gd name="T46" fmla="*/ 2147483646 w 231"/>
              <a:gd name="T47" fmla="*/ 2147483646 h 155"/>
              <a:gd name="T48" fmla="*/ 2147483646 w 231"/>
              <a:gd name="T49" fmla="*/ 2147483646 h 155"/>
              <a:gd name="T50" fmla="*/ 2147483646 w 231"/>
              <a:gd name="T51" fmla="*/ 2147483646 h 155"/>
              <a:gd name="T52" fmla="*/ 2147483646 w 231"/>
              <a:gd name="T53" fmla="*/ 2147483646 h 155"/>
              <a:gd name="T54" fmla="*/ 2147483646 w 231"/>
              <a:gd name="T55" fmla="*/ 2147483646 h 155"/>
              <a:gd name="T56" fmla="*/ 2147483646 w 231"/>
              <a:gd name="T57" fmla="*/ 2147483646 h 155"/>
              <a:gd name="T58" fmla="*/ 2147483646 w 231"/>
              <a:gd name="T59" fmla="*/ 2147483646 h 155"/>
              <a:gd name="T60" fmla="*/ 2147483646 w 231"/>
              <a:gd name="T61" fmla="*/ 2147483646 h 155"/>
              <a:gd name="T62" fmla="*/ 2147483646 w 231"/>
              <a:gd name="T63" fmla="*/ 2147483646 h 155"/>
              <a:gd name="T64" fmla="*/ 2147483646 w 231"/>
              <a:gd name="T65" fmla="*/ 2147483646 h 155"/>
              <a:gd name="T66" fmla="*/ 2147483646 w 231"/>
              <a:gd name="T67" fmla="*/ 2147483646 h 155"/>
              <a:gd name="T68" fmla="*/ 2147483646 w 231"/>
              <a:gd name="T69" fmla="*/ 2147483646 h 155"/>
              <a:gd name="T70" fmla="*/ 2147483646 w 231"/>
              <a:gd name="T71" fmla="*/ 2147483646 h 155"/>
              <a:gd name="T72" fmla="*/ 2147483646 w 231"/>
              <a:gd name="T73" fmla="*/ 2147483646 h 155"/>
              <a:gd name="T74" fmla="*/ 2147483646 w 231"/>
              <a:gd name="T75" fmla="*/ 2147483646 h 155"/>
              <a:gd name="T76" fmla="*/ 2147483646 w 231"/>
              <a:gd name="T77" fmla="*/ 2147483646 h 155"/>
              <a:gd name="T78" fmla="*/ 2147483646 w 231"/>
              <a:gd name="T79" fmla="*/ 2147483646 h 155"/>
              <a:gd name="T80" fmla="*/ 2147483646 w 231"/>
              <a:gd name="T81" fmla="*/ 2147483646 h 155"/>
              <a:gd name="T82" fmla="*/ 2147483646 w 231"/>
              <a:gd name="T83" fmla="*/ 2147483646 h 155"/>
              <a:gd name="T84" fmla="*/ 2147483646 w 231"/>
              <a:gd name="T85" fmla="*/ 2147483646 h 155"/>
              <a:gd name="T86" fmla="*/ 2147483646 w 231"/>
              <a:gd name="T87" fmla="*/ 2147483646 h 155"/>
              <a:gd name="T88" fmla="*/ 2147483646 w 231"/>
              <a:gd name="T89" fmla="*/ 2147483646 h 155"/>
              <a:gd name="T90" fmla="*/ 2147483646 w 231"/>
              <a:gd name="T91" fmla="*/ 2147483646 h 155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/>
            <a:rect l="0" t="0" r="r" b="b"/>
            <a:pathLst>
              <a:path w="231" h="155">
                <a:moveTo>
                  <a:pt x="184" y="15"/>
                </a:moveTo>
                <a:cubicBezTo>
                  <a:pt x="205" y="69"/>
                  <a:pt x="205" y="69"/>
                  <a:pt x="205" y="69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64" y="68"/>
                  <a:pt x="121" y="31"/>
                  <a:pt x="117" y="30"/>
                </a:cubicBezTo>
                <a:cubicBezTo>
                  <a:pt x="114" y="30"/>
                  <a:pt x="101" y="35"/>
                  <a:pt x="99" y="36"/>
                </a:cubicBezTo>
                <a:cubicBezTo>
                  <a:pt x="99" y="36"/>
                  <a:pt x="91" y="38"/>
                  <a:pt x="84" y="38"/>
                </a:cubicBezTo>
                <a:cubicBezTo>
                  <a:pt x="80" y="38"/>
                  <a:pt x="78" y="37"/>
                  <a:pt x="76" y="36"/>
                </a:cubicBezTo>
                <a:cubicBezTo>
                  <a:pt x="74" y="35"/>
                  <a:pt x="73" y="34"/>
                  <a:pt x="74" y="33"/>
                </a:cubicBezTo>
                <a:cubicBezTo>
                  <a:pt x="74" y="30"/>
                  <a:pt x="77" y="27"/>
                  <a:pt x="78" y="26"/>
                </a:cubicBezTo>
                <a:cubicBezTo>
                  <a:pt x="90" y="20"/>
                  <a:pt x="120" y="8"/>
                  <a:pt x="124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31" y="8"/>
                  <a:pt x="178" y="14"/>
                  <a:pt x="184" y="15"/>
                </a:cubicBezTo>
                <a:close/>
                <a:moveTo>
                  <a:pt x="203" y="0"/>
                </a:moveTo>
                <a:cubicBezTo>
                  <a:pt x="202" y="0"/>
                  <a:pt x="201" y="0"/>
                  <a:pt x="201" y="1"/>
                </a:cubicBezTo>
                <a:cubicBezTo>
                  <a:pt x="192" y="4"/>
                  <a:pt x="192" y="4"/>
                  <a:pt x="192" y="4"/>
                </a:cubicBezTo>
                <a:cubicBezTo>
                  <a:pt x="190" y="5"/>
                  <a:pt x="189" y="6"/>
                  <a:pt x="188" y="7"/>
                </a:cubicBezTo>
                <a:cubicBezTo>
                  <a:pt x="188" y="9"/>
                  <a:pt x="188" y="10"/>
                  <a:pt x="188" y="12"/>
                </a:cubicBezTo>
                <a:cubicBezTo>
                  <a:pt x="211" y="68"/>
                  <a:pt x="211" y="68"/>
                  <a:pt x="211" y="68"/>
                </a:cubicBezTo>
                <a:cubicBezTo>
                  <a:pt x="212" y="71"/>
                  <a:pt x="215" y="73"/>
                  <a:pt x="218" y="72"/>
                </a:cubicBezTo>
                <a:cubicBezTo>
                  <a:pt x="227" y="68"/>
                  <a:pt x="227" y="68"/>
                  <a:pt x="227" y="68"/>
                </a:cubicBezTo>
                <a:cubicBezTo>
                  <a:pt x="229" y="67"/>
                  <a:pt x="230" y="66"/>
                  <a:pt x="231" y="65"/>
                </a:cubicBezTo>
                <a:cubicBezTo>
                  <a:pt x="231" y="63"/>
                  <a:pt x="231" y="62"/>
                  <a:pt x="231" y="60"/>
                </a:cubicBezTo>
                <a:cubicBezTo>
                  <a:pt x="208" y="4"/>
                  <a:pt x="208" y="4"/>
                  <a:pt x="208" y="4"/>
                </a:cubicBezTo>
                <a:cubicBezTo>
                  <a:pt x="207" y="2"/>
                  <a:pt x="205" y="0"/>
                  <a:pt x="203" y="0"/>
                </a:cubicBezTo>
                <a:close/>
                <a:moveTo>
                  <a:pt x="0" y="77"/>
                </a:moveTo>
                <a:cubicBezTo>
                  <a:pt x="0" y="79"/>
                  <a:pt x="0" y="81"/>
                  <a:pt x="1" y="82"/>
                </a:cubicBezTo>
                <a:cubicBezTo>
                  <a:pt x="2" y="83"/>
                  <a:pt x="4" y="84"/>
                  <a:pt x="5" y="84"/>
                </a:cubicBezTo>
                <a:cubicBezTo>
                  <a:pt x="15" y="85"/>
                  <a:pt x="15" y="85"/>
                  <a:pt x="15" y="85"/>
                </a:cubicBezTo>
                <a:cubicBezTo>
                  <a:pt x="18" y="85"/>
                  <a:pt x="21" y="82"/>
                  <a:pt x="21" y="79"/>
                </a:cubicBezTo>
                <a:cubicBezTo>
                  <a:pt x="26" y="16"/>
                  <a:pt x="26" y="16"/>
                  <a:pt x="26" y="16"/>
                </a:cubicBezTo>
                <a:cubicBezTo>
                  <a:pt x="26" y="14"/>
                  <a:pt x="26" y="13"/>
                  <a:pt x="25" y="11"/>
                </a:cubicBezTo>
                <a:cubicBezTo>
                  <a:pt x="24" y="10"/>
                  <a:pt x="22" y="9"/>
                  <a:pt x="2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7" y="9"/>
                  <a:pt x="5" y="11"/>
                  <a:pt x="5" y="14"/>
                </a:cubicBezTo>
                <a:lnTo>
                  <a:pt x="0" y="77"/>
                </a:lnTo>
                <a:close/>
                <a:moveTo>
                  <a:pt x="95" y="134"/>
                </a:moveTo>
                <a:cubicBezTo>
                  <a:pt x="94" y="132"/>
                  <a:pt x="93" y="130"/>
                  <a:pt x="91" y="128"/>
                </a:cubicBezTo>
                <a:cubicBezTo>
                  <a:pt x="87" y="125"/>
                  <a:pt x="83" y="125"/>
                  <a:pt x="80" y="130"/>
                </a:cubicBezTo>
                <a:cubicBezTo>
                  <a:pt x="75" y="135"/>
                  <a:pt x="75" y="135"/>
                  <a:pt x="75" y="135"/>
                </a:cubicBezTo>
                <a:cubicBezTo>
                  <a:pt x="75" y="136"/>
                  <a:pt x="75" y="136"/>
                  <a:pt x="75" y="136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66" y="146"/>
                  <a:pt x="71" y="151"/>
                  <a:pt x="72" y="153"/>
                </a:cubicBezTo>
                <a:cubicBezTo>
                  <a:pt x="74" y="154"/>
                  <a:pt x="76" y="155"/>
                  <a:pt x="78" y="155"/>
                </a:cubicBezTo>
                <a:cubicBezTo>
                  <a:pt x="80" y="155"/>
                  <a:pt x="82" y="154"/>
                  <a:pt x="84" y="151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3" y="141"/>
                  <a:pt x="93" y="141"/>
                  <a:pt x="93" y="141"/>
                </a:cubicBezTo>
                <a:cubicBezTo>
                  <a:pt x="95" y="138"/>
                  <a:pt x="95" y="136"/>
                  <a:pt x="95" y="134"/>
                </a:cubicBezTo>
                <a:close/>
                <a:moveTo>
                  <a:pt x="50" y="130"/>
                </a:moveTo>
                <a:cubicBezTo>
                  <a:pt x="47" y="134"/>
                  <a:pt x="47" y="137"/>
                  <a:pt x="52" y="141"/>
                </a:cubicBezTo>
                <a:cubicBezTo>
                  <a:pt x="56" y="145"/>
                  <a:pt x="61" y="144"/>
                  <a:pt x="64" y="140"/>
                </a:cubicBezTo>
                <a:cubicBezTo>
                  <a:pt x="75" y="127"/>
                  <a:pt x="75" y="127"/>
                  <a:pt x="75" y="127"/>
                </a:cubicBezTo>
                <a:cubicBezTo>
                  <a:pt x="80" y="120"/>
                  <a:pt x="75" y="116"/>
                  <a:pt x="74" y="114"/>
                </a:cubicBezTo>
                <a:cubicBezTo>
                  <a:pt x="70" y="111"/>
                  <a:pt x="66" y="111"/>
                  <a:pt x="62" y="116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5" y="124"/>
                  <a:pt x="55" y="124"/>
                  <a:pt x="55" y="124"/>
                </a:cubicBezTo>
                <a:lnTo>
                  <a:pt x="50" y="130"/>
                </a:lnTo>
                <a:close/>
                <a:moveTo>
                  <a:pt x="34" y="114"/>
                </a:moveTo>
                <a:cubicBezTo>
                  <a:pt x="32" y="116"/>
                  <a:pt x="31" y="119"/>
                  <a:pt x="32" y="121"/>
                </a:cubicBezTo>
                <a:cubicBezTo>
                  <a:pt x="32" y="123"/>
                  <a:pt x="33" y="125"/>
                  <a:pt x="35" y="127"/>
                </a:cubicBezTo>
                <a:cubicBezTo>
                  <a:pt x="39" y="130"/>
                  <a:pt x="44" y="129"/>
                  <a:pt x="47" y="125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61" y="108"/>
                  <a:pt x="62" y="106"/>
                  <a:pt x="61" y="104"/>
                </a:cubicBezTo>
                <a:cubicBezTo>
                  <a:pt x="61" y="102"/>
                  <a:pt x="60" y="100"/>
                  <a:pt x="58" y="98"/>
                </a:cubicBezTo>
                <a:cubicBezTo>
                  <a:pt x="54" y="95"/>
                  <a:pt x="50" y="95"/>
                  <a:pt x="46" y="100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40" y="107"/>
                  <a:pt x="40" y="107"/>
                  <a:pt x="40" y="107"/>
                </a:cubicBezTo>
                <a:cubicBezTo>
                  <a:pt x="39" y="108"/>
                  <a:pt x="39" y="108"/>
                  <a:pt x="39" y="108"/>
                </a:cubicBezTo>
                <a:lnTo>
                  <a:pt x="34" y="114"/>
                </a:lnTo>
                <a:close/>
                <a:moveTo>
                  <a:pt x="31" y="109"/>
                </a:moveTo>
                <a:cubicBezTo>
                  <a:pt x="43" y="95"/>
                  <a:pt x="43" y="95"/>
                  <a:pt x="43" y="95"/>
                </a:cubicBezTo>
                <a:cubicBezTo>
                  <a:pt x="48" y="89"/>
                  <a:pt x="43" y="84"/>
                  <a:pt x="42" y="82"/>
                </a:cubicBezTo>
                <a:cubicBezTo>
                  <a:pt x="38" y="79"/>
                  <a:pt x="34" y="80"/>
                  <a:pt x="30" y="84"/>
                </a:cubicBezTo>
                <a:cubicBezTo>
                  <a:pt x="26" y="89"/>
                  <a:pt x="26" y="89"/>
                  <a:pt x="26" y="89"/>
                </a:cubicBezTo>
                <a:cubicBezTo>
                  <a:pt x="26" y="89"/>
                  <a:pt x="26" y="89"/>
                  <a:pt x="26" y="89"/>
                </a:cubicBezTo>
                <a:cubicBezTo>
                  <a:pt x="26" y="90"/>
                  <a:pt x="26" y="90"/>
                  <a:pt x="26" y="90"/>
                </a:cubicBezTo>
                <a:cubicBezTo>
                  <a:pt x="20" y="96"/>
                  <a:pt x="20" y="96"/>
                  <a:pt x="20" y="96"/>
                </a:cubicBezTo>
                <a:cubicBezTo>
                  <a:pt x="18" y="98"/>
                  <a:pt x="17" y="101"/>
                  <a:pt x="17" y="103"/>
                </a:cubicBezTo>
                <a:cubicBezTo>
                  <a:pt x="18" y="105"/>
                  <a:pt x="19" y="107"/>
                  <a:pt x="20" y="108"/>
                </a:cubicBezTo>
                <a:cubicBezTo>
                  <a:pt x="22" y="109"/>
                  <a:pt x="24" y="111"/>
                  <a:pt x="27" y="111"/>
                </a:cubicBezTo>
                <a:cubicBezTo>
                  <a:pt x="28" y="111"/>
                  <a:pt x="30" y="110"/>
                  <a:pt x="31" y="109"/>
                </a:cubicBezTo>
                <a:close/>
                <a:moveTo>
                  <a:pt x="175" y="97"/>
                </a:moveTo>
                <a:cubicBezTo>
                  <a:pt x="178" y="93"/>
                  <a:pt x="180" y="89"/>
                  <a:pt x="174" y="84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48" y="61"/>
                  <a:pt x="122" y="40"/>
                  <a:pt x="117" y="36"/>
                </a:cubicBezTo>
                <a:cubicBezTo>
                  <a:pt x="114" y="37"/>
                  <a:pt x="107" y="39"/>
                  <a:pt x="101" y="41"/>
                </a:cubicBezTo>
                <a:cubicBezTo>
                  <a:pt x="101" y="41"/>
                  <a:pt x="101" y="41"/>
                  <a:pt x="101" y="41"/>
                </a:cubicBezTo>
                <a:cubicBezTo>
                  <a:pt x="100" y="41"/>
                  <a:pt x="92" y="44"/>
                  <a:pt x="84" y="44"/>
                </a:cubicBezTo>
                <a:cubicBezTo>
                  <a:pt x="79" y="44"/>
                  <a:pt x="76" y="43"/>
                  <a:pt x="73" y="41"/>
                </a:cubicBezTo>
                <a:cubicBezTo>
                  <a:pt x="68" y="38"/>
                  <a:pt x="68" y="34"/>
                  <a:pt x="68" y="32"/>
                </a:cubicBezTo>
                <a:cubicBezTo>
                  <a:pt x="68" y="27"/>
                  <a:pt x="72" y="23"/>
                  <a:pt x="75" y="21"/>
                </a:cubicBezTo>
                <a:cubicBezTo>
                  <a:pt x="31" y="16"/>
                  <a:pt x="31" y="16"/>
                  <a:pt x="31" y="16"/>
                </a:cubicBezTo>
                <a:cubicBezTo>
                  <a:pt x="27" y="79"/>
                  <a:pt x="27" y="79"/>
                  <a:pt x="27" y="79"/>
                </a:cubicBezTo>
                <a:cubicBezTo>
                  <a:pt x="30" y="76"/>
                  <a:pt x="34" y="75"/>
                  <a:pt x="37" y="75"/>
                </a:cubicBezTo>
                <a:cubicBezTo>
                  <a:pt x="40" y="75"/>
                  <a:pt x="43" y="76"/>
                  <a:pt x="45" y="78"/>
                </a:cubicBezTo>
                <a:cubicBezTo>
                  <a:pt x="49" y="82"/>
                  <a:pt x="51" y="86"/>
                  <a:pt x="51" y="91"/>
                </a:cubicBezTo>
                <a:cubicBezTo>
                  <a:pt x="54" y="90"/>
                  <a:pt x="58" y="91"/>
                  <a:pt x="61" y="94"/>
                </a:cubicBezTo>
                <a:cubicBezTo>
                  <a:pt x="65" y="98"/>
                  <a:pt x="67" y="102"/>
                  <a:pt x="67" y="107"/>
                </a:cubicBezTo>
                <a:cubicBezTo>
                  <a:pt x="70" y="106"/>
                  <a:pt x="74" y="107"/>
                  <a:pt x="77" y="110"/>
                </a:cubicBezTo>
                <a:cubicBezTo>
                  <a:pt x="81" y="113"/>
                  <a:pt x="83" y="117"/>
                  <a:pt x="83" y="121"/>
                </a:cubicBezTo>
                <a:cubicBezTo>
                  <a:pt x="87" y="120"/>
                  <a:pt x="91" y="121"/>
                  <a:pt x="95" y="124"/>
                </a:cubicBezTo>
                <a:cubicBezTo>
                  <a:pt x="100" y="128"/>
                  <a:pt x="102" y="134"/>
                  <a:pt x="100" y="139"/>
                </a:cubicBezTo>
                <a:cubicBezTo>
                  <a:pt x="103" y="142"/>
                  <a:pt x="103" y="142"/>
                  <a:pt x="103" y="142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4" y="143"/>
                  <a:pt x="104" y="143"/>
                  <a:pt x="104" y="143"/>
                </a:cubicBezTo>
                <a:cubicBezTo>
                  <a:pt x="106" y="144"/>
                  <a:pt x="108" y="145"/>
                  <a:pt x="109" y="145"/>
                </a:cubicBezTo>
                <a:cubicBezTo>
                  <a:pt x="112" y="145"/>
                  <a:pt x="114" y="143"/>
                  <a:pt x="115" y="141"/>
                </a:cubicBezTo>
                <a:cubicBezTo>
                  <a:pt x="118" y="138"/>
                  <a:pt x="119" y="136"/>
                  <a:pt x="116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5" y="115"/>
                  <a:pt x="95" y="114"/>
                  <a:pt x="95" y="113"/>
                </a:cubicBezTo>
                <a:cubicBezTo>
                  <a:pt x="95" y="112"/>
                  <a:pt x="95" y="112"/>
                  <a:pt x="96" y="111"/>
                </a:cubicBezTo>
                <a:cubicBezTo>
                  <a:pt x="97" y="110"/>
                  <a:pt x="99" y="110"/>
                  <a:pt x="100" y="111"/>
                </a:cubicBezTo>
                <a:cubicBezTo>
                  <a:pt x="126" y="132"/>
                  <a:pt x="126" y="132"/>
                  <a:pt x="126" y="132"/>
                </a:cubicBezTo>
                <a:cubicBezTo>
                  <a:pt x="127" y="133"/>
                  <a:pt x="129" y="134"/>
                  <a:pt x="130" y="134"/>
                </a:cubicBezTo>
                <a:cubicBezTo>
                  <a:pt x="133" y="134"/>
                  <a:pt x="135" y="132"/>
                  <a:pt x="137" y="130"/>
                </a:cubicBezTo>
                <a:cubicBezTo>
                  <a:pt x="139" y="128"/>
                  <a:pt x="139" y="126"/>
                  <a:pt x="139" y="124"/>
                </a:cubicBezTo>
                <a:cubicBezTo>
                  <a:pt x="139" y="121"/>
                  <a:pt x="138" y="119"/>
                  <a:pt x="135" y="117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32" y="115"/>
                  <a:pt x="132" y="115"/>
                  <a:pt x="132" y="115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17" y="103"/>
                  <a:pt x="117" y="102"/>
                  <a:pt x="117" y="101"/>
                </a:cubicBezTo>
                <a:cubicBezTo>
                  <a:pt x="117" y="100"/>
                  <a:pt x="117" y="100"/>
                  <a:pt x="118" y="99"/>
                </a:cubicBezTo>
                <a:cubicBezTo>
                  <a:pt x="119" y="98"/>
                  <a:pt x="121" y="97"/>
                  <a:pt x="122" y="99"/>
                </a:cubicBezTo>
                <a:cubicBezTo>
                  <a:pt x="145" y="118"/>
                  <a:pt x="145" y="118"/>
                  <a:pt x="145" y="118"/>
                </a:cubicBezTo>
                <a:cubicBezTo>
                  <a:pt x="147" y="119"/>
                  <a:pt x="149" y="120"/>
                  <a:pt x="151" y="120"/>
                </a:cubicBezTo>
                <a:cubicBezTo>
                  <a:pt x="154" y="120"/>
                  <a:pt x="157" y="118"/>
                  <a:pt x="159" y="115"/>
                </a:cubicBezTo>
                <a:cubicBezTo>
                  <a:pt x="160" y="113"/>
                  <a:pt x="161" y="111"/>
                  <a:pt x="161" y="109"/>
                </a:cubicBezTo>
                <a:cubicBezTo>
                  <a:pt x="161" y="107"/>
                  <a:pt x="160" y="105"/>
                  <a:pt x="157" y="103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50" y="97"/>
                  <a:pt x="150" y="97"/>
                  <a:pt x="150" y="9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37" y="86"/>
                  <a:pt x="137" y="84"/>
                  <a:pt x="138" y="83"/>
                </a:cubicBezTo>
                <a:cubicBezTo>
                  <a:pt x="139" y="82"/>
                  <a:pt x="141" y="82"/>
                  <a:pt x="142" y="83"/>
                </a:cubicBezTo>
                <a:cubicBezTo>
                  <a:pt x="162" y="99"/>
                  <a:pt x="162" y="99"/>
                  <a:pt x="162" y="99"/>
                </a:cubicBezTo>
                <a:cubicBezTo>
                  <a:pt x="166" y="102"/>
                  <a:pt x="171" y="101"/>
                  <a:pt x="175" y="97"/>
                </a:cubicBezTo>
                <a:close/>
              </a:path>
            </a:pathLst>
          </a:custGeom>
          <a:solidFill>
            <a:srgbClr val="F7AB3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" name="Google Shape;797;p30">
            <a:extLst>
              <a:ext uri="{FF2B5EF4-FFF2-40B4-BE49-F238E27FC236}">
                <a16:creationId xmlns:a16="http://schemas.microsoft.com/office/drawing/2014/main" id="{8B1708E6-FD21-FA31-1286-0D24C16C6265}"/>
              </a:ext>
            </a:extLst>
          </p:cNvPr>
          <p:cNvSpPr>
            <a:spLocks noGrp="1"/>
          </p:cNvSpPr>
          <p:nvPr/>
        </p:nvSpPr>
        <p:spPr>
          <a:xfrm>
            <a:off x="8298288" y="2262508"/>
            <a:ext cx="519755" cy="436815"/>
          </a:xfrm>
          <a:custGeom>
            <a:avLst/>
            <a:gdLst>
              <a:gd name="T0" fmla="*/ 2147483646 w 206"/>
              <a:gd name="T1" fmla="*/ 2147483646 h 173"/>
              <a:gd name="T2" fmla="*/ 2147483646 w 206"/>
              <a:gd name="T3" fmla="*/ 2147483646 h 173"/>
              <a:gd name="T4" fmla="*/ 2147483646 w 206"/>
              <a:gd name="T5" fmla="*/ 2147483646 h 173"/>
              <a:gd name="T6" fmla="*/ 2147483646 w 206"/>
              <a:gd name="T7" fmla="*/ 2147483646 h 173"/>
              <a:gd name="T8" fmla="*/ 2147483646 w 206"/>
              <a:gd name="T9" fmla="*/ 2147483646 h 173"/>
              <a:gd name="T10" fmla="*/ 2147483646 w 206"/>
              <a:gd name="T11" fmla="*/ 2147483646 h 173"/>
              <a:gd name="T12" fmla="*/ 2147483646 w 206"/>
              <a:gd name="T13" fmla="*/ 2147483646 h 173"/>
              <a:gd name="T14" fmla="*/ 2147483646 w 206"/>
              <a:gd name="T15" fmla="*/ 2147483646 h 173"/>
              <a:gd name="T16" fmla="*/ 2147483646 w 206"/>
              <a:gd name="T17" fmla="*/ 2147483646 h 173"/>
              <a:gd name="T18" fmla="*/ 2147483646 w 206"/>
              <a:gd name="T19" fmla="*/ 2147483646 h 173"/>
              <a:gd name="T20" fmla="*/ 2147483646 w 206"/>
              <a:gd name="T21" fmla="*/ 2147483646 h 173"/>
              <a:gd name="T22" fmla="*/ 2147483646 w 206"/>
              <a:gd name="T23" fmla="*/ 2147483646 h 173"/>
              <a:gd name="T24" fmla="*/ 2147483646 w 206"/>
              <a:gd name="T25" fmla="*/ 2147483646 h 173"/>
              <a:gd name="T26" fmla="*/ 2147483646 w 206"/>
              <a:gd name="T27" fmla="*/ 2147483646 h 173"/>
              <a:gd name="T28" fmla="*/ 2147483646 w 206"/>
              <a:gd name="T29" fmla="*/ 2147483646 h 173"/>
              <a:gd name="T30" fmla="*/ 2147483646 w 206"/>
              <a:gd name="T31" fmla="*/ 2147483646 h 173"/>
              <a:gd name="T32" fmla="*/ 2147483646 w 206"/>
              <a:gd name="T33" fmla="*/ 2147483646 h 173"/>
              <a:gd name="T34" fmla="*/ 2147483646 w 206"/>
              <a:gd name="T35" fmla="*/ 2147483646 h 173"/>
              <a:gd name="T36" fmla="*/ 2147483646 w 206"/>
              <a:gd name="T37" fmla="*/ 2147483646 h 173"/>
              <a:gd name="T38" fmla="*/ 2147483646 w 206"/>
              <a:gd name="T39" fmla="*/ 2147483646 h 173"/>
              <a:gd name="T40" fmla="*/ 2147483646 w 206"/>
              <a:gd name="T41" fmla="*/ 2147483646 h 173"/>
              <a:gd name="T42" fmla="*/ 2147483646 w 206"/>
              <a:gd name="T43" fmla="*/ 2147483646 h 173"/>
              <a:gd name="T44" fmla="*/ 2147483646 w 206"/>
              <a:gd name="T45" fmla="*/ 2147483646 h 173"/>
              <a:gd name="T46" fmla="*/ 2147483646 w 206"/>
              <a:gd name="T47" fmla="*/ 2147483646 h 173"/>
              <a:gd name="T48" fmla="*/ 2147483646 w 206"/>
              <a:gd name="T49" fmla="*/ 2147483646 h 173"/>
              <a:gd name="T50" fmla="*/ 2147483646 w 206"/>
              <a:gd name="T51" fmla="*/ 2147483646 h 173"/>
              <a:gd name="T52" fmla="*/ 2147483646 w 206"/>
              <a:gd name="T53" fmla="*/ 2147483646 h 173"/>
              <a:gd name="T54" fmla="*/ 2147483646 w 206"/>
              <a:gd name="T55" fmla="*/ 2147483646 h 173"/>
              <a:gd name="T56" fmla="*/ 2147483646 w 206"/>
              <a:gd name="T57" fmla="*/ 2147483646 h 173"/>
              <a:gd name="T58" fmla="*/ 2147483646 w 206"/>
              <a:gd name="T59" fmla="*/ 2147483646 h 173"/>
              <a:gd name="T60" fmla="*/ 2147483646 w 206"/>
              <a:gd name="T61" fmla="*/ 2147483646 h 173"/>
              <a:gd name="T62" fmla="*/ 2147483646 w 206"/>
              <a:gd name="T63" fmla="*/ 2147483646 h 173"/>
              <a:gd name="T64" fmla="*/ 2147483646 w 206"/>
              <a:gd name="T65" fmla="*/ 2147483646 h 173"/>
              <a:gd name="T66" fmla="*/ 2147483646 w 206"/>
              <a:gd name="T67" fmla="*/ 2147483646 h 173"/>
              <a:gd name="T68" fmla="*/ 2147483646 w 206"/>
              <a:gd name="T69" fmla="*/ 2147483646 h 173"/>
              <a:gd name="T70" fmla="*/ 2147483646 w 206"/>
              <a:gd name="T71" fmla="*/ 2147483646 h 173"/>
              <a:gd name="T72" fmla="*/ 2147483646 w 206"/>
              <a:gd name="T73" fmla="*/ 2147483646 h 173"/>
              <a:gd name="T74" fmla="*/ 2147483646 w 206"/>
              <a:gd name="T75" fmla="*/ 2147483646 h 173"/>
              <a:gd name="T76" fmla="*/ 2147483646 w 206"/>
              <a:gd name="T77" fmla="*/ 2147483646 h 173"/>
              <a:gd name="T78" fmla="*/ 2147483646 w 206"/>
              <a:gd name="T79" fmla="*/ 2147483646 h 173"/>
              <a:gd name="T80" fmla="*/ 2147483646 w 206"/>
              <a:gd name="T81" fmla="*/ 2147483646 h 173"/>
              <a:gd name="T82" fmla="*/ 2147483646 w 206"/>
              <a:gd name="T83" fmla="*/ 2147483646 h 173"/>
              <a:gd name="T84" fmla="*/ 2147483646 w 206"/>
              <a:gd name="T85" fmla="*/ 2147483646 h 173"/>
              <a:gd name="T86" fmla="*/ 2147483646 w 206"/>
              <a:gd name="T87" fmla="*/ 2147483646 h 173"/>
              <a:gd name="T88" fmla="*/ 2147483646 w 206"/>
              <a:gd name="T89" fmla="*/ 2147483646 h 173"/>
              <a:gd name="T90" fmla="*/ 2147483646 w 206"/>
              <a:gd name="T91" fmla="*/ 2147483646 h 173"/>
              <a:gd name="T92" fmla="*/ 2147483646 w 206"/>
              <a:gd name="T93" fmla="*/ 2147483646 h 173"/>
              <a:gd name="T94" fmla="*/ 2147483646 w 206"/>
              <a:gd name="T95" fmla="*/ 2147483646 h 173"/>
              <a:gd name="T96" fmla="*/ 2147483646 w 206"/>
              <a:gd name="T97" fmla="*/ 2147483646 h 173"/>
              <a:gd name="T98" fmla="*/ 2147483646 w 206"/>
              <a:gd name="T99" fmla="*/ 2147483646 h 173"/>
              <a:gd name="T100" fmla="*/ 2147483646 w 206"/>
              <a:gd name="T101" fmla="*/ 0 h 173"/>
              <a:gd name="T102" fmla="*/ 0 w 206"/>
              <a:gd name="T103" fmla="*/ 2147483646 h 173"/>
              <a:gd name="T104" fmla="*/ 2147483646 w 206"/>
              <a:gd name="T105" fmla="*/ 2147483646 h 173"/>
              <a:gd name="T106" fmla="*/ 2147483646 w 206"/>
              <a:gd name="T107" fmla="*/ 2147483646 h 173"/>
              <a:gd name="T108" fmla="*/ 2147483646 w 206"/>
              <a:gd name="T109" fmla="*/ 2147483646 h 173"/>
              <a:gd name="T110" fmla="*/ 2147483646 w 206"/>
              <a:gd name="T111" fmla="*/ 2147483646 h 173"/>
              <a:gd name="T112" fmla="*/ 2147483646 w 206"/>
              <a:gd name="T113" fmla="*/ 2147483646 h 173"/>
              <a:gd name="T114" fmla="*/ 2147483646 w 206"/>
              <a:gd name="T115" fmla="*/ 2147483646 h 173"/>
              <a:gd name="T116" fmla="*/ 2147483646 w 206"/>
              <a:gd name="T117" fmla="*/ 2147483646 h 1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206" h="173">
                <a:moveTo>
                  <a:pt x="27" y="141"/>
                </a:moveTo>
                <a:cubicBezTo>
                  <a:pt x="27" y="95"/>
                  <a:pt x="27" y="95"/>
                  <a:pt x="27" y="95"/>
                </a:cubicBezTo>
                <a:cubicBezTo>
                  <a:pt x="27" y="91"/>
                  <a:pt x="30" y="88"/>
                  <a:pt x="34" y="88"/>
                </a:cubicBezTo>
                <a:cubicBezTo>
                  <a:pt x="46" y="88"/>
                  <a:pt x="46" y="88"/>
                  <a:pt x="46" y="88"/>
                </a:cubicBezTo>
                <a:cubicBezTo>
                  <a:pt x="49" y="88"/>
                  <a:pt x="52" y="91"/>
                  <a:pt x="52" y="95"/>
                </a:cubicBezTo>
                <a:cubicBezTo>
                  <a:pt x="52" y="141"/>
                  <a:pt x="52" y="141"/>
                  <a:pt x="52" y="141"/>
                </a:cubicBezTo>
                <a:cubicBezTo>
                  <a:pt x="52" y="145"/>
                  <a:pt x="49" y="148"/>
                  <a:pt x="46" y="148"/>
                </a:cubicBezTo>
                <a:cubicBezTo>
                  <a:pt x="34" y="148"/>
                  <a:pt x="34" y="148"/>
                  <a:pt x="34" y="148"/>
                </a:cubicBezTo>
                <a:cubicBezTo>
                  <a:pt x="30" y="148"/>
                  <a:pt x="27" y="145"/>
                  <a:pt x="27" y="141"/>
                </a:cubicBezTo>
                <a:close/>
                <a:moveTo>
                  <a:pt x="75" y="71"/>
                </a:moveTo>
                <a:cubicBezTo>
                  <a:pt x="72" y="71"/>
                  <a:pt x="69" y="74"/>
                  <a:pt x="69" y="78"/>
                </a:cubicBezTo>
                <a:cubicBezTo>
                  <a:pt x="69" y="141"/>
                  <a:pt x="69" y="141"/>
                  <a:pt x="69" y="141"/>
                </a:cubicBezTo>
                <a:cubicBezTo>
                  <a:pt x="69" y="145"/>
                  <a:pt x="72" y="148"/>
                  <a:pt x="75" y="148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91" y="148"/>
                  <a:pt x="94" y="145"/>
                  <a:pt x="94" y="141"/>
                </a:cubicBezTo>
                <a:cubicBezTo>
                  <a:pt x="94" y="78"/>
                  <a:pt x="94" y="78"/>
                  <a:pt x="94" y="78"/>
                </a:cubicBezTo>
                <a:cubicBezTo>
                  <a:pt x="94" y="74"/>
                  <a:pt x="91" y="71"/>
                  <a:pt x="87" y="71"/>
                </a:cubicBezTo>
                <a:lnTo>
                  <a:pt x="75" y="71"/>
                </a:lnTo>
                <a:close/>
                <a:moveTo>
                  <a:pt x="117" y="57"/>
                </a:moveTo>
                <a:cubicBezTo>
                  <a:pt x="113" y="57"/>
                  <a:pt x="110" y="60"/>
                  <a:pt x="110" y="64"/>
                </a:cubicBezTo>
                <a:cubicBezTo>
                  <a:pt x="110" y="141"/>
                  <a:pt x="110" y="141"/>
                  <a:pt x="110" y="141"/>
                </a:cubicBezTo>
                <a:cubicBezTo>
                  <a:pt x="110" y="145"/>
                  <a:pt x="113" y="148"/>
                  <a:pt x="117" y="148"/>
                </a:cubicBezTo>
                <a:cubicBezTo>
                  <a:pt x="128" y="148"/>
                  <a:pt x="128" y="148"/>
                  <a:pt x="128" y="148"/>
                </a:cubicBezTo>
                <a:cubicBezTo>
                  <a:pt x="132" y="148"/>
                  <a:pt x="135" y="145"/>
                  <a:pt x="135" y="141"/>
                </a:cubicBezTo>
                <a:cubicBezTo>
                  <a:pt x="135" y="64"/>
                  <a:pt x="135" y="64"/>
                  <a:pt x="135" y="64"/>
                </a:cubicBezTo>
                <a:cubicBezTo>
                  <a:pt x="135" y="60"/>
                  <a:pt x="132" y="57"/>
                  <a:pt x="128" y="57"/>
                </a:cubicBezTo>
                <a:lnTo>
                  <a:pt x="117" y="57"/>
                </a:lnTo>
                <a:close/>
                <a:moveTo>
                  <a:pt x="158" y="42"/>
                </a:moveTo>
                <a:cubicBezTo>
                  <a:pt x="154" y="42"/>
                  <a:pt x="151" y="45"/>
                  <a:pt x="151" y="49"/>
                </a:cubicBezTo>
                <a:cubicBezTo>
                  <a:pt x="151" y="141"/>
                  <a:pt x="151" y="141"/>
                  <a:pt x="151" y="141"/>
                </a:cubicBezTo>
                <a:cubicBezTo>
                  <a:pt x="151" y="145"/>
                  <a:pt x="154" y="148"/>
                  <a:pt x="158" y="148"/>
                </a:cubicBezTo>
                <a:cubicBezTo>
                  <a:pt x="170" y="148"/>
                  <a:pt x="170" y="148"/>
                  <a:pt x="170" y="148"/>
                </a:cubicBezTo>
                <a:cubicBezTo>
                  <a:pt x="173" y="148"/>
                  <a:pt x="176" y="145"/>
                  <a:pt x="176" y="141"/>
                </a:cubicBezTo>
                <a:cubicBezTo>
                  <a:pt x="176" y="49"/>
                  <a:pt x="176" y="49"/>
                  <a:pt x="176" y="49"/>
                </a:cubicBezTo>
                <a:cubicBezTo>
                  <a:pt x="176" y="45"/>
                  <a:pt x="173" y="42"/>
                  <a:pt x="170" y="42"/>
                </a:cubicBezTo>
                <a:lnTo>
                  <a:pt x="158" y="42"/>
                </a:lnTo>
                <a:close/>
                <a:moveTo>
                  <a:pt x="31" y="70"/>
                </a:moveTo>
                <a:cubicBezTo>
                  <a:pt x="75" y="62"/>
                  <a:pt x="116" y="46"/>
                  <a:pt x="153" y="24"/>
                </a:cubicBezTo>
                <a:cubicBezTo>
                  <a:pt x="157" y="30"/>
                  <a:pt x="157" y="30"/>
                  <a:pt x="157" y="30"/>
                </a:cubicBezTo>
                <a:cubicBezTo>
                  <a:pt x="170" y="9"/>
                  <a:pt x="170" y="9"/>
                  <a:pt x="170" y="9"/>
                </a:cubicBezTo>
                <a:cubicBezTo>
                  <a:pt x="145" y="8"/>
                  <a:pt x="145" y="8"/>
                  <a:pt x="145" y="8"/>
                </a:cubicBezTo>
                <a:cubicBezTo>
                  <a:pt x="149" y="15"/>
                  <a:pt x="149" y="15"/>
                  <a:pt x="149" y="15"/>
                </a:cubicBezTo>
                <a:cubicBezTo>
                  <a:pt x="113" y="37"/>
                  <a:pt x="72" y="53"/>
                  <a:pt x="29" y="61"/>
                </a:cubicBezTo>
                <a:lnTo>
                  <a:pt x="31" y="70"/>
                </a:lnTo>
                <a:close/>
                <a:moveTo>
                  <a:pt x="206" y="161"/>
                </a:moveTo>
                <a:cubicBezTo>
                  <a:pt x="185" y="149"/>
                  <a:pt x="185" y="149"/>
                  <a:pt x="185" y="149"/>
                </a:cubicBezTo>
                <a:cubicBezTo>
                  <a:pt x="185" y="157"/>
                  <a:pt x="185" y="157"/>
                  <a:pt x="185" y="157"/>
                </a:cubicBezTo>
                <a:cubicBezTo>
                  <a:pt x="16" y="157"/>
                  <a:pt x="16" y="157"/>
                  <a:pt x="16" y="157"/>
                </a:cubicBezTo>
                <a:cubicBezTo>
                  <a:pt x="16" y="21"/>
                  <a:pt x="16" y="21"/>
                  <a:pt x="16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2" y="0"/>
                  <a:pt x="12" y="0"/>
                  <a:pt x="12" y="0"/>
                </a:cubicBezTo>
                <a:cubicBezTo>
                  <a:pt x="0" y="21"/>
                  <a:pt x="0" y="21"/>
                  <a:pt x="0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157"/>
                  <a:pt x="7" y="157"/>
                  <a:pt x="7" y="157"/>
                </a:cubicBezTo>
                <a:cubicBezTo>
                  <a:pt x="7" y="161"/>
                  <a:pt x="7" y="161"/>
                  <a:pt x="7" y="161"/>
                </a:cubicBezTo>
                <a:cubicBezTo>
                  <a:pt x="7" y="166"/>
                  <a:pt x="7" y="166"/>
                  <a:pt x="7" y="166"/>
                </a:cubicBezTo>
                <a:cubicBezTo>
                  <a:pt x="185" y="166"/>
                  <a:pt x="185" y="166"/>
                  <a:pt x="185" y="166"/>
                </a:cubicBezTo>
                <a:cubicBezTo>
                  <a:pt x="185" y="173"/>
                  <a:pt x="185" y="173"/>
                  <a:pt x="185" y="173"/>
                </a:cubicBezTo>
                <a:lnTo>
                  <a:pt x="206" y="161"/>
                </a:lnTo>
                <a:close/>
              </a:path>
            </a:pathLst>
          </a:custGeom>
          <a:solidFill>
            <a:srgbClr val="2FA4A9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" name="Google Shape;798;p30">
            <a:extLst>
              <a:ext uri="{FF2B5EF4-FFF2-40B4-BE49-F238E27FC236}">
                <a16:creationId xmlns:a16="http://schemas.microsoft.com/office/drawing/2014/main" id="{E8E98819-B903-48E7-58FF-64004E3E4526}"/>
              </a:ext>
            </a:extLst>
          </p:cNvPr>
          <p:cNvSpPr>
            <a:spLocks noGrp="1"/>
          </p:cNvSpPr>
          <p:nvPr/>
        </p:nvSpPr>
        <p:spPr>
          <a:xfrm>
            <a:off x="6672790" y="5049538"/>
            <a:ext cx="726551" cy="378204"/>
          </a:xfrm>
          <a:custGeom>
            <a:avLst/>
            <a:gdLst>
              <a:gd name="T0" fmla="*/ 2147483646 w 288"/>
              <a:gd name="T1" fmla="*/ 2147483646 h 150"/>
              <a:gd name="T2" fmla="*/ 2147483646 w 288"/>
              <a:gd name="T3" fmla="*/ 2147483646 h 150"/>
              <a:gd name="T4" fmla="*/ 2147483646 w 288"/>
              <a:gd name="T5" fmla="*/ 2147483646 h 150"/>
              <a:gd name="T6" fmla="*/ 2147483646 w 288"/>
              <a:gd name="T7" fmla="*/ 2147483646 h 150"/>
              <a:gd name="T8" fmla="*/ 2147483646 w 288"/>
              <a:gd name="T9" fmla="*/ 2147483646 h 150"/>
              <a:gd name="T10" fmla="*/ 2147483646 w 288"/>
              <a:gd name="T11" fmla="*/ 2147483646 h 150"/>
              <a:gd name="T12" fmla="*/ 2147483646 w 288"/>
              <a:gd name="T13" fmla="*/ 2147483646 h 150"/>
              <a:gd name="T14" fmla="*/ 2147483646 w 288"/>
              <a:gd name="T15" fmla="*/ 2147483646 h 150"/>
              <a:gd name="T16" fmla="*/ 2147483646 w 288"/>
              <a:gd name="T17" fmla="*/ 2147483646 h 150"/>
              <a:gd name="T18" fmla="*/ 2147483646 w 288"/>
              <a:gd name="T19" fmla="*/ 2147483646 h 150"/>
              <a:gd name="T20" fmla="*/ 2147483646 w 288"/>
              <a:gd name="T21" fmla="*/ 2147483646 h 150"/>
              <a:gd name="T22" fmla="*/ 2147483646 w 288"/>
              <a:gd name="T23" fmla="*/ 0 h 150"/>
              <a:gd name="T24" fmla="*/ 2147483646 w 288"/>
              <a:gd name="T25" fmla="*/ 2147483646 h 150"/>
              <a:gd name="T26" fmla="*/ 2147483646 w 288"/>
              <a:gd name="T27" fmla="*/ 2147483646 h 150"/>
              <a:gd name="T28" fmla="*/ 2147483646 w 288"/>
              <a:gd name="T29" fmla="*/ 2147483646 h 150"/>
              <a:gd name="T30" fmla="*/ 2147483646 w 288"/>
              <a:gd name="T31" fmla="*/ 2147483646 h 150"/>
              <a:gd name="T32" fmla="*/ 2147483646 w 288"/>
              <a:gd name="T33" fmla="*/ 2147483646 h 150"/>
              <a:gd name="T34" fmla="*/ 2147483646 w 288"/>
              <a:gd name="T35" fmla="*/ 2147483646 h 150"/>
              <a:gd name="T36" fmla="*/ 2147483646 w 288"/>
              <a:gd name="T37" fmla="*/ 2147483646 h 150"/>
              <a:gd name="T38" fmla="*/ 2147483646 w 288"/>
              <a:gd name="T39" fmla="*/ 2147483646 h 150"/>
              <a:gd name="T40" fmla="*/ 2147483646 w 288"/>
              <a:gd name="T41" fmla="*/ 2147483646 h 150"/>
              <a:gd name="T42" fmla="*/ 2147483646 w 288"/>
              <a:gd name="T43" fmla="*/ 2147483646 h 150"/>
              <a:gd name="T44" fmla="*/ 2147483646 w 288"/>
              <a:gd name="T45" fmla="*/ 2147483646 h 150"/>
              <a:gd name="T46" fmla="*/ 2147483646 w 288"/>
              <a:gd name="T47" fmla="*/ 2147483646 h 150"/>
              <a:gd name="T48" fmla="*/ 2147483646 w 288"/>
              <a:gd name="T49" fmla="*/ 2147483646 h 150"/>
              <a:gd name="T50" fmla="*/ 2147483646 w 288"/>
              <a:gd name="T51" fmla="*/ 2147483646 h 150"/>
              <a:gd name="T52" fmla="*/ 2147483646 w 288"/>
              <a:gd name="T53" fmla="*/ 2147483646 h 150"/>
              <a:gd name="T54" fmla="*/ 2147483646 w 288"/>
              <a:gd name="T55" fmla="*/ 2147483646 h 150"/>
              <a:gd name="T56" fmla="*/ 2147483646 w 288"/>
              <a:gd name="T57" fmla="*/ 2147483646 h 150"/>
              <a:gd name="T58" fmla="*/ 2147483646 w 288"/>
              <a:gd name="T59" fmla="*/ 2147483646 h 150"/>
              <a:gd name="T60" fmla="*/ 2147483646 w 288"/>
              <a:gd name="T61" fmla="*/ 2147483646 h 150"/>
              <a:gd name="T62" fmla="*/ 2147483646 w 288"/>
              <a:gd name="T63" fmla="*/ 2147483646 h 150"/>
              <a:gd name="T64" fmla="*/ 2147483646 w 288"/>
              <a:gd name="T65" fmla="*/ 2147483646 h 150"/>
              <a:gd name="T66" fmla="*/ 2147483646 w 288"/>
              <a:gd name="T67" fmla="*/ 2147483646 h 150"/>
              <a:gd name="T68" fmla="*/ 2147483646 w 288"/>
              <a:gd name="T69" fmla="*/ 2147483646 h 150"/>
              <a:gd name="T70" fmla="*/ 2147483646 w 288"/>
              <a:gd name="T71" fmla="*/ 2147483646 h 150"/>
              <a:gd name="T72" fmla="*/ 2147483646 w 288"/>
              <a:gd name="T73" fmla="*/ 2147483646 h 150"/>
              <a:gd name="T74" fmla="*/ 2147483646 w 288"/>
              <a:gd name="T75" fmla="*/ 2147483646 h 150"/>
              <a:gd name="T76" fmla="*/ 2147483646 w 288"/>
              <a:gd name="T77" fmla="*/ 2147483646 h 150"/>
              <a:gd name="T78" fmla="*/ 2147483646 w 288"/>
              <a:gd name="T79" fmla="*/ 2147483646 h 150"/>
              <a:gd name="T80" fmla="*/ 2147483646 w 288"/>
              <a:gd name="T81" fmla="*/ 2147483646 h 150"/>
              <a:gd name="T82" fmla="*/ 2147483646 w 288"/>
              <a:gd name="T83" fmla="*/ 2147483646 h 150"/>
              <a:gd name="T84" fmla="*/ 2147483646 w 288"/>
              <a:gd name="T85" fmla="*/ 2147483646 h 150"/>
              <a:gd name="T86" fmla="*/ 2147483646 w 288"/>
              <a:gd name="T87" fmla="*/ 2147483646 h 150"/>
              <a:gd name="T88" fmla="*/ 2147483646 w 288"/>
              <a:gd name="T89" fmla="*/ 2147483646 h 150"/>
              <a:gd name="T90" fmla="*/ 2147483646 w 288"/>
              <a:gd name="T91" fmla="*/ 2147483646 h 150"/>
              <a:gd name="T92" fmla="*/ 2147483646 w 288"/>
              <a:gd name="T93" fmla="*/ 2147483646 h 150"/>
              <a:gd name="T94" fmla="*/ 2147483646 w 288"/>
              <a:gd name="T95" fmla="*/ 2147483646 h 150"/>
              <a:gd name="T96" fmla="*/ 2147483646 w 288"/>
              <a:gd name="T97" fmla="*/ 2147483646 h 150"/>
              <a:gd name="T98" fmla="*/ 2147483646 w 288"/>
              <a:gd name="T99" fmla="*/ 2147483646 h 150"/>
              <a:gd name="T100" fmla="*/ 2147483646 w 288"/>
              <a:gd name="T101" fmla="*/ 2147483646 h 150"/>
              <a:gd name="T102" fmla="*/ 2147483646 w 288"/>
              <a:gd name="T103" fmla="*/ 2147483646 h 150"/>
              <a:gd name="T104" fmla="*/ 2147483646 w 288"/>
              <a:gd name="T105" fmla="*/ 2147483646 h 150"/>
              <a:gd name="T106" fmla="*/ 2147483646 w 288"/>
              <a:gd name="T107" fmla="*/ 2147483646 h 150"/>
              <a:gd name="T108" fmla="*/ 2147483646 w 288"/>
              <a:gd name="T109" fmla="*/ 2147483646 h 150"/>
              <a:gd name="T110" fmla="*/ 2147483646 w 288"/>
              <a:gd name="T111" fmla="*/ 2147483646 h 150"/>
              <a:gd name="T112" fmla="*/ 2147483646 w 288"/>
              <a:gd name="T113" fmla="*/ 2147483646 h 150"/>
              <a:gd name="T114" fmla="*/ 2147483646 w 288"/>
              <a:gd name="T115" fmla="*/ 2147483646 h 150"/>
              <a:gd name="T116" fmla="*/ 2147483646 w 288"/>
              <a:gd name="T117" fmla="*/ 2147483646 h 1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/>
            <a:rect l="0" t="0" r="r" b="b"/>
            <a:pathLst>
              <a:path w="288" h="150">
                <a:moveTo>
                  <a:pt x="208" y="141"/>
                </a:moveTo>
                <a:cubicBezTo>
                  <a:pt x="204" y="143"/>
                  <a:pt x="200" y="145"/>
                  <a:pt x="195" y="146"/>
                </a:cubicBezTo>
                <a:cubicBezTo>
                  <a:pt x="181" y="149"/>
                  <a:pt x="166" y="150"/>
                  <a:pt x="148" y="150"/>
                </a:cubicBezTo>
                <a:cubicBezTo>
                  <a:pt x="129" y="150"/>
                  <a:pt x="115" y="149"/>
                  <a:pt x="100" y="146"/>
                </a:cubicBezTo>
                <a:cubicBezTo>
                  <a:pt x="96" y="145"/>
                  <a:pt x="91" y="143"/>
                  <a:pt x="87" y="141"/>
                </a:cubicBezTo>
                <a:cubicBezTo>
                  <a:pt x="75" y="135"/>
                  <a:pt x="75" y="125"/>
                  <a:pt x="82" y="118"/>
                </a:cubicBezTo>
                <a:cubicBezTo>
                  <a:pt x="90" y="111"/>
                  <a:pt x="99" y="105"/>
                  <a:pt x="109" y="101"/>
                </a:cubicBezTo>
                <a:cubicBezTo>
                  <a:pt x="113" y="99"/>
                  <a:pt x="117" y="97"/>
                  <a:pt x="122" y="95"/>
                </a:cubicBezTo>
                <a:cubicBezTo>
                  <a:pt x="130" y="92"/>
                  <a:pt x="133" y="84"/>
                  <a:pt x="126" y="77"/>
                </a:cubicBezTo>
                <a:cubicBezTo>
                  <a:pt x="114" y="65"/>
                  <a:pt x="109" y="50"/>
                  <a:pt x="110" y="33"/>
                </a:cubicBezTo>
                <a:cubicBezTo>
                  <a:pt x="110" y="15"/>
                  <a:pt x="121" y="5"/>
                  <a:pt x="137" y="1"/>
                </a:cubicBezTo>
                <a:cubicBezTo>
                  <a:pt x="141" y="0"/>
                  <a:pt x="144" y="0"/>
                  <a:pt x="148" y="0"/>
                </a:cubicBezTo>
                <a:cubicBezTo>
                  <a:pt x="151" y="0"/>
                  <a:pt x="155" y="0"/>
                  <a:pt x="158" y="1"/>
                </a:cubicBezTo>
                <a:cubicBezTo>
                  <a:pt x="175" y="5"/>
                  <a:pt x="185" y="15"/>
                  <a:pt x="186" y="33"/>
                </a:cubicBezTo>
                <a:cubicBezTo>
                  <a:pt x="186" y="50"/>
                  <a:pt x="182" y="65"/>
                  <a:pt x="169" y="77"/>
                </a:cubicBezTo>
                <a:cubicBezTo>
                  <a:pt x="163" y="84"/>
                  <a:pt x="165" y="92"/>
                  <a:pt x="174" y="95"/>
                </a:cubicBezTo>
                <a:cubicBezTo>
                  <a:pt x="178" y="97"/>
                  <a:pt x="183" y="99"/>
                  <a:pt x="187" y="101"/>
                </a:cubicBezTo>
                <a:cubicBezTo>
                  <a:pt x="197" y="105"/>
                  <a:pt x="206" y="111"/>
                  <a:pt x="214" y="118"/>
                </a:cubicBezTo>
                <a:cubicBezTo>
                  <a:pt x="218" y="123"/>
                  <a:pt x="221" y="135"/>
                  <a:pt x="208" y="141"/>
                </a:cubicBezTo>
                <a:close/>
                <a:moveTo>
                  <a:pt x="284" y="128"/>
                </a:moveTo>
                <a:cubicBezTo>
                  <a:pt x="278" y="123"/>
                  <a:pt x="272" y="119"/>
                  <a:pt x="265" y="116"/>
                </a:cubicBezTo>
                <a:cubicBezTo>
                  <a:pt x="262" y="114"/>
                  <a:pt x="259" y="113"/>
                  <a:pt x="256" y="112"/>
                </a:cubicBezTo>
                <a:cubicBezTo>
                  <a:pt x="250" y="110"/>
                  <a:pt x="248" y="104"/>
                  <a:pt x="253" y="100"/>
                </a:cubicBezTo>
                <a:cubicBezTo>
                  <a:pt x="261" y="91"/>
                  <a:pt x="265" y="80"/>
                  <a:pt x="264" y="68"/>
                </a:cubicBezTo>
                <a:cubicBezTo>
                  <a:pt x="264" y="56"/>
                  <a:pt x="257" y="49"/>
                  <a:pt x="245" y="47"/>
                </a:cubicBezTo>
                <a:cubicBezTo>
                  <a:pt x="243" y="46"/>
                  <a:pt x="240" y="46"/>
                  <a:pt x="238" y="46"/>
                </a:cubicBezTo>
                <a:cubicBezTo>
                  <a:pt x="236" y="46"/>
                  <a:pt x="233" y="46"/>
                  <a:pt x="231" y="47"/>
                </a:cubicBezTo>
                <a:cubicBezTo>
                  <a:pt x="219" y="49"/>
                  <a:pt x="212" y="56"/>
                  <a:pt x="211" y="68"/>
                </a:cubicBezTo>
                <a:cubicBezTo>
                  <a:pt x="211" y="80"/>
                  <a:pt x="214" y="91"/>
                  <a:pt x="223" y="100"/>
                </a:cubicBezTo>
                <a:cubicBezTo>
                  <a:pt x="227" y="104"/>
                  <a:pt x="226" y="110"/>
                  <a:pt x="220" y="112"/>
                </a:cubicBezTo>
                <a:cubicBezTo>
                  <a:pt x="220" y="112"/>
                  <a:pt x="219" y="112"/>
                  <a:pt x="219" y="112"/>
                </a:cubicBezTo>
                <a:cubicBezTo>
                  <a:pt x="220" y="113"/>
                  <a:pt x="221" y="114"/>
                  <a:pt x="222" y="115"/>
                </a:cubicBezTo>
                <a:cubicBezTo>
                  <a:pt x="226" y="119"/>
                  <a:pt x="228" y="125"/>
                  <a:pt x="227" y="131"/>
                </a:cubicBezTo>
                <a:cubicBezTo>
                  <a:pt x="226" y="138"/>
                  <a:pt x="221" y="143"/>
                  <a:pt x="215" y="146"/>
                </a:cubicBezTo>
                <a:cubicBezTo>
                  <a:pt x="213" y="147"/>
                  <a:pt x="211" y="147"/>
                  <a:pt x="210" y="148"/>
                </a:cubicBezTo>
                <a:cubicBezTo>
                  <a:pt x="218" y="150"/>
                  <a:pt x="227" y="150"/>
                  <a:pt x="238" y="150"/>
                </a:cubicBezTo>
                <a:cubicBezTo>
                  <a:pt x="251" y="150"/>
                  <a:pt x="261" y="149"/>
                  <a:pt x="271" y="147"/>
                </a:cubicBezTo>
                <a:cubicBezTo>
                  <a:pt x="274" y="146"/>
                  <a:pt x="277" y="145"/>
                  <a:pt x="280" y="144"/>
                </a:cubicBezTo>
                <a:cubicBezTo>
                  <a:pt x="288" y="140"/>
                  <a:pt x="287" y="131"/>
                  <a:pt x="284" y="128"/>
                </a:cubicBezTo>
                <a:close/>
                <a:moveTo>
                  <a:pt x="68" y="131"/>
                </a:moveTo>
                <a:cubicBezTo>
                  <a:pt x="67" y="125"/>
                  <a:pt x="69" y="120"/>
                  <a:pt x="74" y="115"/>
                </a:cubicBezTo>
                <a:cubicBezTo>
                  <a:pt x="76" y="113"/>
                  <a:pt x="78" y="111"/>
                  <a:pt x="80" y="109"/>
                </a:cubicBezTo>
                <a:cubicBezTo>
                  <a:pt x="78" y="109"/>
                  <a:pt x="77" y="108"/>
                  <a:pt x="76" y="108"/>
                </a:cubicBezTo>
                <a:cubicBezTo>
                  <a:pt x="70" y="105"/>
                  <a:pt x="68" y="99"/>
                  <a:pt x="73" y="94"/>
                </a:cubicBezTo>
                <a:cubicBezTo>
                  <a:pt x="82" y="85"/>
                  <a:pt x="86" y="73"/>
                  <a:pt x="85" y="60"/>
                </a:cubicBezTo>
                <a:cubicBezTo>
                  <a:pt x="85" y="46"/>
                  <a:pt x="77" y="39"/>
                  <a:pt x="64" y="35"/>
                </a:cubicBezTo>
                <a:cubicBezTo>
                  <a:pt x="61" y="35"/>
                  <a:pt x="59" y="34"/>
                  <a:pt x="56" y="34"/>
                </a:cubicBezTo>
                <a:cubicBezTo>
                  <a:pt x="53" y="34"/>
                  <a:pt x="51" y="35"/>
                  <a:pt x="48" y="35"/>
                </a:cubicBezTo>
                <a:cubicBezTo>
                  <a:pt x="35" y="39"/>
                  <a:pt x="27" y="46"/>
                  <a:pt x="27" y="60"/>
                </a:cubicBezTo>
                <a:cubicBezTo>
                  <a:pt x="26" y="73"/>
                  <a:pt x="30" y="84"/>
                  <a:pt x="40" y="94"/>
                </a:cubicBezTo>
                <a:cubicBezTo>
                  <a:pt x="44" y="99"/>
                  <a:pt x="43" y="105"/>
                  <a:pt x="36" y="108"/>
                </a:cubicBezTo>
                <a:cubicBezTo>
                  <a:pt x="33" y="109"/>
                  <a:pt x="29" y="111"/>
                  <a:pt x="26" y="112"/>
                </a:cubicBezTo>
                <a:cubicBezTo>
                  <a:pt x="18" y="116"/>
                  <a:pt x="11" y="120"/>
                  <a:pt x="5" y="126"/>
                </a:cubicBezTo>
                <a:cubicBezTo>
                  <a:pt x="0" y="131"/>
                  <a:pt x="0" y="139"/>
                  <a:pt x="10" y="143"/>
                </a:cubicBezTo>
                <a:cubicBezTo>
                  <a:pt x="13" y="145"/>
                  <a:pt x="16" y="146"/>
                  <a:pt x="20" y="147"/>
                </a:cubicBezTo>
                <a:cubicBezTo>
                  <a:pt x="31" y="149"/>
                  <a:pt x="42" y="150"/>
                  <a:pt x="56" y="150"/>
                </a:cubicBezTo>
                <a:cubicBezTo>
                  <a:pt x="67" y="150"/>
                  <a:pt x="77" y="150"/>
                  <a:pt x="86" y="148"/>
                </a:cubicBezTo>
                <a:cubicBezTo>
                  <a:pt x="84" y="147"/>
                  <a:pt x="82" y="147"/>
                  <a:pt x="81" y="146"/>
                </a:cubicBezTo>
                <a:cubicBezTo>
                  <a:pt x="73" y="142"/>
                  <a:pt x="69" y="137"/>
                  <a:pt x="68" y="131"/>
                </a:cubicBezTo>
                <a:close/>
              </a:path>
            </a:pathLst>
          </a:custGeom>
          <a:solidFill>
            <a:srgbClr val="215F9A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Google Shape;799;p30">
            <a:extLst>
              <a:ext uri="{FF2B5EF4-FFF2-40B4-BE49-F238E27FC236}">
                <a16:creationId xmlns:a16="http://schemas.microsoft.com/office/drawing/2014/main" id="{A7C8C99C-3FD4-DAD8-74DE-5B42801D112F}"/>
              </a:ext>
            </a:extLst>
          </p:cNvPr>
          <p:cNvSpPr>
            <a:spLocks noGrp="1"/>
          </p:cNvSpPr>
          <p:nvPr/>
        </p:nvSpPr>
        <p:spPr>
          <a:xfrm>
            <a:off x="878671" y="5005304"/>
            <a:ext cx="466673" cy="466673"/>
          </a:xfrm>
          <a:custGeom>
            <a:avLst/>
            <a:gdLst>
              <a:gd name="T0" fmla="*/ 2147483646 w 185"/>
              <a:gd name="T1" fmla="*/ 2147483646 h 185"/>
              <a:gd name="T2" fmla="*/ 2147483646 w 185"/>
              <a:gd name="T3" fmla="*/ 2147483646 h 185"/>
              <a:gd name="T4" fmla="*/ 2147483646 w 185"/>
              <a:gd name="T5" fmla="*/ 2147483646 h 185"/>
              <a:gd name="T6" fmla="*/ 0 w 185"/>
              <a:gd name="T7" fmla="*/ 2147483646 h 185"/>
              <a:gd name="T8" fmla="*/ 2147483646 w 185"/>
              <a:gd name="T9" fmla="*/ 2147483646 h 185"/>
              <a:gd name="T10" fmla="*/ 2147483646 w 185"/>
              <a:gd name="T11" fmla="*/ 2147483646 h 185"/>
              <a:gd name="T12" fmla="*/ 2147483646 w 185"/>
              <a:gd name="T13" fmla="*/ 0 h 185"/>
              <a:gd name="T14" fmla="*/ 2147483646 w 185"/>
              <a:gd name="T15" fmla="*/ 2147483646 h 185"/>
              <a:gd name="T16" fmla="*/ 2147483646 w 185"/>
              <a:gd name="T17" fmla="*/ 2147483646 h 185"/>
              <a:gd name="T18" fmla="*/ 2147483646 w 185"/>
              <a:gd name="T19" fmla="*/ 0 h 18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/>
            <a:rect l="0" t="0" r="r" b="b"/>
            <a:pathLst>
              <a:path w="185" h="185">
                <a:moveTo>
                  <a:pt x="87" y="98"/>
                </a:moveTo>
                <a:cubicBezTo>
                  <a:pt x="174" y="98"/>
                  <a:pt x="174" y="98"/>
                  <a:pt x="174" y="98"/>
                </a:cubicBezTo>
                <a:cubicBezTo>
                  <a:pt x="174" y="146"/>
                  <a:pt x="135" y="185"/>
                  <a:pt x="87" y="185"/>
                </a:cubicBezTo>
                <a:cubicBezTo>
                  <a:pt x="39" y="185"/>
                  <a:pt x="0" y="146"/>
                  <a:pt x="0" y="98"/>
                </a:cubicBezTo>
                <a:cubicBezTo>
                  <a:pt x="0" y="50"/>
                  <a:pt x="39" y="11"/>
                  <a:pt x="87" y="11"/>
                </a:cubicBezTo>
                <a:lnTo>
                  <a:pt x="87" y="98"/>
                </a:lnTo>
                <a:close/>
                <a:moveTo>
                  <a:pt x="98" y="0"/>
                </a:moveTo>
                <a:cubicBezTo>
                  <a:pt x="98" y="87"/>
                  <a:pt x="98" y="87"/>
                  <a:pt x="98" y="87"/>
                </a:cubicBezTo>
                <a:cubicBezTo>
                  <a:pt x="185" y="87"/>
                  <a:pt x="185" y="87"/>
                  <a:pt x="185" y="87"/>
                </a:cubicBezTo>
                <a:cubicBezTo>
                  <a:pt x="185" y="39"/>
                  <a:pt x="146" y="0"/>
                  <a:pt x="98" y="0"/>
                </a:cubicBezTo>
                <a:close/>
              </a:path>
            </a:pathLst>
          </a:custGeom>
          <a:solidFill>
            <a:srgbClr val="258287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1" name="Google Shape;800;p30">
            <a:extLst>
              <a:ext uri="{FF2B5EF4-FFF2-40B4-BE49-F238E27FC236}">
                <a16:creationId xmlns:a16="http://schemas.microsoft.com/office/drawing/2014/main" id="{0EDCA79F-4CCB-8609-F5DC-00AD149A4C73}"/>
              </a:ext>
            </a:extLst>
          </p:cNvPr>
          <p:cNvSpPr>
            <a:spLocks noGrp="1"/>
          </p:cNvSpPr>
          <p:nvPr/>
        </p:nvSpPr>
        <p:spPr>
          <a:xfrm>
            <a:off x="1691420" y="3582207"/>
            <a:ext cx="466673" cy="555142"/>
          </a:xfrm>
          <a:custGeom>
            <a:avLst/>
            <a:gdLst>
              <a:gd name="T0" fmla="*/ 2147483646 w 185"/>
              <a:gd name="T1" fmla="*/ 2147483646 h 220"/>
              <a:gd name="T2" fmla="*/ 2147483646 w 185"/>
              <a:gd name="T3" fmla="*/ 2147483646 h 220"/>
              <a:gd name="T4" fmla="*/ 2147483646 w 185"/>
              <a:gd name="T5" fmla="*/ 2147483646 h 220"/>
              <a:gd name="T6" fmla="*/ 2147483646 w 185"/>
              <a:gd name="T7" fmla="*/ 2147483646 h 220"/>
              <a:gd name="T8" fmla="*/ 2147483646 w 185"/>
              <a:gd name="T9" fmla="*/ 2147483646 h 220"/>
              <a:gd name="T10" fmla="*/ 2147483646 w 185"/>
              <a:gd name="T11" fmla="*/ 2147483646 h 220"/>
              <a:gd name="T12" fmla="*/ 2147483646 w 185"/>
              <a:gd name="T13" fmla="*/ 2147483646 h 220"/>
              <a:gd name="T14" fmla="*/ 2147483646 w 185"/>
              <a:gd name="T15" fmla="*/ 2147483646 h 220"/>
              <a:gd name="T16" fmla="*/ 2147483646 w 185"/>
              <a:gd name="T17" fmla="*/ 2147483646 h 220"/>
              <a:gd name="T18" fmla="*/ 2147483646 w 185"/>
              <a:gd name="T19" fmla="*/ 2147483646 h 220"/>
              <a:gd name="T20" fmla="*/ 2147483646 w 185"/>
              <a:gd name="T21" fmla="*/ 2147483646 h 220"/>
              <a:gd name="T22" fmla="*/ 2147483646 w 185"/>
              <a:gd name="T23" fmla="*/ 2147483646 h 220"/>
              <a:gd name="T24" fmla="*/ 2147483646 w 185"/>
              <a:gd name="T25" fmla="*/ 2147483646 h 220"/>
              <a:gd name="T26" fmla="*/ 2147483646 w 185"/>
              <a:gd name="T27" fmla="*/ 2147483646 h 220"/>
              <a:gd name="T28" fmla="*/ 2147483646 w 185"/>
              <a:gd name="T29" fmla="*/ 2147483646 h 220"/>
              <a:gd name="T30" fmla="*/ 2147483646 w 185"/>
              <a:gd name="T31" fmla="*/ 2147483646 h 220"/>
              <a:gd name="T32" fmla="*/ 2147483646 w 185"/>
              <a:gd name="T33" fmla="*/ 2147483646 h 220"/>
              <a:gd name="T34" fmla="*/ 2147483646 w 185"/>
              <a:gd name="T35" fmla="*/ 2147483646 h 220"/>
              <a:gd name="T36" fmla="*/ 2147483646 w 185"/>
              <a:gd name="T37" fmla="*/ 2147483646 h 220"/>
              <a:gd name="T38" fmla="*/ 2147483646 w 185"/>
              <a:gd name="T39" fmla="*/ 2147483646 h 220"/>
              <a:gd name="T40" fmla="*/ 2147483646 w 185"/>
              <a:gd name="T41" fmla="*/ 2147483646 h 220"/>
              <a:gd name="T42" fmla="*/ 2147483646 w 185"/>
              <a:gd name="T43" fmla="*/ 2147483646 h 220"/>
              <a:gd name="T44" fmla="*/ 2147483646 w 185"/>
              <a:gd name="T45" fmla="*/ 2147483646 h 220"/>
              <a:gd name="T46" fmla="*/ 2147483646 w 185"/>
              <a:gd name="T47" fmla="*/ 2147483646 h 220"/>
              <a:gd name="T48" fmla="*/ 2147483646 w 185"/>
              <a:gd name="T49" fmla="*/ 0 h 220"/>
              <a:gd name="T50" fmla="*/ 2147483646 w 185"/>
              <a:gd name="T51" fmla="*/ 2147483646 h 220"/>
              <a:gd name="T52" fmla="*/ 2147483646 w 185"/>
              <a:gd name="T53" fmla="*/ 2147483646 h 220"/>
              <a:gd name="T54" fmla="*/ 2147483646 w 185"/>
              <a:gd name="T55" fmla="*/ 2147483646 h 220"/>
              <a:gd name="T56" fmla="*/ 2147483646 w 185"/>
              <a:gd name="T57" fmla="*/ 2147483646 h 220"/>
              <a:gd name="T58" fmla="*/ 2147483646 w 185"/>
              <a:gd name="T59" fmla="*/ 2147483646 h 220"/>
              <a:gd name="T60" fmla="*/ 2147483646 w 185"/>
              <a:gd name="T61" fmla="*/ 2147483646 h 220"/>
              <a:gd name="T62" fmla="*/ 2147483646 w 185"/>
              <a:gd name="T63" fmla="*/ 2147483646 h 220"/>
              <a:gd name="T64" fmla="*/ 2147483646 w 185"/>
              <a:gd name="T65" fmla="*/ 2147483646 h 220"/>
              <a:gd name="T66" fmla="*/ 2147483646 w 185"/>
              <a:gd name="T67" fmla="*/ 2147483646 h 220"/>
              <a:gd name="T68" fmla="*/ 2147483646 w 185"/>
              <a:gd name="T69" fmla="*/ 2147483646 h 220"/>
              <a:gd name="T70" fmla="*/ 2147483646 w 185"/>
              <a:gd name="T71" fmla="*/ 2147483646 h 220"/>
              <a:gd name="T72" fmla="*/ 2147483646 w 185"/>
              <a:gd name="T73" fmla="*/ 2147483646 h 220"/>
              <a:gd name="T74" fmla="*/ 2147483646 w 185"/>
              <a:gd name="T75" fmla="*/ 2147483646 h 220"/>
              <a:gd name="T76" fmla="*/ 2147483646 w 185"/>
              <a:gd name="T77" fmla="*/ 2147483646 h 220"/>
              <a:gd name="T78" fmla="*/ 2147483646 w 185"/>
              <a:gd name="T79" fmla="*/ 2147483646 h 220"/>
              <a:gd name="T80" fmla="*/ 2147483646 w 185"/>
              <a:gd name="T81" fmla="*/ 2147483646 h 220"/>
              <a:gd name="T82" fmla="*/ 2147483646 w 185"/>
              <a:gd name="T83" fmla="*/ 2147483646 h 220"/>
              <a:gd name="T84" fmla="*/ 2147483646 w 185"/>
              <a:gd name="T85" fmla="*/ 2147483646 h 220"/>
              <a:gd name="T86" fmla="*/ 2147483646 w 185"/>
              <a:gd name="T87" fmla="*/ 2147483646 h 220"/>
              <a:gd name="T88" fmla="*/ 2147483646 w 185"/>
              <a:gd name="T89" fmla="*/ 2147483646 h 220"/>
              <a:gd name="T90" fmla="*/ 2147483646 w 185"/>
              <a:gd name="T91" fmla="*/ 2147483646 h 220"/>
              <a:gd name="T92" fmla="*/ 2147483646 w 185"/>
              <a:gd name="T93" fmla="*/ 2147483646 h 220"/>
              <a:gd name="T94" fmla="*/ 2147483646 w 185"/>
              <a:gd name="T95" fmla="*/ 2147483646 h 220"/>
              <a:gd name="T96" fmla="*/ 2147483646 w 185"/>
              <a:gd name="T97" fmla="*/ 2147483646 h 220"/>
              <a:gd name="T98" fmla="*/ 2147483646 w 185"/>
              <a:gd name="T99" fmla="*/ 2147483646 h 220"/>
              <a:gd name="T100" fmla="*/ 2147483646 w 185"/>
              <a:gd name="T101" fmla="*/ 2147483646 h 22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/>
            <a:rect l="0" t="0" r="r" b="b"/>
            <a:pathLst>
              <a:path w="185" h="220">
                <a:moveTo>
                  <a:pt x="124" y="212"/>
                </a:moveTo>
                <a:cubicBezTo>
                  <a:pt x="124" y="217"/>
                  <a:pt x="121" y="220"/>
                  <a:pt x="116" y="220"/>
                </a:cubicBezTo>
                <a:cubicBezTo>
                  <a:pt x="70" y="220"/>
                  <a:pt x="70" y="220"/>
                  <a:pt x="70" y="220"/>
                </a:cubicBezTo>
                <a:cubicBezTo>
                  <a:pt x="66" y="220"/>
                  <a:pt x="62" y="217"/>
                  <a:pt x="62" y="212"/>
                </a:cubicBezTo>
                <a:cubicBezTo>
                  <a:pt x="62" y="212"/>
                  <a:pt x="62" y="212"/>
                  <a:pt x="62" y="212"/>
                </a:cubicBezTo>
                <a:cubicBezTo>
                  <a:pt x="62" y="208"/>
                  <a:pt x="66" y="205"/>
                  <a:pt x="70" y="205"/>
                </a:cubicBezTo>
                <a:cubicBezTo>
                  <a:pt x="116" y="205"/>
                  <a:pt x="116" y="205"/>
                  <a:pt x="116" y="205"/>
                </a:cubicBezTo>
                <a:cubicBezTo>
                  <a:pt x="121" y="205"/>
                  <a:pt x="124" y="208"/>
                  <a:pt x="124" y="212"/>
                </a:cubicBezTo>
                <a:close/>
                <a:moveTo>
                  <a:pt x="124" y="192"/>
                </a:moveTo>
                <a:cubicBezTo>
                  <a:pt x="124" y="188"/>
                  <a:pt x="121" y="185"/>
                  <a:pt x="116" y="185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66" y="185"/>
                  <a:pt x="62" y="188"/>
                  <a:pt x="62" y="192"/>
                </a:cubicBezTo>
                <a:cubicBezTo>
                  <a:pt x="62" y="192"/>
                  <a:pt x="62" y="192"/>
                  <a:pt x="62" y="192"/>
                </a:cubicBezTo>
                <a:cubicBezTo>
                  <a:pt x="62" y="196"/>
                  <a:pt x="66" y="200"/>
                  <a:pt x="70" y="200"/>
                </a:cubicBezTo>
                <a:cubicBezTo>
                  <a:pt x="116" y="200"/>
                  <a:pt x="116" y="200"/>
                  <a:pt x="116" y="200"/>
                </a:cubicBezTo>
                <a:cubicBezTo>
                  <a:pt x="121" y="200"/>
                  <a:pt x="124" y="196"/>
                  <a:pt x="124" y="192"/>
                </a:cubicBezTo>
                <a:close/>
                <a:moveTo>
                  <a:pt x="100" y="108"/>
                </a:moveTo>
                <a:cubicBezTo>
                  <a:pt x="91" y="108"/>
                  <a:pt x="91" y="108"/>
                  <a:pt x="91" y="108"/>
                </a:cubicBezTo>
                <a:cubicBezTo>
                  <a:pt x="86" y="108"/>
                  <a:pt x="86" y="108"/>
                  <a:pt x="86" y="108"/>
                </a:cubicBezTo>
                <a:cubicBezTo>
                  <a:pt x="86" y="180"/>
                  <a:pt x="86" y="180"/>
                  <a:pt x="86" y="180"/>
                </a:cubicBezTo>
                <a:cubicBezTo>
                  <a:pt x="88" y="180"/>
                  <a:pt x="90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3" y="180"/>
                  <a:pt x="93" y="180"/>
                  <a:pt x="93" y="180"/>
                </a:cubicBezTo>
                <a:cubicBezTo>
                  <a:pt x="96" y="180"/>
                  <a:pt x="98" y="180"/>
                  <a:pt x="100" y="180"/>
                </a:cubicBezTo>
                <a:lnTo>
                  <a:pt x="100" y="108"/>
                </a:lnTo>
                <a:close/>
                <a:moveTo>
                  <a:pt x="68" y="79"/>
                </a:moveTo>
                <a:cubicBezTo>
                  <a:pt x="61" y="79"/>
                  <a:pt x="56" y="84"/>
                  <a:pt x="56" y="90"/>
                </a:cubicBezTo>
                <a:cubicBezTo>
                  <a:pt x="56" y="96"/>
                  <a:pt x="61" y="101"/>
                  <a:pt x="68" y="101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9" y="90"/>
                  <a:pt x="79" y="90"/>
                  <a:pt x="79" y="90"/>
                </a:cubicBezTo>
                <a:cubicBezTo>
                  <a:pt x="79" y="84"/>
                  <a:pt x="74" y="79"/>
                  <a:pt x="68" y="79"/>
                </a:cubicBezTo>
                <a:close/>
                <a:moveTo>
                  <a:pt x="130" y="90"/>
                </a:moveTo>
                <a:cubicBezTo>
                  <a:pt x="130" y="84"/>
                  <a:pt x="125" y="79"/>
                  <a:pt x="119" y="79"/>
                </a:cubicBezTo>
                <a:cubicBezTo>
                  <a:pt x="113" y="79"/>
                  <a:pt x="108" y="84"/>
                  <a:pt x="108" y="90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25" y="101"/>
                  <a:pt x="130" y="96"/>
                  <a:pt x="130" y="90"/>
                </a:cubicBezTo>
                <a:close/>
                <a:moveTo>
                  <a:pt x="154" y="70"/>
                </a:moveTo>
                <a:cubicBezTo>
                  <a:pt x="149" y="50"/>
                  <a:pt x="126" y="29"/>
                  <a:pt x="93" y="29"/>
                </a:cubicBezTo>
                <a:cubicBezTo>
                  <a:pt x="61" y="29"/>
                  <a:pt x="37" y="50"/>
                  <a:pt x="32" y="70"/>
                </a:cubicBezTo>
                <a:cubicBezTo>
                  <a:pt x="28" y="85"/>
                  <a:pt x="32" y="99"/>
                  <a:pt x="39" y="113"/>
                </a:cubicBezTo>
                <a:cubicBezTo>
                  <a:pt x="45" y="125"/>
                  <a:pt x="52" y="135"/>
                  <a:pt x="58" y="148"/>
                </a:cubicBezTo>
                <a:cubicBezTo>
                  <a:pt x="61" y="155"/>
                  <a:pt x="62" y="165"/>
                  <a:pt x="64" y="172"/>
                </a:cubicBezTo>
                <a:cubicBezTo>
                  <a:pt x="65" y="178"/>
                  <a:pt x="67" y="180"/>
                  <a:pt x="74" y="180"/>
                </a:cubicBezTo>
                <a:cubicBezTo>
                  <a:pt x="76" y="180"/>
                  <a:pt x="77" y="180"/>
                  <a:pt x="79" y="180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3" y="108"/>
                  <a:pt x="58" y="106"/>
                  <a:pt x="55" y="103"/>
                </a:cubicBezTo>
                <a:cubicBezTo>
                  <a:pt x="51" y="99"/>
                  <a:pt x="49" y="95"/>
                  <a:pt x="49" y="90"/>
                </a:cubicBezTo>
                <a:cubicBezTo>
                  <a:pt x="49" y="85"/>
                  <a:pt x="51" y="80"/>
                  <a:pt x="55" y="77"/>
                </a:cubicBezTo>
                <a:cubicBezTo>
                  <a:pt x="58" y="74"/>
                  <a:pt x="63" y="72"/>
                  <a:pt x="68" y="72"/>
                </a:cubicBezTo>
                <a:cubicBezTo>
                  <a:pt x="78" y="72"/>
                  <a:pt x="86" y="80"/>
                  <a:pt x="86" y="90"/>
                </a:cubicBezTo>
                <a:cubicBezTo>
                  <a:pt x="86" y="90"/>
                  <a:pt x="86" y="90"/>
                  <a:pt x="86" y="90"/>
                </a:cubicBezTo>
                <a:cubicBezTo>
                  <a:pt x="86" y="101"/>
                  <a:pt x="86" y="101"/>
                  <a:pt x="86" y="101"/>
                </a:cubicBezTo>
                <a:cubicBezTo>
                  <a:pt x="91" y="101"/>
                  <a:pt x="91" y="101"/>
                  <a:pt x="91" y="101"/>
                </a:cubicBezTo>
                <a:cubicBezTo>
                  <a:pt x="100" y="101"/>
                  <a:pt x="100" y="101"/>
                  <a:pt x="100" y="101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00" y="85"/>
                  <a:pt x="102" y="80"/>
                  <a:pt x="106" y="77"/>
                </a:cubicBezTo>
                <a:cubicBezTo>
                  <a:pt x="109" y="74"/>
                  <a:pt x="114" y="72"/>
                  <a:pt x="119" y="72"/>
                </a:cubicBezTo>
                <a:cubicBezTo>
                  <a:pt x="124" y="72"/>
                  <a:pt x="128" y="74"/>
                  <a:pt x="132" y="77"/>
                </a:cubicBezTo>
                <a:cubicBezTo>
                  <a:pt x="135" y="80"/>
                  <a:pt x="137" y="85"/>
                  <a:pt x="137" y="90"/>
                </a:cubicBezTo>
                <a:cubicBezTo>
                  <a:pt x="137" y="95"/>
                  <a:pt x="135" y="99"/>
                  <a:pt x="132" y="103"/>
                </a:cubicBezTo>
                <a:cubicBezTo>
                  <a:pt x="128" y="106"/>
                  <a:pt x="124" y="108"/>
                  <a:pt x="119" y="108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8" y="180"/>
                  <a:pt x="108" y="180"/>
                  <a:pt x="108" y="180"/>
                </a:cubicBezTo>
                <a:cubicBezTo>
                  <a:pt x="109" y="180"/>
                  <a:pt x="111" y="180"/>
                  <a:pt x="112" y="180"/>
                </a:cubicBezTo>
                <a:cubicBezTo>
                  <a:pt x="119" y="180"/>
                  <a:pt x="121" y="178"/>
                  <a:pt x="123" y="172"/>
                </a:cubicBezTo>
                <a:cubicBezTo>
                  <a:pt x="124" y="165"/>
                  <a:pt x="126" y="155"/>
                  <a:pt x="129" y="148"/>
                </a:cubicBezTo>
                <a:cubicBezTo>
                  <a:pt x="134" y="135"/>
                  <a:pt x="141" y="125"/>
                  <a:pt x="147" y="113"/>
                </a:cubicBezTo>
                <a:cubicBezTo>
                  <a:pt x="154" y="99"/>
                  <a:pt x="158" y="85"/>
                  <a:pt x="154" y="70"/>
                </a:cubicBezTo>
                <a:close/>
                <a:moveTo>
                  <a:pt x="100" y="6"/>
                </a:moveTo>
                <a:cubicBezTo>
                  <a:pt x="100" y="3"/>
                  <a:pt x="97" y="0"/>
                  <a:pt x="93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89" y="0"/>
                  <a:pt x="86" y="3"/>
                  <a:pt x="86" y="6"/>
                </a:cubicBezTo>
                <a:cubicBezTo>
                  <a:pt x="86" y="19"/>
                  <a:pt x="86" y="19"/>
                  <a:pt x="86" y="19"/>
                </a:cubicBezTo>
                <a:cubicBezTo>
                  <a:pt x="86" y="22"/>
                  <a:pt x="89" y="25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7" y="25"/>
                  <a:pt x="100" y="22"/>
                  <a:pt x="100" y="19"/>
                </a:cubicBezTo>
                <a:lnTo>
                  <a:pt x="100" y="6"/>
                </a:lnTo>
                <a:close/>
                <a:moveTo>
                  <a:pt x="137" y="17"/>
                </a:moveTo>
                <a:cubicBezTo>
                  <a:pt x="139" y="14"/>
                  <a:pt x="138" y="10"/>
                  <a:pt x="134" y="8"/>
                </a:cubicBezTo>
                <a:cubicBezTo>
                  <a:pt x="134" y="8"/>
                  <a:pt x="134" y="8"/>
                  <a:pt x="134" y="8"/>
                </a:cubicBezTo>
                <a:cubicBezTo>
                  <a:pt x="131" y="6"/>
                  <a:pt x="127" y="8"/>
                  <a:pt x="125" y="11"/>
                </a:cubicBezTo>
                <a:cubicBezTo>
                  <a:pt x="119" y="22"/>
                  <a:pt x="119" y="22"/>
                  <a:pt x="119" y="22"/>
                </a:cubicBezTo>
                <a:cubicBezTo>
                  <a:pt x="118" y="25"/>
                  <a:pt x="119" y="29"/>
                  <a:pt x="122" y="31"/>
                </a:cubicBezTo>
                <a:cubicBezTo>
                  <a:pt x="122" y="31"/>
                  <a:pt x="122" y="31"/>
                  <a:pt x="122" y="31"/>
                </a:cubicBezTo>
                <a:cubicBezTo>
                  <a:pt x="125" y="33"/>
                  <a:pt x="129" y="31"/>
                  <a:pt x="131" y="28"/>
                </a:cubicBezTo>
                <a:lnTo>
                  <a:pt x="137" y="17"/>
                </a:lnTo>
                <a:close/>
                <a:moveTo>
                  <a:pt x="164" y="39"/>
                </a:moveTo>
                <a:cubicBezTo>
                  <a:pt x="167" y="36"/>
                  <a:pt x="167" y="32"/>
                  <a:pt x="165" y="29"/>
                </a:cubicBezTo>
                <a:cubicBezTo>
                  <a:pt x="165" y="29"/>
                  <a:pt x="165" y="29"/>
                  <a:pt x="165" y="29"/>
                </a:cubicBezTo>
                <a:cubicBezTo>
                  <a:pt x="163" y="27"/>
                  <a:pt x="158" y="26"/>
                  <a:pt x="156" y="29"/>
                </a:cubicBezTo>
                <a:cubicBezTo>
                  <a:pt x="146" y="37"/>
                  <a:pt x="146" y="37"/>
                  <a:pt x="146" y="37"/>
                </a:cubicBezTo>
                <a:cubicBezTo>
                  <a:pt x="144" y="40"/>
                  <a:pt x="143" y="44"/>
                  <a:pt x="146" y="47"/>
                </a:cubicBezTo>
                <a:cubicBezTo>
                  <a:pt x="146" y="47"/>
                  <a:pt x="146" y="47"/>
                  <a:pt x="146" y="47"/>
                </a:cubicBezTo>
                <a:cubicBezTo>
                  <a:pt x="148" y="49"/>
                  <a:pt x="152" y="50"/>
                  <a:pt x="155" y="47"/>
                </a:cubicBezTo>
                <a:lnTo>
                  <a:pt x="164" y="39"/>
                </a:lnTo>
                <a:close/>
                <a:moveTo>
                  <a:pt x="179" y="72"/>
                </a:moveTo>
                <a:cubicBezTo>
                  <a:pt x="183" y="71"/>
                  <a:pt x="185" y="68"/>
                  <a:pt x="184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60"/>
                  <a:pt x="180" y="58"/>
                  <a:pt x="177" y="59"/>
                </a:cubicBezTo>
                <a:cubicBezTo>
                  <a:pt x="164" y="61"/>
                  <a:pt x="164" y="61"/>
                  <a:pt x="164" y="61"/>
                </a:cubicBezTo>
                <a:cubicBezTo>
                  <a:pt x="161" y="62"/>
                  <a:pt x="158" y="65"/>
                  <a:pt x="159" y="69"/>
                </a:cubicBezTo>
                <a:cubicBezTo>
                  <a:pt x="159" y="69"/>
                  <a:pt x="159" y="69"/>
                  <a:pt x="159" y="69"/>
                </a:cubicBezTo>
                <a:cubicBezTo>
                  <a:pt x="160" y="72"/>
                  <a:pt x="163" y="75"/>
                  <a:pt x="167" y="74"/>
                </a:cubicBezTo>
                <a:lnTo>
                  <a:pt x="179" y="72"/>
                </a:lnTo>
                <a:close/>
                <a:moveTo>
                  <a:pt x="176" y="108"/>
                </a:moveTo>
                <a:cubicBezTo>
                  <a:pt x="180" y="108"/>
                  <a:pt x="183" y="106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5" y="99"/>
                  <a:pt x="182" y="95"/>
                  <a:pt x="179" y="95"/>
                </a:cubicBezTo>
                <a:cubicBezTo>
                  <a:pt x="166" y="92"/>
                  <a:pt x="166" y="92"/>
                  <a:pt x="166" y="92"/>
                </a:cubicBezTo>
                <a:cubicBezTo>
                  <a:pt x="163" y="91"/>
                  <a:pt x="159" y="94"/>
                  <a:pt x="159" y="97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58" y="101"/>
                  <a:pt x="160" y="105"/>
                  <a:pt x="164" y="105"/>
                </a:cubicBezTo>
                <a:lnTo>
                  <a:pt x="176" y="108"/>
                </a:lnTo>
                <a:close/>
                <a:moveTo>
                  <a:pt x="54" y="28"/>
                </a:moveTo>
                <a:cubicBezTo>
                  <a:pt x="56" y="31"/>
                  <a:pt x="60" y="33"/>
                  <a:pt x="63" y="31"/>
                </a:cubicBezTo>
                <a:cubicBezTo>
                  <a:pt x="63" y="31"/>
                  <a:pt x="63" y="31"/>
                  <a:pt x="63" y="31"/>
                </a:cubicBezTo>
                <a:cubicBezTo>
                  <a:pt x="67" y="29"/>
                  <a:pt x="68" y="25"/>
                  <a:pt x="66" y="22"/>
                </a:cubicBezTo>
                <a:cubicBezTo>
                  <a:pt x="60" y="11"/>
                  <a:pt x="60" y="11"/>
                  <a:pt x="60" y="11"/>
                </a:cubicBezTo>
                <a:cubicBezTo>
                  <a:pt x="58" y="8"/>
                  <a:pt x="54" y="6"/>
                  <a:pt x="51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48" y="10"/>
                  <a:pt x="47" y="14"/>
                  <a:pt x="48" y="17"/>
                </a:cubicBezTo>
                <a:lnTo>
                  <a:pt x="54" y="28"/>
                </a:lnTo>
                <a:close/>
                <a:moveTo>
                  <a:pt x="30" y="47"/>
                </a:moveTo>
                <a:cubicBezTo>
                  <a:pt x="33" y="50"/>
                  <a:pt x="37" y="49"/>
                  <a:pt x="40" y="47"/>
                </a:cubicBezTo>
                <a:cubicBezTo>
                  <a:pt x="40" y="47"/>
                  <a:pt x="40" y="47"/>
                  <a:pt x="40" y="47"/>
                </a:cubicBezTo>
                <a:cubicBezTo>
                  <a:pt x="42" y="44"/>
                  <a:pt x="42" y="40"/>
                  <a:pt x="39" y="37"/>
                </a:cubicBezTo>
                <a:cubicBezTo>
                  <a:pt x="30" y="29"/>
                  <a:pt x="30" y="29"/>
                  <a:pt x="30" y="29"/>
                </a:cubicBezTo>
                <a:cubicBezTo>
                  <a:pt x="27" y="26"/>
                  <a:pt x="23" y="27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8" y="32"/>
                  <a:pt x="18" y="36"/>
                  <a:pt x="21" y="39"/>
                </a:cubicBezTo>
                <a:lnTo>
                  <a:pt x="30" y="47"/>
                </a:lnTo>
                <a:close/>
                <a:moveTo>
                  <a:pt x="19" y="74"/>
                </a:moveTo>
                <a:cubicBezTo>
                  <a:pt x="22" y="75"/>
                  <a:pt x="26" y="72"/>
                  <a:pt x="26" y="69"/>
                </a:cubicBezTo>
                <a:cubicBezTo>
                  <a:pt x="26" y="69"/>
                  <a:pt x="26" y="69"/>
                  <a:pt x="26" y="69"/>
                </a:cubicBezTo>
                <a:cubicBezTo>
                  <a:pt x="27" y="65"/>
                  <a:pt x="25" y="62"/>
                  <a:pt x="21" y="61"/>
                </a:cubicBezTo>
                <a:cubicBezTo>
                  <a:pt x="9" y="59"/>
                  <a:pt x="9" y="59"/>
                  <a:pt x="9" y="59"/>
                </a:cubicBezTo>
                <a:cubicBezTo>
                  <a:pt x="5" y="58"/>
                  <a:pt x="2" y="60"/>
                  <a:pt x="1" y="64"/>
                </a:cubicBezTo>
                <a:cubicBezTo>
                  <a:pt x="1" y="64"/>
                  <a:pt x="1" y="64"/>
                  <a:pt x="1" y="64"/>
                </a:cubicBezTo>
                <a:cubicBezTo>
                  <a:pt x="0" y="68"/>
                  <a:pt x="3" y="71"/>
                  <a:pt x="6" y="72"/>
                </a:cubicBezTo>
                <a:lnTo>
                  <a:pt x="19" y="74"/>
                </a:lnTo>
                <a:close/>
                <a:moveTo>
                  <a:pt x="22" y="105"/>
                </a:moveTo>
                <a:cubicBezTo>
                  <a:pt x="25" y="105"/>
                  <a:pt x="28" y="101"/>
                  <a:pt x="27" y="97"/>
                </a:cubicBezTo>
                <a:cubicBezTo>
                  <a:pt x="27" y="97"/>
                  <a:pt x="27" y="97"/>
                  <a:pt x="27" y="97"/>
                </a:cubicBezTo>
                <a:cubicBezTo>
                  <a:pt x="26" y="94"/>
                  <a:pt x="23" y="91"/>
                  <a:pt x="19" y="92"/>
                </a:cubicBezTo>
                <a:cubicBezTo>
                  <a:pt x="7" y="95"/>
                  <a:pt x="7" y="95"/>
                  <a:pt x="7" y="95"/>
                </a:cubicBezTo>
                <a:cubicBezTo>
                  <a:pt x="3" y="95"/>
                  <a:pt x="1" y="99"/>
                  <a:pt x="2" y="103"/>
                </a:cubicBezTo>
                <a:cubicBezTo>
                  <a:pt x="2" y="103"/>
                  <a:pt x="2" y="103"/>
                  <a:pt x="2" y="103"/>
                </a:cubicBezTo>
                <a:cubicBezTo>
                  <a:pt x="2" y="106"/>
                  <a:pt x="6" y="108"/>
                  <a:pt x="9" y="108"/>
                </a:cubicBezTo>
                <a:lnTo>
                  <a:pt x="22" y="105"/>
                </a:lnTo>
                <a:close/>
              </a:path>
            </a:pathLst>
          </a:custGeom>
          <a:solidFill>
            <a:srgbClr val="E77728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" name="Google Shape;801;p30">
            <a:extLst>
              <a:ext uri="{FF2B5EF4-FFF2-40B4-BE49-F238E27FC236}">
                <a16:creationId xmlns:a16="http://schemas.microsoft.com/office/drawing/2014/main" id="{7122B5CF-BF63-A7DF-88A6-1F60948803FE}"/>
              </a:ext>
            </a:extLst>
          </p:cNvPr>
          <p:cNvSpPr>
            <a:spLocks noGrp="1"/>
          </p:cNvSpPr>
          <p:nvPr/>
        </p:nvSpPr>
        <p:spPr>
          <a:xfrm>
            <a:off x="7485539" y="3656300"/>
            <a:ext cx="453403" cy="406957"/>
          </a:xfrm>
          <a:custGeom>
            <a:avLst/>
            <a:gdLst>
              <a:gd name="T0" fmla="*/ 2147483646 w 180"/>
              <a:gd name="T1" fmla="*/ 2147483646 h 161"/>
              <a:gd name="T2" fmla="*/ 2147483646 w 180"/>
              <a:gd name="T3" fmla="*/ 2147483646 h 161"/>
              <a:gd name="T4" fmla="*/ 2147483646 w 180"/>
              <a:gd name="T5" fmla="*/ 2147483646 h 161"/>
              <a:gd name="T6" fmla="*/ 2147483646 w 180"/>
              <a:gd name="T7" fmla="*/ 0 h 161"/>
              <a:gd name="T8" fmla="*/ 2147483646 w 180"/>
              <a:gd name="T9" fmla="*/ 2147483646 h 161"/>
              <a:gd name="T10" fmla="*/ 2147483646 w 180"/>
              <a:gd name="T11" fmla="*/ 2147483646 h 161"/>
              <a:gd name="T12" fmla="*/ 2147483646 w 180"/>
              <a:gd name="T13" fmla="*/ 2147483646 h 161"/>
              <a:gd name="T14" fmla="*/ 2147483646 w 180"/>
              <a:gd name="T15" fmla="*/ 2147483646 h 161"/>
              <a:gd name="T16" fmla="*/ 2147483646 w 180"/>
              <a:gd name="T17" fmla="*/ 2147483646 h 161"/>
              <a:gd name="T18" fmla="*/ 2147483646 w 180"/>
              <a:gd name="T19" fmla="*/ 2147483646 h 161"/>
              <a:gd name="T20" fmla="*/ 2147483646 w 180"/>
              <a:gd name="T21" fmla="*/ 2147483646 h 161"/>
              <a:gd name="T22" fmla="*/ 2147483646 w 180"/>
              <a:gd name="T23" fmla="*/ 2147483646 h 161"/>
              <a:gd name="T24" fmla="*/ 2147483646 w 180"/>
              <a:gd name="T25" fmla="*/ 2147483646 h 161"/>
              <a:gd name="T26" fmla="*/ 2147483646 w 180"/>
              <a:gd name="T27" fmla="*/ 2147483646 h 161"/>
              <a:gd name="T28" fmla="*/ 2147483646 w 180"/>
              <a:gd name="T29" fmla="*/ 2147483646 h 161"/>
              <a:gd name="T30" fmla="*/ 2147483646 w 180"/>
              <a:gd name="T31" fmla="*/ 2147483646 h 161"/>
              <a:gd name="T32" fmla="*/ 0 w 180"/>
              <a:gd name="T33" fmla="*/ 2147483646 h 161"/>
              <a:gd name="T34" fmla="*/ 2147483646 w 180"/>
              <a:gd name="T35" fmla="*/ 2147483646 h 161"/>
              <a:gd name="T36" fmla="*/ 2147483646 w 180"/>
              <a:gd name="T37" fmla="*/ 2147483646 h 161"/>
              <a:gd name="T38" fmla="*/ 2147483646 w 180"/>
              <a:gd name="T39" fmla="*/ 2147483646 h 161"/>
              <a:gd name="T40" fmla="*/ 2147483646 w 180"/>
              <a:gd name="T41" fmla="*/ 2147483646 h 161"/>
              <a:gd name="T42" fmla="*/ 0 w 180"/>
              <a:gd name="T43" fmla="*/ 2147483646 h 161"/>
              <a:gd name="T44" fmla="*/ 2147483646 w 180"/>
              <a:gd name="T45" fmla="*/ 2147483646 h 161"/>
              <a:gd name="T46" fmla="*/ 2147483646 w 180"/>
              <a:gd name="T47" fmla="*/ 2147483646 h 161"/>
              <a:gd name="T48" fmla="*/ 2147483646 w 180"/>
              <a:gd name="T49" fmla="*/ 2147483646 h 161"/>
              <a:gd name="T50" fmla="*/ 2147483646 w 180"/>
              <a:gd name="T51" fmla="*/ 2147483646 h 161"/>
              <a:gd name="T52" fmla="*/ 2147483646 w 180"/>
              <a:gd name="T53" fmla="*/ 2147483646 h 161"/>
              <a:gd name="T54" fmla="*/ 2147483646 w 180"/>
              <a:gd name="T55" fmla="*/ 2147483646 h 161"/>
              <a:gd name="T56" fmla="*/ 2147483646 w 180"/>
              <a:gd name="T57" fmla="*/ 2147483646 h 161"/>
              <a:gd name="T58" fmla="*/ 2147483646 w 180"/>
              <a:gd name="T59" fmla="*/ 2147483646 h 161"/>
              <a:gd name="T60" fmla="*/ 2147483646 w 180"/>
              <a:gd name="T61" fmla="*/ 2147483646 h 161"/>
              <a:gd name="T62" fmla="*/ 2147483646 w 180"/>
              <a:gd name="T63" fmla="*/ 2147483646 h 161"/>
              <a:gd name="T64" fmla="*/ 2147483646 w 180"/>
              <a:gd name="T65" fmla="*/ 2147483646 h 161"/>
              <a:gd name="T66" fmla="*/ 2147483646 w 180"/>
              <a:gd name="T67" fmla="*/ 2147483646 h 161"/>
              <a:gd name="T68" fmla="*/ 2147483646 w 180"/>
              <a:gd name="T69" fmla="*/ 2147483646 h 161"/>
              <a:gd name="T70" fmla="*/ 2147483646 w 180"/>
              <a:gd name="T71" fmla="*/ 2147483646 h 16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/>
            <a:rect l="0" t="0" r="r" b="b"/>
            <a:pathLst>
              <a:path w="180" h="161">
                <a:moveTo>
                  <a:pt x="123" y="21"/>
                </a:moveTo>
                <a:cubicBezTo>
                  <a:pt x="112" y="21"/>
                  <a:pt x="112" y="21"/>
                  <a:pt x="112" y="21"/>
                </a:cubicBezTo>
                <a:cubicBezTo>
                  <a:pt x="111" y="15"/>
                  <a:pt x="106" y="10"/>
                  <a:pt x="100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74" y="10"/>
                  <a:pt x="69" y="15"/>
                  <a:pt x="69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8" y="9"/>
                  <a:pt x="67" y="0"/>
                  <a:pt x="77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13" y="0"/>
                  <a:pt x="122" y="9"/>
                  <a:pt x="123" y="21"/>
                </a:cubicBezTo>
                <a:close/>
                <a:moveTo>
                  <a:pt x="28" y="89"/>
                </a:moveTo>
                <a:cubicBezTo>
                  <a:pt x="73" y="89"/>
                  <a:pt x="73" y="89"/>
                  <a:pt x="73" y="89"/>
                </a:cubicBezTo>
                <a:cubicBezTo>
                  <a:pt x="73" y="83"/>
                  <a:pt x="73" y="83"/>
                  <a:pt x="73" y="83"/>
                </a:cubicBezTo>
                <a:cubicBezTo>
                  <a:pt x="73" y="78"/>
                  <a:pt x="77" y="74"/>
                  <a:pt x="81" y="74"/>
                </a:cubicBezTo>
                <a:cubicBezTo>
                  <a:pt x="99" y="74"/>
                  <a:pt x="99" y="74"/>
                  <a:pt x="99" y="74"/>
                </a:cubicBezTo>
                <a:cubicBezTo>
                  <a:pt x="104" y="74"/>
                  <a:pt x="108" y="78"/>
                  <a:pt x="108" y="83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53" y="89"/>
                  <a:pt x="153" y="89"/>
                  <a:pt x="153" y="89"/>
                </a:cubicBezTo>
                <a:cubicBezTo>
                  <a:pt x="166" y="89"/>
                  <a:pt x="178" y="78"/>
                  <a:pt x="180" y="64"/>
                </a:cubicBezTo>
                <a:cubicBezTo>
                  <a:pt x="180" y="50"/>
                  <a:pt x="180" y="50"/>
                  <a:pt x="180" y="50"/>
                </a:cubicBezTo>
                <a:cubicBezTo>
                  <a:pt x="180" y="37"/>
                  <a:pt x="171" y="26"/>
                  <a:pt x="159" y="26"/>
                </a:cubicBezTo>
                <a:cubicBezTo>
                  <a:pt x="149" y="26"/>
                  <a:pt x="149" y="26"/>
                  <a:pt x="149" y="26"/>
                </a:cubicBezTo>
                <a:cubicBezTo>
                  <a:pt x="144" y="26"/>
                  <a:pt x="144" y="26"/>
                  <a:pt x="144" y="26"/>
                </a:cubicBezTo>
                <a:cubicBezTo>
                  <a:pt x="137" y="26"/>
                  <a:pt x="137" y="26"/>
                  <a:pt x="137" y="26"/>
                </a:cubicBezTo>
                <a:cubicBezTo>
                  <a:pt x="129" y="26"/>
                  <a:pt x="129" y="26"/>
                  <a:pt x="129" y="26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69" y="26"/>
                  <a:pt x="69" y="26"/>
                  <a:pt x="69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42" y="26"/>
                  <a:pt x="42" y="26"/>
                  <a:pt x="42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28" y="26"/>
                  <a:pt x="28" y="26"/>
                  <a:pt x="28" y="26"/>
                </a:cubicBezTo>
                <a:cubicBezTo>
                  <a:pt x="21" y="26"/>
                  <a:pt x="21" y="26"/>
                  <a:pt x="21" y="26"/>
                </a:cubicBezTo>
                <a:cubicBezTo>
                  <a:pt x="10" y="26"/>
                  <a:pt x="0" y="37"/>
                  <a:pt x="0" y="50"/>
                </a:cubicBezTo>
                <a:cubicBezTo>
                  <a:pt x="0" y="64"/>
                  <a:pt x="0" y="64"/>
                  <a:pt x="0" y="64"/>
                </a:cubicBezTo>
                <a:cubicBezTo>
                  <a:pt x="3" y="78"/>
                  <a:pt x="14" y="89"/>
                  <a:pt x="28" y="89"/>
                </a:cubicBezTo>
                <a:close/>
                <a:moveTo>
                  <a:pt x="153" y="97"/>
                </a:moveTo>
                <a:cubicBezTo>
                  <a:pt x="108" y="97"/>
                  <a:pt x="108" y="97"/>
                  <a:pt x="108" y="97"/>
                </a:cubicBezTo>
                <a:cubicBezTo>
                  <a:pt x="108" y="103"/>
                  <a:pt x="108" y="103"/>
                  <a:pt x="108" y="103"/>
                </a:cubicBezTo>
                <a:cubicBezTo>
                  <a:pt x="108" y="108"/>
                  <a:pt x="104" y="112"/>
                  <a:pt x="99" y="112"/>
                </a:cubicBezTo>
                <a:cubicBezTo>
                  <a:pt x="81" y="112"/>
                  <a:pt x="81" y="112"/>
                  <a:pt x="81" y="112"/>
                </a:cubicBezTo>
                <a:cubicBezTo>
                  <a:pt x="77" y="112"/>
                  <a:pt x="73" y="108"/>
                  <a:pt x="73" y="103"/>
                </a:cubicBezTo>
                <a:cubicBezTo>
                  <a:pt x="73" y="97"/>
                  <a:pt x="73" y="97"/>
                  <a:pt x="73" y="97"/>
                </a:cubicBezTo>
                <a:cubicBezTo>
                  <a:pt x="28" y="97"/>
                  <a:pt x="28" y="97"/>
                  <a:pt x="28" y="97"/>
                </a:cubicBezTo>
                <a:cubicBezTo>
                  <a:pt x="16" y="97"/>
                  <a:pt x="6" y="91"/>
                  <a:pt x="0" y="81"/>
                </a:cubicBezTo>
                <a:cubicBezTo>
                  <a:pt x="0" y="137"/>
                  <a:pt x="0" y="137"/>
                  <a:pt x="0" y="137"/>
                </a:cubicBezTo>
                <a:cubicBezTo>
                  <a:pt x="0" y="150"/>
                  <a:pt x="10" y="161"/>
                  <a:pt x="21" y="161"/>
                </a:cubicBezTo>
                <a:cubicBezTo>
                  <a:pt x="28" y="161"/>
                  <a:pt x="28" y="161"/>
                  <a:pt x="28" y="161"/>
                </a:cubicBezTo>
                <a:cubicBezTo>
                  <a:pt x="35" y="161"/>
                  <a:pt x="35" y="161"/>
                  <a:pt x="35" y="161"/>
                </a:cubicBezTo>
                <a:cubicBezTo>
                  <a:pt x="42" y="161"/>
                  <a:pt x="42" y="161"/>
                  <a:pt x="42" y="161"/>
                </a:cubicBezTo>
                <a:cubicBezTo>
                  <a:pt x="137" y="161"/>
                  <a:pt x="137" y="161"/>
                  <a:pt x="137" y="161"/>
                </a:cubicBezTo>
                <a:cubicBezTo>
                  <a:pt x="144" y="161"/>
                  <a:pt x="144" y="161"/>
                  <a:pt x="144" y="161"/>
                </a:cubicBezTo>
                <a:cubicBezTo>
                  <a:pt x="149" y="161"/>
                  <a:pt x="149" y="161"/>
                  <a:pt x="149" y="161"/>
                </a:cubicBezTo>
                <a:cubicBezTo>
                  <a:pt x="159" y="161"/>
                  <a:pt x="159" y="161"/>
                  <a:pt x="159" y="161"/>
                </a:cubicBezTo>
                <a:cubicBezTo>
                  <a:pt x="171" y="161"/>
                  <a:pt x="180" y="150"/>
                  <a:pt x="180" y="137"/>
                </a:cubicBezTo>
                <a:cubicBezTo>
                  <a:pt x="180" y="81"/>
                  <a:pt x="180" y="81"/>
                  <a:pt x="180" y="81"/>
                </a:cubicBezTo>
                <a:cubicBezTo>
                  <a:pt x="174" y="91"/>
                  <a:pt x="164" y="97"/>
                  <a:pt x="153" y="97"/>
                </a:cubicBezTo>
                <a:close/>
                <a:moveTo>
                  <a:pt x="99" y="81"/>
                </a:moveTo>
                <a:cubicBezTo>
                  <a:pt x="82" y="81"/>
                  <a:pt x="82" y="81"/>
                  <a:pt x="82" y="81"/>
                </a:cubicBezTo>
                <a:cubicBezTo>
                  <a:pt x="80" y="81"/>
                  <a:pt x="79" y="82"/>
                  <a:pt x="79" y="84"/>
                </a:cubicBezTo>
                <a:cubicBezTo>
                  <a:pt x="79" y="88"/>
                  <a:pt x="79" y="88"/>
                  <a:pt x="79" y="88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96"/>
                  <a:pt x="79" y="96"/>
                  <a:pt x="79" y="96"/>
                </a:cubicBezTo>
                <a:cubicBezTo>
                  <a:pt x="79" y="98"/>
                  <a:pt x="79" y="98"/>
                  <a:pt x="79" y="98"/>
                </a:cubicBezTo>
                <a:cubicBezTo>
                  <a:pt x="79" y="103"/>
                  <a:pt x="79" y="103"/>
                  <a:pt x="79" y="103"/>
                </a:cubicBezTo>
                <a:cubicBezTo>
                  <a:pt x="79" y="104"/>
                  <a:pt x="80" y="106"/>
                  <a:pt x="82" y="106"/>
                </a:cubicBezTo>
                <a:cubicBezTo>
                  <a:pt x="99" y="106"/>
                  <a:pt x="99" y="106"/>
                  <a:pt x="99" y="106"/>
                </a:cubicBezTo>
                <a:cubicBezTo>
                  <a:pt x="100" y="106"/>
                  <a:pt x="102" y="104"/>
                  <a:pt x="102" y="103"/>
                </a:cubicBezTo>
                <a:cubicBezTo>
                  <a:pt x="102" y="98"/>
                  <a:pt x="102" y="98"/>
                  <a:pt x="102" y="9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2" y="82"/>
                  <a:pt x="100" y="81"/>
                  <a:pt x="99" y="81"/>
                </a:cubicBezTo>
                <a:close/>
              </a:path>
            </a:pathLst>
          </a:custGeom>
          <a:solidFill>
            <a:srgbClr val="1C97D5"/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" name="Google Shape;146;p15">
            <a:extLst>
              <a:ext uri="{FF2B5EF4-FFF2-40B4-BE49-F238E27FC236}">
                <a16:creationId xmlns:a16="http://schemas.microsoft.com/office/drawing/2014/main" id="{D77F1D85-C8FB-84A8-18F4-D5AE76069251}"/>
              </a:ext>
            </a:extLst>
          </p:cNvPr>
          <p:cNvSpPr>
            <a:spLocks noGrp="1"/>
          </p:cNvSpPr>
          <p:nvPr/>
        </p:nvSpPr>
        <p:spPr>
          <a:xfrm>
            <a:off x="3402087" y="1974253"/>
            <a:ext cx="2100282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F7AB35"/>
                </a:solidFill>
                <a:latin typeface="Calibri"/>
                <a:ea typeface="Calibri"/>
                <a:cs typeface="Calibri"/>
              </a:rPr>
              <a:t>O QUE É CERTO?</a:t>
            </a:r>
            <a:endParaRPr sz="1800" b="1" i="0" u="none" kern="1200" cap="none" spc="0" baseline="0">
              <a:ln>
                <a:noFill/>
              </a:ln>
              <a:solidFill>
                <a:srgbClr val="F7AB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6" name="Straight Connector 55">
            <a:extLst>
              <a:ext uri="{FF2B5EF4-FFF2-40B4-BE49-F238E27FC236}">
                <a16:creationId xmlns:a16="http://schemas.microsoft.com/office/drawing/2014/main" id="{E9FF7065-BF6D-4CD4-9D12-84D51A006155}"/>
              </a:ext>
            </a:extLst>
          </p:cNvPr>
          <p:cNvSpPr>
            <a:spLocks noGrp="1"/>
          </p:cNvSpPr>
          <p:nvPr/>
        </p:nvSpPr>
        <p:spPr>
          <a:xfrm>
            <a:off x="3342369" y="2031403"/>
            <a:ext cx="0" cy="936000"/>
          </a:xfrm>
          <a:prstGeom prst="line">
            <a:avLst/>
          </a:prstGeom>
          <a:ln w="38100">
            <a:solidFill>
              <a:srgbClr val="F7A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64" name="Google Shape;146;p15">
            <a:extLst>
              <a:ext uri="{FF2B5EF4-FFF2-40B4-BE49-F238E27FC236}">
                <a16:creationId xmlns:a16="http://schemas.microsoft.com/office/drawing/2014/main" id="{11856DDA-4E88-9E49-D618-109544E9C543}"/>
              </a:ext>
            </a:extLst>
          </p:cNvPr>
          <p:cNvSpPr>
            <a:spLocks noGrp="1"/>
          </p:cNvSpPr>
          <p:nvPr/>
        </p:nvSpPr>
        <p:spPr>
          <a:xfrm>
            <a:off x="9200628" y="1974253"/>
            <a:ext cx="209586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QUEM É AFETADO?</a:t>
            </a:r>
            <a:endParaRPr sz="1800" b="1" i="0" u="none" kern="1200" cap="none" spc="0" baseline="0">
              <a:ln>
                <a:noFill/>
              </a:ln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9" name="Straight Connector 68">
            <a:extLst>
              <a:ext uri="{FF2B5EF4-FFF2-40B4-BE49-F238E27FC236}">
                <a16:creationId xmlns:a16="http://schemas.microsoft.com/office/drawing/2014/main" id="{16531833-2850-42AC-A76A-57DC8D536939}"/>
              </a:ext>
            </a:extLst>
          </p:cNvPr>
          <p:cNvSpPr>
            <a:spLocks noGrp="1"/>
          </p:cNvSpPr>
          <p:nvPr/>
        </p:nvSpPr>
        <p:spPr>
          <a:xfrm>
            <a:off x="9136488" y="2031403"/>
            <a:ext cx="0" cy="936000"/>
          </a:xfrm>
          <a:prstGeom prst="line">
            <a:avLst/>
          </a:prstGeom>
          <a:ln w="38100">
            <a:solidFill>
              <a:srgbClr val="2FA4A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2" name="Google Shape;146;p15">
            <a:extLst>
              <a:ext uri="{FF2B5EF4-FFF2-40B4-BE49-F238E27FC236}">
                <a16:creationId xmlns:a16="http://schemas.microsoft.com/office/drawing/2014/main" id="{3259224A-C17D-1241-F404-CB1CA9346746}"/>
              </a:ext>
            </a:extLst>
          </p:cNvPr>
          <p:cNvSpPr>
            <a:spLocks noGrp="1"/>
          </p:cNvSpPr>
          <p:nvPr/>
        </p:nvSpPr>
        <p:spPr>
          <a:xfrm>
            <a:off x="2641270" y="3353116"/>
            <a:ext cx="204835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E77728"/>
                </a:solidFill>
                <a:latin typeface="Calibri"/>
                <a:ea typeface="Calibri"/>
                <a:cs typeface="Calibri"/>
              </a:rPr>
              <a:t>DIGNIDADE</a:t>
            </a:r>
            <a:endParaRPr sz="1800" b="1" i="0" u="none" kern="1200" cap="none" spc="0" baseline="0">
              <a:ln>
                <a:noFill/>
              </a:ln>
              <a:solidFill>
                <a:srgbClr val="E77728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" name="Straight Connector 56">
            <a:extLst>
              <a:ext uri="{FF2B5EF4-FFF2-40B4-BE49-F238E27FC236}">
                <a16:creationId xmlns:a16="http://schemas.microsoft.com/office/drawing/2014/main" id="{19054F02-1CB2-4CBE-A924-42FD69FF3139}"/>
              </a:ext>
            </a:extLst>
          </p:cNvPr>
          <p:cNvSpPr>
            <a:spLocks noGrp="1"/>
          </p:cNvSpPr>
          <p:nvPr/>
        </p:nvSpPr>
        <p:spPr>
          <a:xfrm>
            <a:off x="2529620" y="3410266"/>
            <a:ext cx="0" cy="936000"/>
          </a:xfrm>
          <a:prstGeom prst="line">
            <a:avLst/>
          </a:prstGeom>
          <a:ln w="38100">
            <a:solidFill>
              <a:srgbClr val="E7772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66" name="Google Shape;146;p15">
            <a:extLst>
              <a:ext uri="{FF2B5EF4-FFF2-40B4-BE49-F238E27FC236}">
                <a16:creationId xmlns:a16="http://schemas.microsoft.com/office/drawing/2014/main" id="{1DC77F94-A8F7-4EA5-9790-D67CDFF274CB}"/>
              </a:ext>
            </a:extLst>
          </p:cNvPr>
          <p:cNvSpPr>
            <a:spLocks noGrp="1"/>
          </p:cNvSpPr>
          <p:nvPr/>
        </p:nvSpPr>
        <p:spPr>
          <a:xfrm>
            <a:off x="8387877" y="3353116"/>
            <a:ext cx="2095861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1C97D5"/>
                </a:solidFill>
                <a:latin typeface="Calibri"/>
                <a:ea typeface="Calibri"/>
                <a:cs typeface="Calibri"/>
              </a:rPr>
              <a:t>REGRAS</a:t>
            </a:r>
            <a:endParaRPr sz="1800" b="1" i="0" u="none" kern="1200" cap="none" spc="0" baseline="0">
              <a:ln>
                <a:noFill/>
              </a:ln>
              <a:solidFill>
                <a:srgbClr val="1C97D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0" name="Straight Connector 69">
            <a:extLst>
              <a:ext uri="{FF2B5EF4-FFF2-40B4-BE49-F238E27FC236}">
                <a16:creationId xmlns:a16="http://schemas.microsoft.com/office/drawing/2014/main" id="{2CDDE5EE-1FBD-40DA-B76A-F18BCE4249B1}"/>
              </a:ext>
            </a:extLst>
          </p:cNvPr>
          <p:cNvSpPr>
            <a:spLocks noGrp="1"/>
          </p:cNvSpPr>
          <p:nvPr/>
        </p:nvSpPr>
        <p:spPr>
          <a:xfrm>
            <a:off x="8323739" y="3410266"/>
            <a:ext cx="0" cy="936000"/>
          </a:xfrm>
          <a:prstGeom prst="line">
            <a:avLst/>
          </a:prstGeom>
          <a:ln w="38100">
            <a:solidFill>
              <a:srgbClr val="1C97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4" name="Google Shape;146;p15">
            <a:extLst>
              <a:ext uri="{FF2B5EF4-FFF2-40B4-BE49-F238E27FC236}">
                <a16:creationId xmlns:a16="http://schemas.microsoft.com/office/drawing/2014/main" id="{E92FCFA5-4253-D3B3-1218-31B2AC1F9000}"/>
              </a:ext>
            </a:extLst>
          </p:cNvPr>
          <p:cNvSpPr>
            <a:spLocks noGrp="1"/>
          </p:cNvSpPr>
          <p:nvPr/>
        </p:nvSpPr>
        <p:spPr>
          <a:xfrm>
            <a:off x="1789857" y="4731978"/>
            <a:ext cx="2087014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258287"/>
                </a:solidFill>
                <a:latin typeface="Calibri"/>
                <a:ea typeface="Calibri"/>
                <a:cs typeface="Calibri"/>
              </a:rPr>
              <a:t>BEM COMUM</a:t>
            </a:r>
            <a:endParaRPr sz="1800" b="1" i="0" u="none" kern="1200" cap="none" spc="0" baseline="0">
              <a:ln>
                <a:noFill/>
              </a:ln>
              <a:solidFill>
                <a:srgbClr val="25828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2" name="Straight Connector 61">
            <a:extLst>
              <a:ext uri="{FF2B5EF4-FFF2-40B4-BE49-F238E27FC236}">
                <a16:creationId xmlns:a16="http://schemas.microsoft.com/office/drawing/2014/main" id="{771861E6-D54B-4467-9190-4A4626CE1D5A}"/>
              </a:ext>
            </a:extLst>
          </p:cNvPr>
          <p:cNvSpPr>
            <a:spLocks noGrp="1"/>
          </p:cNvSpPr>
          <p:nvPr/>
        </p:nvSpPr>
        <p:spPr>
          <a:xfrm>
            <a:off x="1716871" y="4789128"/>
            <a:ext cx="0" cy="936000"/>
          </a:xfrm>
          <a:prstGeom prst="line">
            <a:avLst/>
          </a:prstGeom>
          <a:ln w="38100">
            <a:solidFill>
              <a:srgbClr val="2582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68" name="Google Shape;146;p15">
            <a:extLst>
              <a:ext uri="{FF2B5EF4-FFF2-40B4-BE49-F238E27FC236}">
                <a16:creationId xmlns:a16="http://schemas.microsoft.com/office/drawing/2014/main" id="{DEF15A0B-F5BB-9A83-7662-EAAE3EF3AA6F}"/>
              </a:ext>
            </a:extLst>
          </p:cNvPr>
          <p:cNvSpPr>
            <a:spLocks noGrp="1"/>
          </p:cNvSpPr>
          <p:nvPr/>
        </p:nvSpPr>
        <p:spPr>
          <a:xfrm>
            <a:off x="7789137" y="4731978"/>
            <a:ext cx="2095864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sz="1430" b="1" i="0" u="none" cap="none" spc="0">
                <a:ln>
                  <a:noFill/>
                </a:ln>
                <a:solidFill>
                  <a:srgbClr val="04547F"/>
                </a:solidFill>
                <a:latin typeface="Calibri"/>
                <a:ea typeface="Calibri"/>
                <a:cs typeface="Calibri"/>
              </a:rPr>
              <a:t>EXPLICAÇÃO</a:t>
            </a:r>
            <a:endParaRPr sz="1800" b="1" i="0" u="none" kern="1200" cap="none" spc="0" baseline="0">
              <a:ln>
                <a:noFill/>
              </a:ln>
              <a:solidFill>
                <a:srgbClr val="04547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1" name="Straight Connector 70">
            <a:extLst>
              <a:ext uri="{FF2B5EF4-FFF2-40B4-BE49-F238E27FC236}">
                <a16:creationId xmlns:a16="http://schemas.microsoft.com/office/drawing/2014/main" id="{34467195-EA71-495C-A03F-F0E2CC56CF8E}"/>
              </a:ext>
            </a:extLst>
          </p:cNvPr>
          <p:cNvSpPr>
            <a:spLocks noGrp="1"/>
          </p:cNvSpPr>
          <p:nvPr/>
        </p:nvSpPr>
        <p:spPr>
          <a:xfrm>
            <a:off x="7705546" y="4789128"/>
            <a:ext cx="0" cy="936000"/>
          </a:xfrm>
          <a:prstGeom prst="line">
            <a:avLst/>
          </a:prstGeom>
          <a:ln w="38100">
            <a:solidFill>
              <a:srgbClr val="0454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1374B57-B2F2-85A3-81F2-F29CFD6815D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4</a:t>
            </a:fld>
            <a:endParaRPr lang="pt-PT" sz="1200"/>
          </a:p>
        </p:txBody>
      </p:sp>
    </p:spTree>
    <p:extLst>
      <p:ext uri="{BB962C8B-B14F-4D97-AF65-F5344CB8AC3E}">
        <p14:creationId xmlns:p14="http://schemas.microsoft.com/office/powerpoint/2010/main" val="126662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07351-A992-92F1-664D-F131E4312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8441A3-3CFF-8D86-ED5E-07A0713D508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lang="pt-PT"/>
              <a:t>O teu </a:t>
            </a:r>
            <a:r>
              <a:rPr err="1"/>
              <a:t>grupo</a:t>
            </a:r>
            <a:r>
              <a:rPr lang="pt-PT"/>
              <a:t> de trabalho</a:t>
            </a:r>
            <a:r>
              <a:t> </a:t>
            </a:r>
            <a:r>
              <a:rPr err="1"/>
              <a:t>decidiu</a:t>
            </a:r>
            <a:r>
              <a:t>. Mas é </a:t>
            </a:r>
            <a:r>
              <a:rPr err="1"/>
              <a:t>correto</a:t>
            </a:r>
            <a:r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FDA11-9BE2-AC9D-3132-4E8C95710E3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err="1">
                <a:latin typeface="Calibri"/>
                <a:ea typeface="Calibri"/>
                <a:cs typeface="Calibri"/>
              </a:rPr>
              <a:t>Amizade</a:t>
            </a:r>
            <a:r>
              <a:rPr>
                <a:latin typeface="Calibri"/>
                <a:ea typeface="Calibri"/>
                <a:cs typeface="Calibri"/>
              </a:rPr>
              <a:t>, </a:t>
            </a:r>
            <a:r>
              <a:rPr err="1">
                <a:latin typeface="Calibri"/>
                <a:ea typeface="Calibri"/>
                <a:cs typeface="Calibri"/>
              </a:rPr>
              <a:t>pressão</a:t>
            </a:r>
            <a:r>
              <a:rPr lang="pt-PT">
                <a:latin typeface="Calibri"/>
                <a:ea typeface="Calibri"/>
                <a:cs typeface="Calibri"/>
              </a:rPr>
              <a:t>,</a:t>
            </a:r>
            <a:r>
              <a:rPr>
                <a:latin typeface="Calibri"/>
                <a:ea typeface="Calibri"/>
                <a:cs typeface="Calibri"/>
              </a:rPr>
              <a:t> </a:t>
            </a:r>
            <a:r>
              <a:rPr err="1">
                <a:latin typeface="Calibri"/>
                <a:ea typeface="Calibri"/>
                <a:cs typeface="Calibri"/>
              </a:rPr>
              <a:t>responsabilidade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B07BEA-7493-188B-C26D-6CA71FED33AF}"/>
              </a:ext>
            </a:extLst>
          </p:cNvPr>
          <p:cNvSpPr>
            <a:spLocks noGrp="1"/>
          </p:cNvSpPr>
          <p:nvPr/>
        </p:nvSpPr>
        <p:spPr>
          <a:xfrm>
            <a:off x="6048066" y="2141038"/>
            <a:ext cx="3099956" cy="106888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600" b="0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 </a:t>
            </a:r>
            <a:r>
              <a:rPr sz="1600" b="0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grupo</a:t>
            </a:r>
            <a:r>
              <a:rPr sz="1600" b="0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quer</a:t>
            </a:r>
            <a:r>
              <a:rPr sz="1600" b="0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partilhar</a:t>
            </a:r>
            <a:r>
              <a:rPr sz="1600" b="0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</a:t>
            </a:r>
            <a:r>
              <a:rPr sz="1600" b="0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foto</a:t>
            </a:r>
            <a:r>
              <a:rPr sz="1600" b="0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embaraçosa</a:t>
            </a:r>
            <a:r>
              <a:rPr sz="1600" b="0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 </a:t>
            </a:r>
            <a:endParaRPr lang="pt-PT" sz="1600" b="0" u="none" cap="none" spc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600" b="1" u="none" cap="none" spc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Acompanhas</a:t>
            </a:r>
            <a:r>
              <a:rPr lang="pt-PT" sz="1600" b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,</a:t>
            </a:r>
            <a:r>
              <a:rPr lang="pt-PT" sz="1600" b="1" u="none" cap="none" spc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calas-te</a:t>
            </a:r>
            <a:r>
              <a:rPr sz="1600" b="1" u="none" cap="none" spc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u="none" cap="none" spc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1" u="none" cap="none" spc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600" b="1" u="none" cap="none" spc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procuras impedir</a:t>
            </a:r>
            <a:r>
              <a:rPr sz="1600" b="1" u="none" cap="none" spc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5FD8719-5CBE-5F53-5B68-C1E236F36A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5</a:t>
            </a:fld>
            <a:endParaRPr lang="pt-PT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F95692-2B2C-0886-F0A8-FD9769CF9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>
            <a:off x="3653274" y="2725832"/>
            <a:ext cx="1715680" cy="2985940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800FECBE-FEEB-7226-910C-069CA49D47AE}"/>
              </a:ext>
            </a:extLst>
          </p:cNvPr>
          <p:cNvSpPr/>
          <p:nvPr/>
        </p:nvSpPr>
        <p:spPr>
          <a:xfrm>
            <a:off x="5910685" y="2084086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096BA401-39AD-EC6F-C487-7F83BDC7444E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1 | </a:t>
            </a:r>
            <a:r>
              <a:rPr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A </a:t>
            </a: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FOTO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5133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46ED6-98A1-C4C5-8F27-5393FD30F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FDAC54-FAEA-C445-83C7-E106BC77A33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sz="3200"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Como agir com integridade?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2B532-BA53-FABF-83C7-9B126E0F4838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Responsabilidade coletiva não exclui a individual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496638F-67E1-A012-3F9F-9DE9F9BA85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6</a:t>
            </a:fld>
            <a:endParaRPr lang="pt-PT" sz="120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638E2B31-E07D-06E0-5D57-4E2F39276F37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1 | </a:t>
            </a:r>
            <a:r>
              <a:rPr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A </a:t>
            </a: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FOTO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ACDF9C-E133-ABD3-7164-0AEBA456B5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 flipH="1">
            <a:off x="3441474" y="2679961"/>
            <a:ext cx="2158739" cy="2783769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BAEFAE9B-871E-9AA8-7144-279BF1191FDE}"/>
              </a:ext>
            </a:extLst>
          </p:cNvPr>
          <p:cNvSpPr/>
          <p:nvPr/>
        </p:nvSpPr>
        <p:spPr>
          <a:xfrm>
            <a:off x="5910685" y="1798336"/>
            <a:ext cx="3374718" cy="1630664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4B881-5F0D-32EC-8001-75BBCA2EB5D9}"/>
              </a:ext>
            </a:extLst>
          </p:cNvPr>
          <p:cNvSpPr>
            <a:spLocks noGrp="1"/>
          </p:cNvSpPr>
          <p:nvPr/>
        </p:nvSpPr>
        <p:spPr>
          <a:xfrm>
            <a:off x="6272431" y="1939573"/>
            <a:ext cx="3012972" cy="67912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1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✓ </a:t>
            </a:r>
            <a:r>
              <a:rPr lang="pt-PT" sz="1600" b="1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Não</a:t>
            </a:r>
            <a:r>
              <a:rPr sz="1600" b="1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partilha</a:t>
            </a:r>
            <a:r>
              <a:rPr lang="pt-PT" sz="1600" b="1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r, pedir ao grupo que não o faça. E se avançarem, avisar um adulto responsável. 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pt-PT" sz="1600" b="1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</a:t>
            </a:r>
            <a:r>
              <a:rPr sz="1600" b="1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privacidade</a:t>
            </a:r>
            <a:r>
              <a:rPr sz="1600" b="1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é um </a:t>
            </a:r>
            <a:r>
              <a:rPr sz="1600" b="1" u="none" cap="none" spc="0" err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direito</a:t>
            </a:r>
            <a:r>
              <a:rPr lang="pt-PT" sz="1600" b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!</a:t>
            </a:r>
            <a:endParaRPr sz="1600" b="1" u="none" cap="none" spc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6995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FA493-4A94-BD27-A1C4-853FCE597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0E0B092-FE07-A155-212A-EC497E25494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lang="pt-PT"/>
              <a:t>O teu </a:t>
            </a:r>
            <a:r>
              <a:rPr err="1"/>
              <a:t>grupo</a:t>
            </a:r>
            <a:r>
              <a:rPr lang="pt-PT"/>
              <a:t> de trabalho</a:t>
            </a:r>
            <a:r>
              <a:t> </a:t>
            </a:r>
            <a:r>
              <a:rPr err="1"/>
              <a:t>decidiu</a:t>
            </a:r>
            <a:r>
              <a:t>. Mas é </a:t>
            </a:r>
            <a:r>
              <a:rPr err="1"/>
              <a:t>correto</a:t>
            </a:r>
            <a:r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B7C6E-F4C2-4917-616C-AB0893AF8C7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err="1">
                <a:latin typeface="Calibri"/>
                <a:ea typeface="Calibri"/>
                <a:cs typeface="Calibri"/>
              </a:rPr>
              <a:t>Amizade</a:t>
            </a:r>
            <a:r>
              <a:rPr>
                <a:latin typeface="Calibri"/>
                <a:ea typeface="Calibri"/>
                <a:cs typeface="Calibri"/>
              </a:rPr>
              <a:t>, </a:t>
            </a:r>
            <a:r>
              <a:rPr err="1">
                <a:latin typeface="Calibri"/>
                <a:ea typeface="Calibri"/>
                <a:cs typeface="Calibri"/>
              </a:rPr>
              <a:t>pressão</a:t>
            </a:r>
            <a:r>
              <a:rPr lang="pt-PT">
                <a:latin typeface="Calibri"/>
                <a:ea typeface="Calibri"/>
                <a:cs typeface="Calibri"/>
              </a:rPr>
              <a:t>,</a:t>
            </a:r>
            <a:r>
              <a:rPr>
                <a:latin typeface="Calibri"/>
                <a:ea typeface="Calibri"/>
                <a:cs typeface="Calibri"/>
              </a:rPr>
              <a:t> </a:t>
            </a:r>
            <a:r>
              <a:rPr err="1">
                <a:latin typeface="Calibri"/>
                <a:ea typeface="Calibri"/>
                <a:cs typeface="Calibri"/>
              </a:rPr>
              <a:t>responsabilidade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46040D-C860-7FB2-B76F-660911E8EE9B}"/>
              </a:ext>
            </a:extLst>
          </p:cNvPr>
          <p:cNvSpPr>
            <a:spLocks noGrp="1"/>
          </p:cNvSpPr>
          <p:nvPr/>
        </p:nvSpPr>
        <p:spPr>
          <a:xfrm>
            <a:off x="3625574" y="2419263"/>
            <a:ext cx="3099956" cy="106888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Bef>
                <a:spcPts val="200"/>
              </a:spcBef>
            </a:pPr>
            <a:r>
              <a:rPr lang="pt-PT" sz="1600">
                <a:solidFill>
                  <a:srgbClr val="26313D"/>
                </a:solidFill>
                <a:ea typeface="Calibri"/>
                <a:cs typeface="Calibri"/>
              </a:rPr>
              <a:t>Querem copiar texto de um autor, obtido na Internet, sem citar. </a:t>
            </a:r>
          </a:p>
          <a:p>
            <a:pPr lvl="0">
              <a:spcBef>
                <a:spcPts val="200"/>
              </a:spcBef>
            </a:pPr>
            <a:r>
              <a:rPr lang="pt-PT" sz="1600" b="1">
                <a:solidFill>
                  <a:schemeClr val="accent6">
                    <a:lumMod val="75000"/>
                  </a:schemeClr>
                </a:solidFill>
                <a:ea typeface="Calibri"/>
                <a:cs typeface="Calibri"/>
              </a:rPr>
              <a:t>O que propões?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7F834825-84EC-2154-BEF9-ACCA5E0811C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7</a:t>
            </a:fld>
            <a:endParaRPr lang="pt-PT" sz="1200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E43384AD-D7FA-E8F1-E1FE-5D0E38C17B41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2</a:t>
            </a: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| O TRABALHO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47059D-9EBB-B8CE-01AF-9D91624B31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 flipH="1">
            <a:off x="7197751" y="2887757"/>
            <a:ext cx="1715680" cy="2985940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4CFC4012-F9E8-10DF-BEC0-078353CD4251}"/>
              </a:ext>
            </a:extLst>
          </p:cNvPr>
          <p:cNvSpPr/>
          <p:nvPr/>
        </p:nvSpPr>
        <p:spPr>
          <a:xfrm flipH="1">
            <a:off x="3469143" y="2246011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51652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41D4A-1A4F-1B65-E062-26491DED3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1AE10F-3135-42AB-4B0A-8A72A65C8D5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sz="3200"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Como agir com integridade?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4D8AC-03A6-4CC6-51D4-4A4556E3150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Regresso aos dilemas iniciais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439AEB1-A807-C2C4-0299-634918F444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8</a:t>
            </a:fld>
            <a:endParaRPr lang="pt-PT" sz="120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35A29F2-953C-765C-C43F-81480A7CE9D6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Bef>
                <a:spcPts val="200"/>
              </a:spcBef>
              <a:spcAft>
                <a:spcPts val="600"/>
              </a:spcAft>
            </a:pPr>
            <a:r>
              <a:rPr lang="pt-PT" sz="1600" b="1">
                <a:solidFill>
                  <a:srgbClr val="0E2841"/>
                </a:solidFill>
                <a:ea typeface="Calibri"/>
                <a:cs typeface="Calibri"/>
              </a:rPr>
              <a:t>2 | O TRABALHO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C1DCE47-E9D9-08D4-F91A-CC47B1CC8A75}"/>
              </a:ext>
            </a:extLst>
          </p:cNvPr>
          <p:cNvSpPr/>
          <p:nvPr/>
        </p:nvSpPr>
        <p:spPr>
          <a:xfrm flipH="1">
            <a:off x="3469143" y="2198386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2FE007-106A-C324-6409-7E95C95CCF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>
            <a:off x="7117932" y="3080011"/>
            <a:ext cx="2158739" cy="27837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63B212-3BA5-93FB-C969-35F2C79F6976}"/>
              </a:ext>
            </a:extLst>
          </p:cNvPr>
          <p:cNvSpPr>
            <a:spLocks noGrp="1"/>
          </p:cNvSpPr>
          <p:nvPr/>
        </p:nvSpPr>
        <p:spPr>
          <a:xfrm>
            <a:off x="3596089" y="2480796"/>
            <a:ext cx="3174897" cy="67912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Aft>
                <a:spcPts val="1200"/>
              </a:spcAft>
            </a:pPr>
            <a:r>
              <a:rPr lang="pt-PT" sz="1600" b="1">
                <a:solidFill>
                  <a:srgbClr val="26313D"/>
                </a:solidFill>
                <a:ea typeface="Calibri"/>
                <a:cs typeface="Calibri"/>
              </a:rPr>
              <a:t>✓ Citar as fontes: usar sem citar é apropriação (plágio).</a:t>
            </a:r>
            <a:endParaRPr lang="pt-PT" sz="1600" b="1">
              <a:solidFill>
                <a:srgbClr val="0E284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2636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7FE3E-CC66-DEA6-E385-2856536BA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F2A8D3-DB13-0EC1-C2F4-C767F9300C6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lang="pt-PT" dirty="0"/>
              <a:t>O que farias nesta situação? 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45BF5-745B-FF61-AAEA-BF473BA9C2A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err="1">
                <a:latin typeface="Calibri"/>
                <a:ea typeface="Calibri"/>
                <a:cs typeface="Calibri"/>
              </a:rPr>
              <a:t>Amizade</a:t>
            </a:r>
            <a:r>
              <a:rPr>
                <a:latin typeface="Calibri"/>
                <a:ea typeface="Calibri"/>
                <a:cs typeface="Calibri"/>
              </a:rPr>
              <a:t>, </a:t>
            </a:r>
            <a:r>
              <a:rPr err="1">
                <a:latin typeface="Calibri"/>
                <a:ea typeface="Calibri"/>
                <a:cs typeface="Calibri"/>
              </a:rPr>
              <a:t>pressão</a:t>
            </a:r>
            <a:r>
              <a:rPr lang="pt-PT">
                <a:latin typeface="Calibri"/>
                <a:ea typeface="Calibri"/>
                <a:cs typeface="Calibri"/>
              </a:rPr>
              <a:t>,</a:t>
            </a:r>
            <a:r>
              <a:rPr>
                <a:latin typeface="Calibri"/>
                <a:ea typeface="Calibri"/>
                <a:cs typeface="Calibri"/>
              </a:rPr>
              <a:t> </a:t>
            </a:r>
            <a:r>
              <a:rPr err="1">
                <a:latin typeface="Calibri"/>
                <a:ea typeface="Calibri"/>
                <a:cs typeface="Calibri"/>
              </a:rPr>
              <a:t>responsabilidade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2B5D9F-5281-474D-5CC7-E1341ADAFFDB}"/>
              </a:ext>
            </a:extLst>
          </p:cNvPr>
          <p:cNvSpPr>
            <a:spLocks noGrp="1"/>
          </p:cNvSpPr>
          <p:nvPr/>
        </p:nvSpPr>
        <p:spPr>
          <a:xfrm>
            <a:off x="6126480" y="2088911"/>
            <a:ext cx="3099956" cy="62571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/>
            <a:r>
              <a:rPr lang="pt-PT" sz="1600">
                <a:solidFill>
                  <a:srgbClr val="26313D"/>
                </a:solidFill>
              </a:rPr>
              <a:t>Recebes dinheiro a mais. </a:t>
            </a:r>
          </a:p>
          <a:p>
            <a:pPr lvl="0">
              <a:spcAft>
                <a:spcPts val="700"/>
              </a:spcAft>
            </a:pPr>
            <a:r>
              <a:rPr lang="pt-PT" sz="1600" b="1">
                <a:solidFill>
                  <a:schemeClr val="accent6">
                    <a:lumMod val="75000"/>
                  </a:schemeClr>
                </a:solidFill>
              </a:rPr>
              <a:t>Ficas com ele?</a:t>
            </a:r>
            <a:endParaRPr lang="pt-PT" sz="1600" b="1">
              <a:solidFill>
                <a:schemeClr val="accent6">
                  <a:lumMod val="7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77D8784C-A919-745B-F431-6D8419C14D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9</a:t>
            </a:fld>
            <a:endParaRPr lang="pt-PT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1DCC81-4AAA-F717-E995-5FB499F19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>
            <a:off x="3653274" y="2440082"/>
            <a:ext cx="1715680" cy="2985940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9BA0DDD1-EAE8-2478-D725-47F5849E290C}"/>
              </a:ext>
            </a:extLst>
          </p:cNvPr>
          <p:cNvSpPr/>
          <p:nvPr/>
        </p:nvSpPr>
        <p:spPr>
          <a:xfrm>
            <a:off x="5910685" y="1798336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A139D55A-D33F-2D61-C55D-FEDACEE99A9A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defTabSz="91440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pt-PT" sz="1600" b="1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3</a:t>
            </a: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| O TROCO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8467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B9374-3839-DF45-B65C-31A6DB899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ACB9D6-3489-3A97-5A97-543F19BB0A6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sz="3200"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Como agir com integridade?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A658B-12DD-E044-6AF1-EF14DCABC66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Regresso aos dilemas iniciais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03ADC50-A4CB-628B-003A-AE21335068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10</a:t>
            </a:fld>
            <a:endParaRPr lang="pt-PT" sz="120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1F93FB9C-CC1B-BFDE-E82F-8670FF59E04F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Bef>
                <a:spcPts val="200"/>
              </a:spcBef>
              <a:spcAft>
                <a:spcPts val="600"/>
              </a:spcAft>
            </a:pPr>
            <a:r>
              <a:rPr lang="pt-PT" sz="1600" b="1">
                <a:solidFill>
                  <a:srgbClr val="0E2841"/>
                </a:solidFill>
                <a:ea typeface="Calibri"/>
                <a:cs typeface="Calibri"/>
              </a:rPr>
              <a:t>3 | O TROCO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51A6A1-C1FF-88FF-DA4E-A3F9E8990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 flipH="1">
            <a:off x="3441474" y="2679961"/>
            <a:ext cx="2158739" cy="2783769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BF1686D-A01C-E796-7DDC-AF3B110C509F}"/>
              </a:ext>
            </a:extLst>
          </p:cNvPr>
          <p:cNvSpPr/>
          <p:nvPr/>
        </p:nvSpPr>
        <p:spPr>
          <a:xfrm>
            <a:off x="5910685" y="1798336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2E09C8-69C8-7223-484A-A1C01CCCB334}"/>
              </a:ext>
            </a:extLst>
          </p:cNvPr>
          <p:cNvSpPr>
            <a:spLocks noGrp="1"/>
          </p:cNvSpPr>
          <p:nvPr/>
        </p:nvSpPr>
        <p:spPr>
          <a:xfrm>
            <a:off x="6010595" y="2224976"/>
            <a:ext cx="3174897" cy="67912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pt-PT" sz="1600" b="1" u="none" cap="none" spc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✓ Devolver o que não nos pertence.</a:t>
            </a:r>
          </a:p>
        </p:txBody>
      </p:sp>
    </p:spTree>
    <p:extLst>
      <p:ext uri="{BB962C8B-B14F-4D97-AF65-F5344CB8AC3E}">
        <p14:creationId xmlns:p14="http://schemas.microsoft.com/office/powerpoint/2010/main" val="1071999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0DF0-6884-DFA4-10C0-8261237EF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F1C393-64DE-3358-1AE0-6C33FB46513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lang="pt-PT"/>
              <a:t>O teu </a:t>
            </a:r>
            <a:r>
              <a:rPr err="1"/>
              <a:t>grupo</a:t>
            </a:r>
            <a:r>
              <a:rPr lang="pt-PT"/>
              <a:t> de trabalho</a:t>
            </a:r>
            <a:r>
              <a:t> </a:t>
            </a:r>
            <a:r>
              <a:rPr err="1"/>
              <a:t>decidiu</a:t>
            </a:r>
            <a:r>
              <a:t>. Mas é </a:t>
            </a:r>
            <a:r>
              <a:rPr err="1"/>
              <a:t>correto</a:t>
            </a:r>
            <a:r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AA942-B9D2-4097-E952-086D6329D48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err="1">
                <a:latin typeface="Calibri"/>
                <a:ea typeface="Calibri"/>
                <a:cs typeface="Calibri"/>
              </a:rPr>
              <a:t>Amizade</a:t>
            </a:r>
            <a:r>
              <a:rPr>
                <a:latin typeface="Calibri"/>
                <a:ea typeface="Calibri"/>
                <a:cs typeface="Calibri"/>
              </a:rPr>
              <a:t>, </a:t>
            </a:r>
            <a:r>
              <a:rPr err="1">
                <a:latin typeface="Calibri"/>
                <a:ea typeface="Calibri"/>
                <a:cs typeface="Calibri"/>
              </a:rPr>
              <a:t>pressão</a:t>
            </a:r>
            <a:r>
              <a:rPr lang="pt-PT">
                <a:latin typeface="Calibri"/>
                <a:ea typeface="Calibri"/>
                <a:cs typeface="Calibri"/>
              </a:rPr>
              <a:t>,</a:t>
            </a:r>
            <a:r>
              <a:rPr>
                <a:latin typeface="Calibri"/>
                <a:ea typeface="Calibri"/>
                <a:cs typeface="Calibri"/>
              </a:rPr>
              <a:t> </a:t>
            </a:r>
            <a:r>
              <a:rPr err="1">
                <a:latin typeface="Calibri"/>
                <a:ea typeface="Calibri"/>
                <a:cs typeface="Calibri"/>
              </a:rPr>
              <a:t>responsabilidade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E2E81-C8E2-6A8A-FBFA-50705F4C2F3A}"/>
              </a:ext>
            </a:extLst>
          </p:cNvPr>
          <p:cNvSpPr>
            <a:spLocks noGrp="1"/>
          </p:cNvSpPr>
          <p:nvPr/>
        </p:nvSpPr>
        <p:spPr>
          <a:xfrm>
            <a:off x="3625574" y="2260345"/>
            <a:ext cx="3099956" cy="106888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/>
            <a:r>
              <a:rPr lang="pt-PT" sz="1600">
                <a:solidFill>
                  <a:srgbClr val="26313D"/>
                </a:solidFill>
                <a:ea typeface="Calibri"/>
                <a:cs typeface="Calibri"/>
              </a:rPr>
              <a:t>Um amigo pede que mintas para o proteger.</a:t>
            </a:r>
          </a:p>
          <a:p>
            <a:pPr lvl="0"/>
            <a:r>
              <a:rPr lang="pt-PT" sz="1600" b="1">
                <a:solidFill>
                  <a:schemeClr val="accent6">
                    <a:lumMod val="75000"/>
                  </a:schemeClr>
                </a:solidFill>
                <a:ea typeface="Calibri"/>
                <a:cs typeface="Calibri"/>
              </a:rPr>
              <a:t>O que fazes?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79C369F-8459-5462-F3E0-B09451D37E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11</a:t>
            </a:fld>
            <a:endParaRPr lang="pt-PT" sz="1200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02EDA921-2F80-2BDA-CCBC-86973972A98F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PT" sz="1600" b="1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4</a:t>
            </a:r>
            <a:r>
              <a:rPr lang="pt-PT" sz="1600" b="1" u="none" cap="none" spc="0" dirty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| </a:t>
            </a:r>
            <a:r>
              <a:rPr lang="pt-PT" sz="1600" b="1" dirty="0">
                <a:solidFill>
                  <a:schemeClr val="accent6">
                    <a:lumMod val="50000"/>
                  </a:schemeClr>
                </a:solidFill>
                <a:ea typeface="Calibri"/>
                <a:cs typeface="Calibri"/>
              </a:rPr>
              <a:t>A MENTIRA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88ADFE-C697-980B-0479-369F80207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 flipH="1">
            <a:off x="7197751" y="2728839"/>
            <a:ext cx="1715680" cy="2985940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F9416C6E-2EE2-58BA-35E8-018C25D199B4}"/>
              </a:ext>
            </a:extLst>
          </p:cNvPr>
          <p:cNvSpPr/>
          <p:nvPr/>
        </p:nvSpPr>
        <p:spPr>
          <a:xfrm flipH="1">
            <a:off x="3469143" y="2087093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5794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AE723-D950-9008-A40E-558557A6A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8C17CF-AA53-9750-C829-678AB96DA39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sz="3200"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Como agir com integridade?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32BEC-DFFE-F1C9-36E2-21A87480E96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Regresso aos dilemas iniciais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C3B315A-A6AC-3D90-696E-FF4BA0AFBD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12</a:t>
            </a:fld>
            <a:endParaRPr lang="pt-PT" sz="120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45EEA28E-554F-679C-A27A-94703ACA2361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PT" sz="1600" b="1">
                <a:solidFill>
                  <a:srgbClr val="0E2841"/>
                </a:solidFill>
                <a:ea typeface="Calibri"/>
                <a:cs typeface="Calibri"/>
              </a:rPr>
              <a:t>4 | </a:t>
            </a:r>
            <a:r>
              <a:rPr lang="pt-PT" sz="1600" b="1">
                <a:solidFill>
                  <a:schemeClr val="accent6">
                    <a:lumMod val="50000"/>
                  </a:schemeClr>
                </a:solidFill>
                <a:ea typeface="Calibri"/>
                <a:cs typeface="Calibri"/>
              </a:rPr>
              <a:t>A MENTIRA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F384F4B-455A-A5AD-BEEA-9F8BDEBC6A48}"/>
              </a:ext>
            </a:extLst>
          </p:cNvPr>
          <p:cNvSpPr/>
          <p:nvPr/>
        </p:nvSpPr>
        <p:spPr>
          <a:xfrm flipH="1">
            <a:off x="3469143" y="1798336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700F62-75E6-B087-76A9-2E195F564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>
            <a:off x="7117932" y="2679961"/>
            <a:ext cx="2158739" cy="27837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3AF89E-6E82-E81F-DED3-D4C2E769D073}"/>
              </a:ext>
            </a:extLst>
          </p:cNvPr>
          <p:cNvSpPr>
            <a:spLocks noGrp="1"/>
          </p:cNvSpPr>
          <p:nvPr/>
        </p:nvSpPr>
        <p:spPr>
          <a:xfrm>
            <a:off x="3596089" y="2080746"/>
            <a:ext cx="3174897" cy="67912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Aft>
                <a:spcPts val="1200"/>
              </a:spcAft>
            </a:pPr>
            <a:r>
              <a:rPr lang="pt-PT" sz="1600" b="1">
                <a:solidFill>
                  <a:srgbClr val="26313D"/>
                </a:solidFill>
                <a:ea typeface="Calibri"/>
                <a:cs typeface="Calibri"/>
              </a:rPr>
              <a:t>✓ Não mentir: ajudar o amigo a assumir a verdade.</a:t>
            </a:r>
          </a:p>
        </p:txBody>
      </p:sp>
    </p:spTree>
    <p:extLst>
      <p:ext uri="{BB962C8B-B14F-4D97-AF65-F5344CB8AC3E}">
        <p14:creationId xmlns:p14="http://schemas.microsoft.com/office/powerpoint/2010/main" val="2788370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E9344-4E66-6BAB-A8B6-C791861F3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0E0108-1878-5AAF-B7A0-A39F1314B90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lang="pt-PT"/>
              <a:t>O teu </a:t>
            </a:r>
            <a:r>
              <a:rPr err="1"/>
              <a:t>grupo</a:t>
            </a:r>
            <a:r>
              <a:rPr lang="pt-PT"/>
              <a:t> de trabalho</a:t>
            </a:r>
            <a:r>
              <a:t> </a:t>
            </a:r>
            <a:r>
              <a:rPr err="1"/>
              <a:t>decidiu</a:t>
            </a:r>
            <a:r>
              <a:t>. Mas é </a:t>
            </a:r>
            <a:r>
              <a:rPr err="1"/>
              <a:t>correto</a:t>
            </a:r>
            <a:r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A4E028-5BB7-B102-DB70-9533B1F71D2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err="1">
                <a:latin typeface="Calibri"/>
                <a:ea typeface="Calibri"/>
                <a:cs typeface="Calibri"/>
              </a:rPr>
              <a:t>Amizade</a:t>
            </a:r>
            <a:r>
              <a:rPr>
                <a:latin typeface="Calibri"/>
                <a:ea typeface="Calibri"/>
                <a:cs typeface="Calibri"/>
              </a:rPr>
              <a:t>, </a:t>
            </a:r>
            <a:r>
              <a:rPr err="1">
                <a:latin typeface="Calibri"/>
                <a:ea typeface="Calibri"/>
                <a:cs typeface="Calibri"/>
              </a:rPr>
              <a:t>pressão</a:t>
            </a:r>
            <a:r>
              <a:rPr lang="pt-PT">
                <a:latin typeface="Calibri"/>
                <a:ea typeface="Calibri"/>
                <a:cs typeface="Calibri"/>
              </a:rPr>
              <a:t>,</a:t>
            </a:r>
            <a:r>
              <a:rPr>
                <a:latin typeface="Calibri"/>
                <a:ea typeface="Calibri"/>
                <a:cs typeface="Calibri"/>
              </a:rPr>
              <a:t> </a:t>
            </a:r>
            <a:r>
              <a:rPr err="1">
                <a:latin typeface="Calibri"/>
                <a:ea typeface="Calibri"/>
                <a:cs typeface="Calibri"/>
              </a:rPr>
              <a:t>responsabilidade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CFFCD5-3C36-ED01-CFC4-FE52620A590C}"/>
              </a:ext>
            </a:extLst>
          </p:cNvPr>
          <p:cNvSpPr>
            <a:spLocks noGrp="1"/>
          </p:cNvSpPr>
          <p:nvPr/>
        </p:nvSpPr>
        <p:spPr>
          <a:xfrm>
            <a:off x="6126480" y="2327036"/>
            <a:ext cx="3099956" cy="62571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Bef>
                <a:spcPts val="200"/>
              </a:spcBef>
            </a:pPr>
            <a:r>
              <a:rPr lang="pt-PT" sz="1600">
                <a:solidFill>
                  <a:srgbClr val="26313D"/>
                </a:solidFill>
                <a:ea typeface="Calibri"/>
                <a:cs typeface="Calibri"/>
              </a:rPr>
              <a:t>O grupo combina ignorar o novo aluno. </a:t>
            </a:r>
          </a:p>
          <a:p>
            <a:pPr lvl="0">
              <a:spcBef>
                <a:spcPts val="200"/>
              </a:spcBef>
            </a:pPr>
            <a:r>
              <a:rPr lang="pt-PT" sz="1600" b="1">
                <a:solidFill>
                  <a:schemeClr val="accent6">
                    <a:lumMod val="75000"/>
                  </a:schemeClr>
                </a:solidFill>
                <a:ea typeface="Calibri"/>
                <a:cs typeface="Calibri"/>
              </a:rPr>
              <a:t>Participas?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308D5C6C-8AE7-E134-A0A1-5FE3A182EA3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13</a:t>
            </a:fld>
            <a:endParaRPr lang="pt-PT" sz="1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4592E0-CD06-116F-D09E-5D2779E75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>
            <a:off x="3653274" y="2763932"/>
            <a:ext cx="1715680" cy="2985940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8B9F3B97-5CB5-3D1D-D44F-CA6CE5BD10C2}"/>
              </a:ext>
            </a:extLst>
          </p:cNvPr>
          <p:cNvSpPr/>
          <p:nvPr/>
        </p:nvSpPr>
        <p:spPr>
          <a:xfrm>
            <a:off x="5910685" y="2122186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73C14BC2-917B-FF5F-889D-0C25A7F852F1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5 | </a:t>
            </a:r>
            <a:r>
              <a:rPr lang="pt-PT" sz="1600" b="1">
                <a:solidFill>
                  <a:schemeClr val="accent6">
                    <a:lumMod val="50000"/>
                  </a:schemeClr>
                </a:solidFill>
              </a:rPr>
              <a:t>A EXCLUSÃO</a:t>
            </a:r>
            <a:endParaRPr lang="pt-PT" sz="1600" b="1">
              <a:solidFill>
                <a:schemeClr val="accent6">
                  <a:lumMod val="50000"/>
                </a:schemeClr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1362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D136E-5502-2979-D997-14A3C5F01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4AD96D-5E57-0406-25AB-D2DBE90E2F5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sz="3200"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Como agir com integridade?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46CE06-4BE0-9365-7308-A0FB9E41AD1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Regresso aos dilemas iniciais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3B3D607-A21A-A54C-EA13-430D3A6C14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14</a:t>
            </a:fld>
            <a:endParaRPr lang="pt-PT" sz="120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F863B47C-B059-451D-CB5D-4DDC2E151239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>
              <a:spcBef>
                <a:spcPts val="200"/>
              </a:spcBef>
              <a:spcAft>
                <a:spcPts val="600"/>
              </a:spcAft>
            </a:pPr>
            <a:r>
              <a:rPr lang="pt-PT" sz="1600" b="1">
                <a:solidFill>
                  <a:srgbClr val="0E2841"/>
                </a:solidFill>
                <a:ea typeface="Calibri"/>
                <a:cs typeface="Calibri"/>
              </a:rPr>
              <a:t>5 | </a:t>
            </a:r>
            <a:r>
              <a:rPr lang="pt-PT" sz="1600" b="1">
                <a:solidFill>
                  <a:schemeClr val="accent6">
                    <a:lumMod val="50000"/>
                  </a:schemeClr>
                </a:solidFill>
              </a:rPr>
              <a:t>A EXCLUSÃO</a:t>
            </a:r>
            <a:endParaRPr sz="1600" b="1" i="0" u="none" kern="1200" cap="none" spc="0" baseline="0">
              <a:ln>
                <a:noFill/>
              </a:ln>
              <a:solidFill>
                <a:srgbClr val="0E284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AD6514-47EE-03E7-30CC-CD4F67250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 flipH="1">
            <a:off x="3441474" y="2918086"/>
            <a:ext cx="2158739" cy="2783769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CDEDD168-BD39-8934-3570-B14BA7F46E6B}"/>
              </a:ext>
            </a:extLst>
          </p:cNvPr>
          <p:cNvSpPr/>
          <p:nvPr/>
        </p:nvSpPr>
        <p:spPr>
          <a:xfrm>
            <a:off x="5910685" y="2036461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625534-2757-274A-A788-DA4C8A714386}"/>
              </a:ext>
            </a:extLst>
          </p:cNvPr>
          <p:cNvSpPr>
            <a:spLocks noGrp="1"/>
          </p:cNvSpPr>
          <p:nvPr/>
        </p:nvSpPr>
        <p:spPr>
          <a:xfrm>
            <a:off x="6010595" y="2367851"/>
            <a:ext cx="3174897" cy="67912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1200"/>
              </a:spcAft>
            </a:pPr>
            <a:r>
              <a:rPr lang="pt-PT" sz="1600" b="1">
                <a:solidFill>
                  <a:srgbClr val="26313D"/>
                </a:solidFill>
                <a:ea typeface="Calibri"/>
                <a:cs typeface="Calibri"/>
              </a:rPr>
              <a:t>✓ Recusar e incluir: ninguém fica de fora.</a:t>
            </a:r>
            <a:endParaRPr lang="pt-PT" sz="1600" b="1">
              <a:solidFill>
                <a:srgbClr val="0E2841"/>
              </a:solidFill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endParaRPr lang="pt-PT" sz="1600" b="1" u="none" cap="none" spc="0"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193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282FA-CAC2-2888-87AE-0486254DE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A51D1F4-7D66-554A-A878-A81BB1AD751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lang="pt-PT"/>
              <a:t>O teu </a:t>
            </a:r>
            <a:r>
              <a:rPr err="1"/>
              <a:t>grupo</a:t>
            </a:r>
            <a:r>
              <a:rPr lang="pt-PT"/>
              <a:t> de trabalho</a:t>
            </a:r>
            <a:r>
              <a:t> </a:t>
            </a:r>
            <a:r>
              <a:rPr err="1"/>
              <a:t>decidiu</a:t>
            </a:r>
            <a:r>
              <a:t>. Mas é </a:t>
            </a:r>
            <a:r>
              <a:rPr err="1"/>
              <a:t>correto</a:t>
            </a:r>
            <a:r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9456A-5A1D-AB0D-FB6A-4C76F29E544E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err="1">
                <a:latin typeface="Calibri"/>
                <a:ea typeface="Calibri"/>
                <a:cs typeface="Calibri"/>
              </a:rPr>
              <a:t>Amizade</a:t>
            </a:r>
            <a:r>
              <a:rPr>
                <a:latin typeface="Calibri"/>
                <a:ea typeface="Calibri"/>
                <a:cs typeface="Calibri"/>
              </a:rPr>
              <a:t>, </a:t>
            </a:r>
            <a:r>
              <a:rPr err="1">
                <a:latin typeface="Calibri"/>
                <a:ea typeface="Calibri"/>
                <a:cs typeface="Calibri"/>
              </a:rPr>
              <a:t>pressão</a:t>
            </a:r>
            <a:r>
              <a:rPr lang="pt-PT">
                <a:latin typeface="Calibri"/>
                <a:ea typeface="Calibri"/>
                <a:cs typeface="Calibri"/>
              </a:rPr>
              <a:t>,</a:t>
            </a:r>
            <a:r>
              <a:rPr>
                <a:latin typeface="Calibri"/>
                <a:ea typeface="Calibri"/>
                <a:cs typeface="Calibri"/>
              </a:rPr>
              <a:t> </a:t>
            </a:r>
            <a:r>
              <a:rPr err="1">
                <a:latin typeface="Calibri"/>
                <a:ea typeface="Calibri"/>
                <a:cs typeface="Calibri"/>
              </a:rPr>
              <a:t>responsabilidade</a:t>
            </a:r>
            <a:endParaRPr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FC0BD4-FBB3-3DBD-BAA6-3F59A632DA30}"/>
              </a:ext>
            </a:extLst>
          </p:cNvPr>
          <p:cNvSpPr>
            <a:spLocks noGrp="1"/>
          </p:cNvSpPr>
          <p:nvPr/>
        </p:nvSpPr>
        <p:spPr>
          <a:xfrm>
            <a:off x="3625574" y="2304963"/>
            <a:ext cx="3099956" cy="106888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/>
            <a:r>
              <a:rPr lang="pt-PT" sz="1600">
                <a:solidFill>
                  <a:srgbClr val="26313D"/>
                </a:solidFill>
              </a:rPr>
              <a:t>Conheces a palavra-passe de um colega. </a:t>
            </a:r>
          </a:p>
          <a:p>
            <a:pPr lvl="0">
              <a:spcAft>
                <a:spcPts val="700"/>
              </a:spcAft>
            </a:pPr>
            <a:r>
              <a:rPr lang="pt-PT" sz="1600" b="1">
                <a:solidFill>
                  <a:schemeClr val="accent6">
                    <a:lumMod val="75000"/>
                  </a:schemeClr>
                </a:solidFill>
              </a:rPr>
              <a:t>Podes usá-la?</a:t>
            </a:r>
            <a:endParaRPr lang="pt-PT" sz="1600" b="1">
              <a:solidFill>
                <a:schemeClr val="accent6">
                  <a:lumMod val="7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37C1CCCF-F66A-416E-E7A2-D950B837D8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15</a:t>
            </a:fld>
            <a:endParaRPr lang="pt-PT" sz="1200"/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C8E87530-01C0-C52E-27DE-17B01CDF19FD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PT" sz="1600" b="1" u="none" cap="none" spc="0"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6 | </a:t>
            </a:r>
            <a:r>
              <a:rPr lang="pt-PT" sz="1600" b="1">
                <a:solidFill>
                  <a:schemeClr val="accent6">
                    <a:lumMod val="50000"/>
                  </a:schemeClr>
                </a:solidFill>
                <a:ea typeface="Calibri"/>
                <a:cs typeface="Calibri"/>
              </a:rPr>
              <a:t>A PALAVRA-PASSE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49CF46-47B7-4AD5-9C82-939D2B963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6460" r="63257" b="50000"/>
          <a:stretch>
            <a:fillRect/>
          </a:stretch>
        </p:blipFill>
        <p:spPr>
          <a:xfrm flipH="1">
            <a:off x="7197751" y="2716307"/>
            <a:ext cx="1715680" cy="2985940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BB459C4F-49B1-4E39-7BA7-C53E5491BA24}"/>
              </a:ext>
            </a:extLst>
          </p:cNvPr>
          <p:cNvSpPr/>
          <p:nvPr/>
        </p:nvSpPr>
        <p:spPr>
          <a:xfrm flipH="1">
            <a:off x="3469143" y="2131711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248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49212-7B54-BD49-C774-D811CFC34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03BDC1-639D-F1CB-7C11-9BC5A3D657B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sz="3200" b="1" i="0" u="none" cap="none" spc="0">
                <a:ln>
                  <a:noFill/>
                </a:ln>
                <a:solidFill>
                  <a:srgbClr val="033F61"/>
                </a:solidFill>
                <a:latin typeface="Calibri"/>
                <a:ea typeface="Calibri"/>
                <a:cs typeface="Calibri"/>
              </a:rPr>
              <a:t>Como agir com integridade?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0A796C-4D5B-7CDE-0026-FFC8F360989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Regresso aos dilemas iniciais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1BC980C-149B-3E8C-AF44-652B62DAD6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16</a:t>
            </a:fld>
            <a:endParaRPr lang="pt-PT" sz="1200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C330DA5E-3845-B455-EAC2-D9948D73D872}"/>
              </a:ext>
            </a:extLst>
          </p:cNvPr>
          <p:cNvSpPr>
            <a:spLocks noGrp="1"/>
          </p:cNvSpPr>
          <p:nvPr/>
        </p:nvSpPr>
        <p:spPr>
          <a:xfrm>
            <a:off x="580293" y="1798336"/>
            <a:ext cx="2780750" cy="67912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Bef>
                <a:spcPts val="200"/>
              </a:spcBef>
              <a:spcAft>
                <a:spcPts val="600"/>
              </a:spcAft>
            </a:pPr>
            <a:r>
              <a:rPr lang="pt-PT" sz="1600" b="1">
                <a:solidFill>
                  <a:srgbClr val="0E2841"/>
                </a:solidFill>
                <a:ea typeface="Calibri"/>
                <a:cs typeface="Calibri"/>
              </a:rPr>
              <a:t>6 | </a:t>
            </a:r>
            <a:r>
              <a:rPr lang="pt-PT" sz="1600" b="1">
                <a:solidFill>
                  <a:schemeClr val="accent6">
                    <a:lumMod val="50000"/>
                  </a:schemeClr>
                </a:solidFill>
                <a:ea typeface="Calibri"/>
                <a:cs typeface="Calibri"/>
              </a:rPr>
              <a:t>A PALAVRA-PASSE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5F266B3C-A8E4-41B7-93AB-F937D66B6380}"/>
              </a:ext>
            </a:extLst>
          </p:cNvPr>
          <p:cNvSpPr/>
          <p:nvPr/>
        </p:nvSpPr>
        <p:spPr>
          <a:xfrm flipH="1">
            <a:off x="3469143" y="2226961"/>
            <a:ext cx="3374718" cy="1203180"/>
          </a:xfrm>
          <a:prstGeom prst="wedgeRoundRectCallout">
            <a:avLst>
              <a:gd name="adj1" fmla="val -59861"/>
              <a:gd name="adj2" fmla="val 87879"/>
              <a:gd name="adj3" fmla="val 16667"/>
            </a:avLst>
          </a:prstGeom>
          <a:solidFill>
            <a:srgbClr val="C5FFC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F57C88-1EAC-4FF8-C5C3-FB4ECE72C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1" t="55152" r="-1947" b="4254"/>
          <a:stretch>
            <a:fillRect/>
          </a:stretch>
        </p:blipFill>
        <p:spPr>
          <a:xfrm>
            <a:off x="7117932" y="3108586"/>
            <a:ext cx="2158739" cy="27837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7F285B-9CF5-8243-FC74-67A1F49EF219}"/>
              </a:ext>
            </a:extLst>
          </p:cNvPr>
          <p:cNvSpPr>
            <a:spLocks noGrp="1"/>
          </p:cNvSpPr>
          <p:nvPr/>
        </p:nvSpPr>
        <p:spPr>
          <a:xfrm>
            <a:off x="3596089" y="2509371"/>
            <a:ext cx="3174897" cy="67912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lvl="0"/>
            <a:r>
              <a:rPr lang="pt-PT" sz="1600" b="1">
                <a:solidFill>
                  <a:srgbClr val="26313D"/>
                </a:solidFill>
              </a:rPr>
              <a:t>✓ Não usar e avisar o colega para a mudar.</a:t>
            </a:r>
          </a:p>
        </p:txBody>
      </p:sp>
    </p:spTree>
    <p:extLst>
      <p:ext uri="{BB962C8B-B14F-4D97-AF65-F5344CB8AC3E}">
        <p14:creationId xmlns:p14="http://schemas.microsoft.com/office/powerpoint/2010/main" val="3812659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0EB3-09A6-2823-91F7-6AF54E36B2A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chemeClr val="bg2"/>
                </a:solidFill>
              </a:rPr>
              <a:t>Quatro palavras para compreender e agir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E1FBD-1B3E-FEEB-4398-75EB8831E09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</a:rPr>
              <a:t>Da escolha individual ao bem comum</a:t>
            </a:r>
          </a:p>
        </p:txBody>
      </p:sp>
      <p:pic>
        <p:nvPicPr>
          <p:cNvPr id="50" name="Google Shape;486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74776" y="5472113"/>
            <a:ext cx="1755775" cy="417512"/>
          </a:xfrm>
          <a:prstGeom prst="rect">
            <a:avLst/>
          </a:prstGeom>
          <a:ln>
            <a:noFill/>
          </a:ln>
        </p:spPr>
      </p:pic>
      <p:sp>
        <p:nvSpPr>
          <p:cNvPr id="6" name="Google Shape;490;p22">
            <a:extLst>
              <a:ext uri="{FF2B5EF4-FFF2-40B4-BE49-F238E27FC236}">
                <a16:creationId xmlns:a16="http://schemas.microsoft.com/office/drawing/2014/main" id="{7EB3BEFD-E036-D9DD-BECD-B181E21C15EA}"/>
              </a:ext>
            </a:extLst>
          </p:cNvPr>
          <p:cNvSpPr>
            <a:spLocks noGrp="1"/>
          </p:cNvSpPr>
          <p:nvPr/>
        </p:nvSpPr>
        <p:spPr>
          <a:xfrm>
            <a:off x="1368426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1" h="543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489;p22">
            <a:extLst>
              <a:ext uri="{FF2B5EF4-FFF2-40B4-BE49-F238E27FC236}">
                <a16:creationId xmlns:a16="http://schemas.microsoft.com/office/drawing/2014/main" id="{197F539B-8761-2161-670C-97E4EAFD5F27}"/>
              </a:ext>
            </a:extLst>
          </p:cNvPr>
          <p:cNvSpPr>
            <a:spLocks noGrp="1"/>
          </p:cNvSpPr>
          <p:nvPr/>
        </p:nvSpPr>
        <p:spPr>
          <a:xfrm>
            <a:off x="668338" y="2176463"/>
            <a:ext cx="2227263" cy="22304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Google Shape;500;p22">
            <a:extLst>
              <a:ext uri="{FF2B5EF4-FFF2-40B4-BE49-F238E27FC236}">
                <a16:creationId xmlns:a16="http://schemas.microsoft.com/office/drawing/2014/main" id="{DE0D4E49-31F5-4013-143D-39343B77E332}"/>
              </a:ext>
            </a:extLst>
          </p:cNvPr>
          <p:cNvSpPr>
            <a:spLocks noGrp="1"/>
          </p:cNvSpPr>
          <p:nvPr/>
        </p:nvSpPr>
        <p:spPr>
          <a:xfrm>
            <a:off x="1114425" y="2607469"/>
            <a:ext cx="1335088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Montserrat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Ética</a:t>
            </a: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Google Shape;504;p22">
            <a:extLst>
              <a:ext uri="{FF2B5EF4-FFF2-40B4-BE49-F238E27FC236}">
                <a16:creationId xmlns:a16="http://schemas.microsoft.com/office/drawing/2014/main" id="{CEBEC419-588D-540C-98A1-F384FF9F5019}"/>
              </a:ext>
            </a:extLst>
          </p:cNvPr>
          <p:cNvSpPr>
            <a:spLocks noGrp="1"/>
          </p:cNvSpPr>
          <p:nvPr/>
        </p:nvSpPr>
        <p:spPr>
          <a:xfrm>
            <a:off x="904082" y="2991009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bússola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: o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certo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e o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errado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— e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querer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fazer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o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certo</a:t>
            </a: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493;p22">
            <a:extLst>
              <a:ext uri="{FF2B5EF4-FFF2-40B4-BE49-F238E27FC236}">
                <a16:creationId xmlns:a16="http://schemas.microsoft.com/office/drawing/2014/main" id="{DAEA5FBD-584F-4B9C-631E-56348CB42568}"/>
              </a:ext>
            </a:extLst>
          </p:cNvPr>
          <p:cNvSpPr>
            <a:spLocks noGrp="1"/>
          </p:cNvSpPr>
          <p:nvPr/>
        </p:nvSpPr>
        <p:spPr>
          <a:xfrm>
            <a:off x="4167718" y="3290888"/>
            <a:ext cx="1522412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0" h="543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Google Shape;492;p22">
            <a:extLst>
              <a:ext uri="{FF2B5EF4-FFF2-40B4-BE49-F238E27FC236}">
                <a16:creationId xmlns:a16="http://schemas.microsoft.com/office/drawing/2014/main" id="{CF8B96FC-9D4B-8A02-954A-DB10417BF1CB}"/>
              </a:ext>
            </a:extLst>
          </p:cNvPr>
          <p:cNvSpPr>
            <a:spLocks noGrp="1"/>
          </p:cNvSpPr>
          <p:nvPr/>
        </p:nvSpPr>
        <p:spPr>
          <a:xfrm>
            <a:off x="3466043" y="2176463"/>
            <a:ext cx="2224087" cy="22304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501;p22">
            <a:extLst>
              <a:ext uri="{FF2B5EF4-FFF2-40B4-BE49-F238E27FC236}">
                <a16:creationId xmlns:a16="http://schemas.microsoft.com/office/drawing/2014/main" id="{45DECACA-1B2B-6B8C-12FA-E4D4D0C06537}"/>
              </a:ext>
            </a:extLst>
          </p:cNvPr>
          <p:cNvSpPr>
            <a:spLocks noGrp="1"/>
          </p:cNvSpPr>
          <p:nvPr/>
        </p:nvSpPr>
        <p:spPr>
          <a:xfrm>
            <a:off x="3820054" y="2587149"/>
            <a:ext cx="1522411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Integridade</a:t>
            </a:r>
            <a:endParaRPr sz="2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Google Shape;505;p22">
            <a:extLst>
              <a:ext uri="{FF2B5EF4-FFF2-40B4-BE49-F238E27FC236}">
                <a16:creationId xmlns:a16="http://schemas.microsoft.com/office/drawing/2014/main" id="{8255390C-BF48-FB66-E87A-DF4A0E7FD918}"/>
              </a:ext>
            </a:extLst>
          </p:cNvPr>
          <p:cNvSpPr>
            <a:spLocks noGrp="1"/>
          </p:cNvSpPr>
          <p:nvPr/>
        </p:nvSpPr>
        <p:spPr>
          <a:xfrm>
            <a:off x="3700199" y="2980849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Fazer o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certo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mesmo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sem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ninguém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ver</a:t>
            </a: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9" name="Google Shape;508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166130" y="5476875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17" name="Google Shape;495;p22">
            <a:extLst>
              <a:ext uri="{FF2B5EF4-FFF2-40B4-BE49-F238E27FC236}">
                <a16:creationId xmlns:a16="http://schemas.microsoft.com/office/drawing/2014/main" id="{63D17938-36E3-17F3-E462-F3DA9ED30DC5}"/>
              </a:ext>
            </a:extLst>
          </p:cNvPr>
          <p:cNvSpPr>
            <a:spLocks noGrp="1"/>
          </p:cNvSpPr>
          <p:nvPr/>
        </p:nvSpPr>
        <p:spPr>
          <a:xfrm>
            <a:off x="6257397" y="2176463"/>
            <a:ext cx="2227263" cy="2230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Google Shape;496;p22">
            <a:extLst>
              <a:ext uri="{FF2B5EF4-FFF2-40B4-BE49-F238E27FC236}">
                <a16:creationId xmlns:a16="http://schemas.microsoft.com/office/drawing/2014/main" id="{DFA8B13F-F787-CDC0-D0D3-0D28BB8AC94E}"/>
              </a:ext>
            </a:extLst>
          </p:cNvPr>
          <p:cNvSpPr>
            <a:spLocks noGrp="1"/>
          </p:cNvSpPr>
          <p:nvPr/>
        </p:nvSpPr>
        <p:spPr>
          <a:xfrm>
            <a:off x="6957485" y="3290888"/>
            <a:ext cx="1527175" cy="2365375"/>
          </a:xfrm>
          <a:custGeom>
            <a:avLst/>
            <a:gdLst>
              <a:gd name="T0" fmla="*/ 2147483646 w 351"/>
              <a:gd name="T1" fmla="*/ 2147483646 h 543"/>
              <a:gd name="T2" fmla="*/ 0 w 351"/>
              <a:gd name="T3" fmla="*/ 2147483646 h 543"/>
              <a:gd name="T4" fmla="*/ 2147483646 w 351"/>
              <a:gd name="T5" fmla="*/ 0 h 543"/>
              <a:gd name="T6" fmla="*/ 2147483646 w 351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1" h="543">
                <a:moveTo>
                  <a:pt x="123" y="254"/>
                </a:moveTo>
                <a:cubicBezTo>
                  <a:pt x="108" y="362"/>
                  <a:pt x="65" y="461"/>
                  <a:pt x="0" y="543"/>
                </a:cubicBezTo>
                <a:cubicBezTo>
                  <a:pt x="207" y="449"/>
                  <a:pt x="351" y="241"/>
                  <a:pt x="351" y="0"/>
                </a:cubicBezTo>
                <a:cubicBezTo>
                  <a:pt x="351" y="132"/>
                  <a:pt x="251" y="240"/>
                  <a:pt x="123" y="254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Google Shape;502;p22">
            <a:extLst>
              <a:ext uri="{FF2B5EF4-FFF2-40B4-BE49-F238E27FC236}">
                <a16:creationId xmlns:a16="http://schemas.microsoft.com/office/drawing/2014/main" id="{1F50F90E-F5CF-0B94-A7AC-C3F69B5260A0}"/>
              </a:ext>
            </a:extLst>
          </p:cNvPr>
          <p:cNvSpPr>
            <a:spLocks noGrp="1"/>
          </p:cNvSpPr>
          <p:nvPr/>
        </p:nvSpPr>
        <p:spPr>
          <a:xfrm>
            <a:off x="6534732" y="2607469"/>
            <a:ext cx="1749425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Transparência</a:t>
            </a:r>
            <a:endParaRPr sz="2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Google Shape;506;p22">
            <a:extLst>
              <a:ext uri="{FF2B5EF4-FFF2-40B4-BE49-F238E27FC236}">
                <a16:creationId xmlns:a16="http://schemas.microsoft.com/office/drawing/2014/main" id="{38CE0D44-D9A9-9310-BF8D-0BF1EA86FE89}"/>
              </a:ext>
            </a:extLst>
          </p:cNvPr>
          <p:cNvSpPr>
            <a:spLocks noGrp="1"/>
          </p:cNvSpPr>
          <p:nvPr/>
        </p:nvSpPr>
        <p:spPr>
          <a:xfrm>
            <a:off x="6570038" y="2922815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Agir à</a:t>
            </a:r>
            <a:r>
              <a:rPr lang="pt-PT"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 claras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explicar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as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decisões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e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prestar</a:t>
            </a:r>
            <a:r>
              <a:rPr sz="18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8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contas</a:t>
            </a: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4" name="Google Shape;509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79710" y="5465763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23" name="Google Shape;498;p22">
            <a:extLst>
              <a:ext uri="{FF2B5EF4-FFF2-40B4-BE49-F238E27FC236}">
                <a16:creationId xmlns:a16="http://schemas.microsoft.com/office/drawing/2014/main" id="{C94A6BD9-30D2-19BD-C03D-62EA4A71B674}"/>
              </a:ext>
            </a:extLst>
          </p:cNvPr>
          <p:cNvSpPr>
            <a:spLocks noGrp="1"/>
          </p:cNvSpPr>
          <p:nvPr/>
        </p:nvSpPr>
        <p:spPr>
          <a:xfrm>
            <a:off x="9070976" y="2176463"/>
            <a:ext cx="2222500" cy="223043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</a:pPr>
            <a:endParaRPr sz="18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" name="Google Shape;499;p22">
            <a:extLst>
              <a:ext uri="{FF2B5EF4-FFF2-40B4-BE49-F238E27FC236}">
                <a16:creationId xmlns:a16="http://schemas.microsoft.com/office/drawing/2014/main" id="{68307D24-6426-ACC9-963B-8FEA20E9221F}"/>
              </a:ext>
            </a:extLst>
          </p:cNvPr>
          <p:cNvSpPr>
            <a:spLocks noGrp="1"/>
          </p:cNvSpPr>
          <p:nvPr/>
        </p:nvSpPr>
        <p:spPr>
          <a:xfrm>
            <a:off x="9771063" y="3290888"/>
            <a:ext cx="1522413" cy="2365375"/>
          </a:xfrm>
          <a:custGeom>
            <a:avLst/>
            <a:gdLst>
              <a:gd name="T0" fmla="*/ 2147483646 w 350"/>
              <a:gd name="T1" fmla="*/ 2147483646 h 543"/>
              <a:gd name="T2" fmla="*/ 0 w 350"/>
              <a:gd name="T3" fmla="*/ 2147483646 h 543"/>
              <a:gd name="T4" fmla="*/ 2147483646 w 350"/>
              <a:gd name="T5" fmla="*/ 0 h 543"/>
              <a:gd name="T6" fmla="*/ 2147483646 w 350"/>
              <a:gd name="T7" fmla="*/ 2147483646 h 54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/>
            <a:rect l="0" t="0" r="r" b="b"/>
            <a:pathLst>
              <a:path w="350" h="543">
                <a:moveTo>
                  <a:pt x="122" y="254"/>
                </a:moveTo>
                <a:cubicBezTo>
                  <a:pt x="108" y="362"/>
                  <a:pt x="64" y="461"/>
                  <a:pt x="0" y="543"/>
                </a:cubicBezTo>
                <a:cubicBezTo>
                  <a:pt x="206" y="449"/>
                  <a:pt x="350" y="241"/>
                  <a:pt x="350" y="0"/>
                </a:cubicBezTo>
                <a:cubicBezTo>
                  <a:pt x="350" y="132"/>
                  <a:pt x="250" y="240"/>
                  <a:pt x="122" y="2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Google Shape;503;p22">
            <a:extLst>
              <a:ext uri="{FF2B5EF4-FFF2-40B4-BE49-F238E27FC236}">
                <a16:creationId xmlns:a16="http://schemas.microsoft.com/office/drawing/2014/main" id="{236D68B5-0A88-E821-8989-A7E1023A2127}"/>
              </a:ext>
            </a:extLst>
          </p:cNvPr>
          <p:cNvSpPr>
            <a:spLocks noGrp="1"/>
          </p:cNvSpPr>
          <p:nvPr/>
        </p:nvSpPr>
        <p:spPr>
          <a:xfrm>
            <a:off x="9512301" y="2607469"/>
            <a:ext cx="1339850" cy="444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sz="23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Corrupção</a:t>
            </a:r>
            <a:endParaRPr sz="2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Google Shape;507;p22">
            <a:extLst>
              <a:ext uri="{FF2B5EF4-FFF2-40B4-BE49-F238E27FC236}">
                <a16:creationId xmlns:a16="http://schemas.microsoft.com/office/drawing/2014/main" id="{6CEEA584-1939-CA05-D622-71F23DAEB845}"/>
              </a:ext>
            </a:extLst>
          </p:cNvPr>
          <p:cNvSpPr>
            <a:spLocks noGrp="1"/>
          </p:cNvSpPr>
          <p:nvPr/>
        </p:nvSpPr>
        <p:spPr>
          <a:xfrm>
            <a:off x="9074213" y="2934757"/>
            <a:ext cx="2222499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r>
              <a:rPr lang="pt-PT" sz="16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busar de um poder ou uma responsabilidade para obtenção de um benefício privado, para si ou terceiro</a:t>
            </a:r>
            <a:endParaRPr sz="1200" b="0" i="0" u="none" kern="1200" cap="none" spc="0" baseline="0" dirty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9" name="Google Shape;510;p2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67888" y="5492750"/>
            <a:ext cx="1755775" cy="419100"/>
          </a:xfrm>
          <a:prstGeom prst="rect">
            <a:avLst/>
          </a:prstGeom>
          <a:ln>
            <a:noFill/>
          </a:ln>
        </p:spPr>
      </p:pic>
      <p:sp>
        <p:nvSpPr>
          <p:cNvPr id="29" name="Google Shape;507;p22">
            <a:extLst>
              <a:ext uri="{FF2B5EF4-FFF2-40B4-BE49-F238E27FC236}">
                <a16:creationId xmlns:a16="http://schemas.microsoft.com/office/drawing/2014/main" id="{28BA0E9E-A8E0-B5B6-BB3C-1D8AC77D7A5C}"/>
              </a:ext>
            </a:extLst>
          </p:cNvPr>
          <p:cNvSpPr>
            <a:spLocks noGrp="1"/>
          </p:cNvSpPr>
          <p:nvPr/>
        </p:nvSpPr>
        <p:spPr>
          <a:xfrm>
            <a:off x="12377739" y="-51708"/>
            <a:ext cx="1755775" cy="9239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4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" name="Google Shape;507;p22">
            <a:extLst>
              <a:ext uri="{FF2B5EF4-FFF2-40B4-BE49-F238E27FC236}">
                <a16:creationId xmlns:a16="http://schemas.microsoft.com/office/drawing/2014/main" id="{D50964DA-5466-21F7-11DC-4D991979E3A6}"/>
              </a:ext>
            </a:extLst>
          </p:cNvPr>
          <p:cNvSpPr>
            <a:spLocks noGrp="1"/>
          </p:cNvSpPr>
          <p:nvPr/>
        </p:nvSpPr>
        <p:spPr>
          <a:xfrm>
            <a:off x="12377739" y="564067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Google Shape;507;p22">
            <a:extLst>
              <a:ext uri="{FF2B5EF4-FFF2-40B4-BE49-F238E27FC236}">
                <a16:creationId xmlns:a16="http://schemas.microsoft.com/office/drawing/2014/main" id="{CFA0DA0F-DD0A-B9E2-FABB-916B03703DB9}"/>
              </a:ext>
            </a:extLst>
          </p:cNvPr>
          <p:cNvSpPr>
            <a:spLocks noGrp="1"/>
          </p:cNvSpPr>
          <p:nvPr/>
        </p:nvSpPr>
        <p:spPr>
          <a:xfrm>
            <a:off x="12377739" y="739548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" name="Google Shape;507;p22">
            <a:extLst>
              <a:ext uri="{FF2B5EF4-FFF2-40B4-BE49-F238E27FC236}">
                <a16:creationId xmlns:a16="http://schemas.microsoft.com/office/drawing/2014/main" id="{D2358B64-3439-EC4B-190B-C58012B905E2}"/>
              </a:ext>
            </a:extLst>
          </p:cNvPr>
          <p:cNvSpPr>
            <a:spLocks noGrp="1"/>
          </p:cNvSpPr>
          <p:nvPr/>
        </p:nvSpPr>
        <p:spPr>
          <a:xfrm>
            <a:off x="12377739" y="915029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Google Shape;507;p22">
            <a:extLst>
              <a:ext uri="{FF2B5EF4-FFF2-40B4-BE49-F238E27FC236}">
                <a16:creationId xmlns:a16="http://schemas.microsoft.com/office/drawing/2014/main" id="{4F1EAF96-F2DD-6E4D-D1F9-942BCCF8D38D}"/>
              </a:ext>
            </a:extLst>
          </p:cNvPr>
          <p:cNvSpPr>
            <a:spLocks noGrp="1"/>
          </p:cNvSpPr>
          <p:nvPr/>
        </p:nvSpPr>
        <p:spPr>
          <a:xfrm>
            <a:off x="12377739" y="1090510"/>
            <a:ext cx="1755775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None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9" name="Google Shape;507;p22">
            <a:extLst>
              <a:ext uri="{FF2B5EF4-FFF2-40B4-BE49-F238E27FC236}">
                <a16:creationId xmlns:a16="http://schemas.microsoft.com/office/drawing/2014/main" id="{7D6352A9-47F5-C66C-7B3E-8A47D3276A4F}"/>
              </a:ext>
            </a:extLst>
          </p:cNvPr>
          <p:cNvSpPr>
            <a:spLocks noGrp="1"/>
          </p:cNvSpPr>
          <p:nvPr/>
        </p:nvSpPr>
        <p:spPr>
          <a:xfrm>
            <a:off x="12377738" y="1394480"/>
            <a:ext cx="2762801" cy="30397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/>
              <a:buNone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sz="1200" b="0" i="0" u="none" kern="1200" cap="none" spc="0" baseline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sz="1200" b="0" i="0" u="none" kern="1200" cap="none" spc="0" baseline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sz="1200" b="0" i="0" u="none" kern="1200" cap="none" spc="0" baseline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endParaRPr sz="1200" b="0" i="0" u="none" kern="1200" cap="none" spc="0" baseline="0">
              <a:ln>
                <a:noFill/>
              </a:ln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26656" y="6115816"/>
            <a:ext cx="10881360" cy="26463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Fonte: 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-aula — Dia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>
                <a:solidFill>
                  <a:srgbClr val="8A959D"/>
                </a:solidFill>
                <a:latin typeface="Calibri"/>
              </a:rPr>
              <a:t>.</a:t>
            </a:r>
            <a:endParaRPr sz="800" b="0" i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2" name="Marcador de Posição do Número do Diapositivo 1">
            <a:extLst>
              <a:ext uri="{FF2B5EF4-FFF2-40B4-BE49-F238E27FC236}">
                <a16:creationId xmlns:a16="http://schemas.microsoft.com/office/drawing/2014/main" id="{B40B25C3-F0EB-A2C6-D17F-B3EB92AA50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17</a:t>
            </a:fld>
            <a:endParaRPr lang="pt-PT" sz="1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D6F35E-C6E0-7C26-7EDA-C11CFECAFB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40" t="8620" r="19307" b="47523"/>
          <a:stretch>
            <a:fillRect/>
          </a:stretch>
        </p:blipFill>
        <p:spPr>
          <a:xfrm flipH="1">
            <a:off x="2659856" y="4110308"/>
            <a:ext cx="1140655" cy="16385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0B09213-A98E-8FFB-9361-39373647E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32" t="6843" r="40563" b="49300"/>
          <a:stretch>
            <a:fillRect/>
          </a:stretch>
        </p:blipFill>
        <p:spPr>
          <a:xfrm>
            <a:off x="5336269" y="4110308"/>
            <a:ext cx="1294854" cy="163850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7E29747-985A-3E60-EF50-02DC9DBD70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70" t="7346" r="2292" b="48797"/>
          <a:stretch>
            <a:fillRect/>
          </a:stretch>
        </p:blipFill>
        <p:spPr>
          <a:xfrm>
            <a:off x="8151829" y="4110308"/>
            <a:ext cx="910016" cy="163850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42590F8-CCB3-3146-BFC6-C5AD1FB72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2" t="8620" r="62617" b="47523"/>
          <a:stretch>
            <a:fillRect/>
          </a:stretch>
        </p:blipFill>
        <p:spPr>
          <a:xfrm flipH="1">
            <a:off x="10979264" y="4110308"/>
            <a:ext cx="1023429" cy="163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20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83B2E9-D58B-4353-ACB0-8F585C8598C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chemeClr val="bg2"/>
                </a:solidFill>
              </a:rPr>
              <a:t>A </a:t>
            </a:r>
            <a:r>
              <a:rPr err="1">
                <a:solidFill>
                  <a:schemeClr val="bg2"/>
                </a:solidFill>
              </a:rPr>
              <a:t>corrupção</a:t>
            </a:r>
            <a:r>
              <a:rPr>
                <a:solidFill>
                  <a:schemeClr val="bg2"/>
                </a:solidFill>
              </a:rPr>
              <a:t> é</a:t>
            </a:r>
            <a:r>
              <a:rPr lang="pt-PT">
                <a:solidFill>
                  <a:schemeClr val="bg2"/>
                </a:solidFill>
              </a:rPr>
              <a:t> uma forma de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batota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D675A-5A5D-4FEC-B434-C5B2131EB64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 que é, onde acontece e que tamanho 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2121408"/>
            <a:ext cx="10881360" cy="39857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QUE É (NATUREZA)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Usar um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poder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foi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confiado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ganhar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vantagem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quebrando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é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fazer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batota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num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confiaram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ONDE ACONTECE (INCIDÊNCIA)</a:t>
            </a:r>
          </a:p>
          <a:p>
            <a:pPr lvl="0">
              <a:spcAft>
                <a:spcPts val="600"/>
              </a:spcAft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Onde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houver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decisões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sobretudo públicas,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exigência </a:t>
            </a:r>
            <a:r>
              <a:rPr lang="pt-PT" sz="1600" dirty="0">
                <a:solidFill>
                  <a:srgbClr val="26313D"/>
                </a:solidFill>
              </a:rPr>
              <a:t>de regras 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confiança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escola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no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clube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desportivo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empresas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 serviços e organizações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TAMANHO TEM (EXTENSÃO)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Existe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países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das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pequenas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batotas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às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grandes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decisões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spcAft>
                <a:spcPts val="600"/>
              </a:spcAft>
            </a:pPr>
            <a:r>
              <a:rPr lang="pt-PT" sz="1600" dirty="0">
                <a:solidFill>
                  <a:srgbClr val="26313D"/>
                </a:solidFill>
              </a:rPr>
              <a:t>• </a:t>
            </a:r>
            <a:r>
              <a:rPr lang="pt-PT" sz="1600" dirty="0">
                <a:solidFill>
                  <a:srgbClr val="26313D"/>
                </a:solidFill>
                <a:latin typeface="Calibri"/>
              </a:rPr>
              <a:t>Existe em todos os setores: público, privado e social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Mas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atenção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maioria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das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pessoas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cumpre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regras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Conhecer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não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é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suspeitar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todos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é saber 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identificar a injustiça, censurá-la e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defender o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justo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Quanto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mais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gente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joga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limpo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menos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espaço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fica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a </a:t>
            </a:r>
            <a:r>
              <a:rPr kumimoji="0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batota</a:t>
            </a:r>
            <a:r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B8741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BFECE6-29B1-4966-959F-E352B727FE6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chemeClr val="bg2"/>
                </a:solidFill>
              </a:rPr>
              <a:t>Corrupção</a:t>
            </a:r>
            <a:r>
              <a:rPr>
                <a:solidFill>
                  <a:schemeClr val="bg2"/>
                </a:solidFill>
              </a:rPr>
              <a:t>: </a:t>
            </a:r>
            <a:r>
              <a:rPr err="1">
                <a:solidFill>
                  <a:schemeClr val="bg2"/>
                </a:solidFill>
              </a:rPr>
              <a:t>abuso</a:t>
            </a:r>
            <a:r>
              <a:rPr lang="pt-PT">
                <a:solidFill>
                  <a:schemeClr val="bg2"/>
                </a:solidFill>
              </a:rPr>
              <a:t> ou desvio</a:t>
            </a:r>
            <a:r>
              <a:rPr>
                <a:solidFill>
                  <a:schemeClr val="bg2"/>
                </a:solidFill>
              </a:rPr>
              <a:t> de </a:t>
            </a:r>
            <a:r>
              <a:rPr err="1">
                <a:solidFill>
                  <a:schemeClr val="bg2"/>
                </a:solidFill>
              </a:rPr>
              <a:t>poder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87798E12-CB67-5BE4-4D01-A0355CFCB92C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definição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ajuda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a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reconhecer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sem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acusar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6695CF-7F45-4E07-8710-7D17F36ACCCA}"/>
              </a:ext>
            </a:extLst>
          </p:cNvPr>
          <p:cNvSpPr>
            <a:spLocks noGrp="1"/>
          </p:cNvSpPr>
          <p:nvPr/>
        </p:nvSpPr>
        <p:spPr>
          <a:xfrm>
            <a:off x="762000" y="2271480"/>
            <a:ext cx="6208453" cy="3148446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1" i="0" u="none" cap="none" spc="0">
                <a:ln>
                  <a:noFill/>
                </a:ln>
                <a:solidFill>
                  <a:srgbClr val="467886"/>
                </a:solidFill>
                <a:latin typeface="Calibri"/>
                <a:ea typeface="Calibri"/>
                <a:cs typeface="Calibri"/>
              </a:rPr>
              <a:t>ELEMENTOS</a:t>
            </a:r>
            <a:r>
              <a:rPr lang="pt-PT" sz="1600" b="1" i="0" u="none" cap="none" spc="0">
                <a:ln>
                  <a:noFill/>
                </a:ln>
                <a:solidFill>
                  <a:srgbClr val="467886"/>
                </a:solidFill>
                <a:latin typeface="Calibri"/>
                <a:ea typeface="Calibri"/>
                <a:cs typeface="Calibri"/>
              </a:rPr>
              <a:t> (definição em sentido lato = fenómeno corruptivo)</a:t>
            </a:r>
            <a:endParaRPr sz="1600" b="1" i="0" u="none" cap="none" spc="0">
              <a:ln>
                <a:noFill/>
              </a:ln>
              <a:solidFill>
                <a:srgbClr val="467886"/>
              </a:solidFill>
              <a:latin typeface="Calibri"/>
              <a:ea typeface="Calibri"/>
              <a:cs typeface="Calibri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Existe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um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poder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função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responsabilidade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confiados</a:t>
            </a:r>
            <a:r>
              <a:rPr lang="pt-PT"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a uma pessoa</a:t>
            </a:r>
            <a:endParaRPr sz="1600" b="0" i="0" u="none" cap="none" spc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Esse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poder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é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usado</a:t>
            </a:r>
            <a:r>
              <a:rPr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forma </a:t>
            </a:r>
            <a:r>
              <a:rPr sz="1600" b="0" i="0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abusiva</a:t>
            </a:r>
            <a:r>
              <a:rPr lang="pt-PT" sz="1600" b="0" i="0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ou desviante pela pessoa</a:t>
            </a:r>
            <a:endParaRPr sz="2000" b="0" i="0" u="none" kern="1200" cap="none" spc="0" baseline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Alguém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procura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uma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vantagem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indevida</a:t>
            </a:r>
            <a:r>
              <a:rPr sz="1600" b="0">
                <a:solidFill>
                  <a:srgbClr val="26313D"/>
                </a:solidFill>
                <a:latin typeface="Calibri"/>
              </a:rPr>
              <a:t> para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si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ou</a:t>
            </a:r>
            <a:r>
              <a:rPr sz="1600" b="0">
                <a:solidFill>
                  <a:srgbClr val="26313D"/>
                </a:solidFill>
                <a:latin typeface="Calibri"/>
              </a:rPr>
              <a:t> para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terceiro</a:t>
            </a:r>
            <a:r>
              <a:rPr sz="1600" b="0">
                <a:solidFill>
                  <a:srgbClr val="26313D"/>
                </a:solidFill>
                <a:latin typeface="Calibri"/>
              </a:rPr>
              <a:t>.</a:t>
            </a:r>
            <a:endParaRPr sz="2000" b="0" i="0" u="none" kern="1200" cap="none" spc="0" baseline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900"/>
              </a:spcBef>
              <a:spcAft>
                <a:spcPts val="300"/>
              </a:spcAft>
              <a:buClrTx/>
              <a:buSzTx/>
              <a:buFontTx/>
              <a:buNone/>
            </a:pPr>
            <a:endParaRPr sz="2000" b="0" i="0" u="none" kern="1200" cap="none" spc="0" baseline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sz="1600" b="1" i="0" u="none" cap="none" spc="0">
                <a:ln>
                  <a:noFill/>
                </a:ln>
                <a:solidFill>
                  <a:srgbClr val="C88A1E"/>
                </a:solidFill>
                <a:latin typeface="Calibri"/>
                <a:ea typeface="Calibri"/>
                <a:cs typeface="Calibri"/>
              </a:rPr>
              <a:t>EXEMPLOS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lang="pt-PT" sz="160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- 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Trocar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votos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por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favores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lang="pt-PT" sz="1600" i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-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Favorecer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amigos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numa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decisão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exige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imparcialidade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182563" marR="0" lvl="0" indent="-182563" algn="l" defTabSz="914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</a:pPr>
            <a:r>
              <a:rPr lang="pt-PT" sz="1600" i="1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-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Desviar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dinheiro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um </a:t>
            </a:r>
            <a:r>
              <a:rPr sz="1600" b="0" i="1" u="none" cap="none" spc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projeto</a:t>
            </a:r>
            <a:r>
              <a:rPr sz="1600" b="0" i="1" u="none" cap="none" spc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BDF5481-62B4-4DE9-8911-1305E35837FE}"/>
              </a:ext>
            </a:extLst>
          </p:cNvPr>
          <p:cNvSpPr>
            <a:spLocks noGrp="1"/>
          </p:cNvSpPr>
          <p:nvPr/>
        </p:nvSpPr>
        <p:spPr>
          <a:xfrm>
            <a:off x="7588061" y="1560335"/>
            <a:ext cx="3934838" cy="2313700"/>
          </a:xfrm>
          <a:prstGeom prst="roundRect">
            <a:avLst/>
          </a:prstGeom>
          <a:solidFill>
            <a:srgbClr val="8A3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AACD08-DD61-4875-AB02-6042914E6F2C}"/>
              </a:ext>
            </a:extLst>
          </p:cNvPr>
          <p:cNvSpPr>
            <a:spLocks noGrp="1"/>
          </p:cNvSpPr>
          <p:nvPr/>
        </p:nvSpPr>
        <p:spPr>
          <a:xfrm>
            <a:off x="7965509" y="1751808"/>
            <a:ext cx="3179942" cy="1878976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sz="1600" b="1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PORQUE IMPORTA</a:t>
            </a: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Prejudica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quem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cumpre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as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regras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</a:t>
            </a:r>
            <a:endParaRPr sz="2000" b="0" i="0" u="none" kern="1200" cap="none" spc="0" baseline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sz="1600" b="0">
                <a:solidFill>
                  <a:srgbClr val="FFFFFF"/>
                </a:solidFill>
                <a:latin typeface="Calibri"/>
              </a:rPr>
              <a:t>• </a:t>
            </a:r>
            <a:r>
              <a:rPr sz="1600" b="0" err="1">
                <a:solidFill>
                  <a:srgbClr val="FFFFFF"/>
                </a:solidFill>
                <a:latin typeface="Calibri"/>
              </a:rPr>
              <a:t>Retira</a:t>
            </a:r>
            <a:r>
              <a:rPr lang="pt-PT" sz="1600" b="0">
                <a:solidFill>
                  <a:srgbClr val="FFFFFF"/>
                </a:solidFill>
                <a:latin typeface="Calibri"/>
              </a:rPr>
              <a:t>/desvia</a:t>
            </a:r>
            <a:r>
              <a:rPr sz="1600" b="0">
                <a:solidFill>
                  <a:srgbClr val="FFFFFF"/>
                </a:solidFill>
                <a:latin typeface="Calibri"/>
              </a:rPr>
              <a:t> </a:t>
            </a:r>
            <a:r>
              <a:rPr sz="1600" b="0" err="1">
                <a:solidFill>
                  <a:srgbClr val="FFFFFF"/>
                </a:solidFill>
                <a:latin typeface="Calibri"/>
              </a:rPr>
              <a:t>recursos</a:t>
            </a:r>
            <a:r>
              <a:rPr sz="1600" b="0">
                <a:solidFill>
                  <a:srgbClr val="FFFFFF"/>
                </a:solidFill>
                <a:latin typeface="Calibri"/>
              </a:rPr>
              <a:t> </a:t>
            </a:r>
            <a:r>
              <a:rPr lang="pt-PT" sz="1600" b="0">
                <a:solidFill>
                  <a:srgbClr val="FFFFFF"/>
                </a:solidFill>
                <a:latin typeface="Calibri"/>
              </a:rPr>
              <a:t>destinados </a:t>
            </a:r>
            <a:r>
              <a:rPr sz="1600" b="0" err="1">
                <a:solidFill>
                  <a:srgbClr val="FFFFFF"/>
                </a:solidFill>
                <a:latin typeface="Calibri"/>
              </a:rPr>
              <a:t>ao</a:t>
            </a:r>
            <a:r>
              <a:rPr sz="1600" b="0">
                <a:solidFill>
                  <a:srgbClr val="FFFFFF"/>
                </a:solidFill>
                <a:latin typeface="Calibri"/>
              </a:rPr>
              <a:t> </a:t>
            </a:r>
            <a:r>
              <a:rPr sz="1600" b="0" err="1">
                <a:solidFill>
                  <a:srgbClr val="FFFFFF"/>
                </a:solidFill>
                <a:latin typeface="Calibri"/>
              </a:rPr>
              <a:t>bem</a:t>
            </a:r>
            <a:r>
              <a:rPr sz="1600" b="0">
                <a:solidFill>
                  <a:srgbClr val="FFFFFF"/>
                </a:solidFill>
                <a:latin typeface="Calibri"/>
              </a:rPr>
              <a:t> </a:t>
            </a:r>
            <a:r>
              <a:rPr sz="1600" b="0" err="1">
                <a:solidFill>
                  <a:srgbClr val="FFFFFF"/>
                </a:solidFill>
                <a:latin typeface="Calibri"/>
              </a:rPr>
              <a:t>comum</a:t>
            </a:r>
            <a:r>
              <a:rPr sz="1600" b="0">
                <a:solidFill>
                  <a:srgbClr val="FFFFFF"/>
                </a:solidFill>
                <a:latin typeface="Calibri"/>
              </a:rPr>
              <a:t>.</a:t>
            </a:r>
            <a:endParaRPr sz="1200" b="0" i="0" u="none" kern="1200" cap="none" spc="0" baseline="0">
              <a:ln>
                <a:noFill/>
              </a:ln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just" defTabSz="9144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</a:pP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Enfraquece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o </a:t>
            </a:r>
            <a:r>
              <a:rPr lang="pt-PT"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reconhecimento do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mérito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e a </a:t>
            </a:r>
            <a:r>
              <a:rPr sz="1600" b="0" i="0" u="none" cap="none" spc="0" err="1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confiança</a:t>
            </a:r>
            <a:r>
              <a:rPr sz="1600" b="0" i="0" u="none" cap="none" spc="0">
                <a:ln>
                  <a:noFill/>
                </a:ln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.</a:t>
            </a:r>
            <a:endParaRPr b="1" u="none" cap="none" spc="0">
              <a:ln>
                <a:noFill/>
              </a:ln>
              <a:solidFill>
                <a:srgbClr val="CFE6E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120BC90-3C25-DA52-D78A-4AED6137C6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19</a:t>
            </a:fld>
            <a:endParaRPr lang="pt-PT" sz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6BF69-250C-75E9-A16C-0026B96EDF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97" t="52048" r="60945" b="5274"/>
          <a:stretch>
            <a:fillRect/>
          </a:stretch>
        </p:blipFill>
        <p:spPr>
          <a:xfrm>
            <a:off x="7370669" y="3931212"/>
            <a:ext cx="1120887" cy="1472477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72401315-2FA0-56EB-BFBD-0EEB833C7B3B}"/>
              </a:ext>
            </a:extLst>
          </p:cNvPr>
          <p:cNvSpPr/>
          <p:nvPr/>
        </p:nvSpPr>
        <p:spPr>
          <a:xfrm flipH="1">
            <a:off x="8841233" y="4223758"/>
            <a:ext cx="2540748" cy="887384"/>
          </a:xfrm>
          <a:prstGeom prst="wedgeRoundRectCallout">
            <a:avLst>
              <a:gd name="adj1" fmla="val 61190"/>
              <a:gd name="adj2" fmla="val 12865"/>
              <a:gd name="adj3" fmla="val 16667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3F933AB5-210F-7BAA-C5BF-BD03B99CBB8B}"/>
              </a:ext>
            </a:extLst>
          </p:cNvPr>
          <p:cNvSpPr>
            <a:spLocks noGrp="1"/>
          </p:cNvSpPr>
          <p:nvPr/>
        </p:nvSpPr>
        <p:spPr>
          <a:xfrm>
            <a:off x="8888858" y="4324252"/>
            <a:ext cx="2389137" cy="68634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u="none" cap="none" spc="0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u="none" cap="none" spc="0" err="1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integridade</a:t>
            </a:r>
            <a:r>
              <a:rPr b="1" u="none" cap="none" spc="0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u="none" cap="none" spc="0" err="1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constrói</a:t>
            </a:r>
            <a:r>
              <a:rPr lang="pt-PT" b="1" u="none" cap="none" spc="0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,</a:t>
            </a:r>
            <a:r>
              <a:rPr b="1" u="none" cap="none" spc="0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</a:t>
            </a:r>
            <a:endParaRPr lang="pt-PT" b="1" u="none" cap="none" spc="0">
              <a:ln>
                <a:noFill/>
              </a:ln>
              <a:solidFill>
                <a:schemeClr val="bg2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="1" u="none" cap="none" spc="0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a </a:t>
            </a:r>
            <a:r>
              <a:rPr b="1" u="none" cap="none" spc="0" err="1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corrupção</a:t>
            </a:r>
            <a:r>
              <a:rPr b="1" u="none" cap="none" spc="0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 </a:t>
            </a:r>
            <a:r>
              <a:rPr b="1" u="none" cap="none" spc="0" err="1">
                <a:ln>
                  <a:noFill/>
                </a:ln>
                <a:solidFill>
                  <a:schemeClr val="bg2"/>
                </a:solidFill>
                <a:latin typeface="Calibri"/>
                <a:ea typeface="Calibri"/>
                <a:cs typeface="Calibri"/>
              </a:rPr>
              <a:t>destrói</a:t>
            </a:r>
            <a:endParaRPr b="1" u="none" cap="none" spc="0">
              <a:ln>
                <a:noFill/>
              </a:ln>
              <a:solidFill>
                <a:schemeClr val="bg2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9480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">
            <a:extLst>
              <a:ext uri="{FF2B5EF4-FFF2-40B4-BE49-F238E27FC236}">
                <a16:creationId xmlns:a16="http://schemas.microsoft.com/office/drawing/2014/main" id="{BB7AE1BF-DBE9-4745-833E-A72AB598376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60960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75" b="1" i="0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3675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Quatro situações hipotéticas na escola</a:t>
            </a:r>
          </a:p>
        </p:txBody>
      </p:sp>
      <p:sp>
        <p:nvSpPr>
          <p:cNvPr id="5" name="Subtítulo">
            <a:extLst>
              <a:ext uri="{FF2B5EF4-FFF2-40B4-BE49-F238E27FC236}">
                <a16:creationId xmlns:a16="http://schemas.microsoft.com/office/drawing/2014/main" id="{EA38E734-E6C4-4ECF-BBFA-1451722D6196}"/>
              </a:ext>
            </a:extLst>
          </p:cNvPr>
          <p:cNvSpPr>
            <a:spLocks noGrp="1"/>
          </p:cNvSpPr>
          <p:nvPr/>
        </p:nvSpPr>
        <p:spPr>
          <a:xfrm>
            <a:off x="685800" y="1371600"/>
            <a:ext cx="10820400" cy="3619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1" i="1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2250" b="1" i="1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Poder confiado, uso abusivo, vantagem indevida: aplica a definição a cada caso</a:t>
            </a:r>
          </a:p>
        </p:txBody>
      </p:sp>
      <p:sp>
        <p:nvSpPr>
          <p:cNvPr id="8" name="Exemplo 1 - número">
            <a:extLst>
              <a:ext uri="{FF2B5EF4-FFF2-40B4-BE49-F238E27FC236}">
                <a16:creationId xmlns:a16="http://schemas.microsoft.com/office/drawing/2014/main" id="{A3C42179-FF19-4B95-B907-5BC36F6C59A0}"/>
              </a:ext>
            </a:extLst>
          </p:cNvPr>
          <p:cNvSpPr>
            <a:spLocks noGrp="1"/>
          </p:cNvSpPr>
          <p:nvPr/>
        </p:nvSpPr>
        <p:spPr>
          <a:xfrm>
            <a:off x="781050" y="2362200"/>
            <a:ext cx="381000" cy="381000"/>
          </a:xfrm>
          <a:prstGeom prst="ellipse">
            <a:avLst/>
          </a:prstGeom>
          <a:solidFill>
            <a:srgbClr val="2FA4A9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9" name="Exemplo 1 - título">
            <a:extLst>
              <a:ext uri="{FF2B5EF4-FFF2-40B4-BE49-F238E27FC236}">
                <a16:creationId xmlns:a16="http://schemas.microsoft.com/office/drawing/2014/main" id="{ADB92491-4EA8-4AA5-97E1-95FFF0C36399}"/>
              </a:ext>
            </a:extLst>
          </p:cNvPr>
          <p:cNvSpPr>
            <a:spLocks noGrp="1"/>
          </p:cNvSpPr>
          <p:nvPr/>
        </p:nvSpPr>
        <p:spPr>
          <a:xfrm>
            <a:off x="1333500" y="2266950"/>
            <a:ext cx="5857875" cy="23812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425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DINHEIRO DA VISITA</a:t>
            </a:r>
          </a:p>
        </p:txBody>
      </p:sp>
      <p:sp>
        <p:nvSpPr>
          <p:cNvPr id="10" name="Exemplo 1 - situação">
            <a:extLst>
              <a:ext uri="{FF2B5EF4-FFF2-40B4-BE49-F238E27FC236}">
                <a16:creationId xmlns:a16="http://schemas.microsoft.com/office/drawing/2014/main" id="{5C77BD58-28DA-4C7E-8065-6D34AD710AA6}"/>
              </a:ext>
            </a:extLst>
          </p:cNvPr>
          <p:cNvSpPr>
            <a:spLocks noGrp="1"/>
          </p:cNvSpPr>
          <p:nvPr/>
        </p:nvSpPr>
        <p:spPr>
          <a:xfrm>
            <a:off x="1333500" y="2495550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88" b="0" i="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38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Quem guarda o dinheiro da turma usa uma parte para comprar algo para si.</a:t>
            </a:r>
          </a:p>
        </p:txBody>
      </p:sp>
      <p:sp>
        <p:nvSpPr>
          <p:cNvPr id="11" name="Exemplo 1 - separador">
            <a:extLst>
              <a:ext uri="{FF2B5EF4-FFF2-40B4-BE49-F238E27FC236}">
                <a16:creationId xmlns:a16="http://schemas.microsoft.com/office/drawing/2014/main" id="{B8CFFF73-6713-4434-8564-82E298308C6B}"/>
              </a:ext>
            </a:extLst>
          </p:cNvPr>
          <p:cNvSpPr>
            <a:spLocks noGrp="1"/>
          </p:cNvSpPr>
          <p:nvPr/>
        </p:nvSpPr>
        <p:spPr>
          <a:xfrm>
            <a:off x="1333500" y="2971800"/>
            <a:ext cx="5905500" cy="0"/>
          </a:xfrm>
          <a:prstGeom prst="line">
            <a:avLst/>
          </a:prstGeom>
          <a:noFill/>
          <a:ln w="9525">
            <a:solidFill>
              <a:srgbClr val="D6E2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xemplo 2 - número">
            <a:extLst>
              <a:ext uri="{FF2B5EF4-FFF2-40B4-BE49-F238E27FC236}">
                <a16:creationId xmlns:a16="http://schemas.microsoft.com/office/drawing/2014/main" id="{65DB5F56-0755-4CC6-A583-319671F81EB8}"/>
              </a:ext>
            </a:extLst>
          </p:cNvPr>
          <p:cNvSpPr>
            <a:spLocks noGrp="1"/>
          </p:cNvSpPr>
          <p:nvPr/>
        </p:nvSpPr>
        <p:spPr>
          <a:xfrm>
            <a:off x="781050" y="3133725"/>
            <a:ext cx="381000" cy="38100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3" name="Exemplo 2 - título">
            <a:extLst>
              <a:ext uri="{FF2B5EF4-FFF2-40B4-BE49-F238E27FC236}">
                <a16:creationId xmlns:a16="http://schemas.microsoft.com/office/drawing/2014/main" id="{CA9AC585-6B62-4C64-A7DE-E9F90EFFD6EB}"/>
              </a:ext>
            </a:extLst>
          </p:cNvPr>
          <p:cNvSpPr>
            <a:spLocks noGrp="1"/>
          </p:cNvSpPr>
          <p:nvPr/>
        </p:nvSpPr>
        <p:spPr>
          <a:xfrm>
            <a:off x="1333500" y="3038475"/>
            <a:ext cx="5857875" cy="23812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F7AB35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425" b="1" i="0" u="none" strike="noStrike" kern="1200" cap="none" spc="0" normalizeH="0" baseline="0" noProof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LUGAR NA EQUIPA</a:t>
            </a:r>
          </a:p>
        </p:txBody>
      </p:sp>
      <p:sp>
        <p:nvSpPr>
          <p:cNvPr id="14" name="Exemplo 2 - situação">
            <a:extLst>
              <a:ext uri="{FF2B5EF4-FFF2-40B4-BE49-F238E27FC236}">
                <a16:creationId xmlns:a16="http://schemas.microsoft.com/office/drawing/2014/main" id="{675CD94F-52FB-4D89-AAA5-7CC488D20369}"/>
              </a:ext>
            </a:extLst>
          </p:cNvPr>
          <p:cNvSpPr>
            <a:spLocks noGrp="1"/>
          </p:cNvSpPr>
          <p:nvPr/>
        </p:nvSpPr>
        <p:spPr>
          <a:xfrm>
            <a:off x="1333500" y="3267075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88" b="0" i="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38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 capitão promete um lugar a quem lhe der um presente.</a:t>
            </a:r>
          </a:p>
        </p:txBody>
      </p:sp>
      <p:sp>
        <p:nvSpPr>
          <p:cNvPr id="15" name="Exemplo 2 - separador">
            <a:extLst>
              <a:ext uri="{FF2B5EF4-FFF2-40B4-BE49-F238E27FC236}">
                <a16:creationId xmlns:a16="http://schemas.microsoft.com/office/drawing/2014/main" id="{B40C4340-ADA9-4C95-80CC-DCD3D6F7ECBF}"/>
              </a:ext>
            </a:extLst>
          </p:cNvPr>
          <p:cNvSpPr>
            <a:spLocks noGrp="1"/>
          </p:cNvSpPr>
          <p:nvPr/>
        </p:nvSpPr>
        <p:spPr>
          <a:xfrm>
            <a:off x="1333500" y="3743325"/>
            <a:ext cx="5905500" cy="0"/>
          </a:xfrm>
          <a:prstGeom prst="line">
            <a:avLst/>
          </a:prstGeom>
          <a:noFill/>
          <a:ln w="9525">
            <a:solidFill>
              <a:srgbClr val="D6E2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xemplo 3 - número">
            <a:extLst>
              <a:ext uri="{FF2B5EF4-FFF2-40B4-BE49-F238E27FC236}">
                <a16:creationId xmlns:a16="http://schemas.microsoft.com/office/drawing/2014/main" id="{C5E52DD3-A4BC-4398-B51D-69D071692050}"/>
              </a:ext>
            </a:extLst>
          </p:cNvPr>
          <p:cNvSpPr>
            <a:spLocks noGrp="1"/>
          </p:cNvSpPr>
          <p:nvPr/>
        </p:nvSpPr>
        <p:spPr>
          <a:xfrm>
            <a:off x="781050" y="3905250"/>
            <a:ext cx="381000" cy="381000"/>
          </a:xfrm>
          <a:prstGeom prst="ellipse">
            <a:avLst/>
          </a:prstGeom>
          <a:solidFill>
            <a:srgbClr val="2FA4A9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7" name="Exemplo 3 - título">
            <a:extLst>
              <a:ext uri="{FF2B5EF4-FFF2-40B4-BE49-F238E27FC236}">
                <a16:creationId xmlns:a16="http://schemas.microsoft.com/office/drawing/2014/main" id="{68ED7020-0E6F-4F60-BCEC-8874F7419DD1}"/>
              </a:ext>
            </a:extLst>
          </p:cNvPr>
          <p:cNvSpPr>
            <a:spLocks noGrp="1"/>
          </p:cNvSpPr>
          <p:nvPr/>
        </p:nvSpPr>
        <p:spPr>
          <a:xfrm>
            <a:off x="1333500" y="3810000"/>
            <a:ext cx="5857875" cy="23812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425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TABLETS DA ESCOLA</a:t>
            </a:r>
          </a:p>
        </p:txBody>
      </p:sp>
      <p:sp>
        <p:nvSpPr>
          <p:cNvPr id="18" name="Exemplo 3 - situação">
            <a:extLst>
              <a:ext uri="{FF2B5EF4-FFF2-40B4-BE49-F238E27FC236}">
                <a16:creationId xmlns:a16="http://schemas.microsoft.com/office/drawing/2014/main" id="{43ED1DD4-D30B-4C8F-AC74-8B0A93A503F1}"/>
              </a:ext>
            </a:extLst>
          </p:cNvPr>
          <p:cNvSpPr>
            <a:spLocks noGrp="1"/>
          </p:cNvSpPr>
          <p:nvPr/>
        </p:nvSpPr>
        <p:spPr>
          <a:xfrm>
            <a:off x="1333500" y="4038600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88" b="0" i="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38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Quem os distribui reserva os melhores para os amigos que lhe fazem favores.</a:t>
            </a:r>
          </a:p>
        </p:txBody>
      </p:sp>
      <p:sp>
        <p:nvSpPr>
          <p:cNvPr id="19" name="Exemplo 3 - separador">
            <a:extLst>
              <a:ext uri="{FF2B5EF4-FFF2-40B4-BE49-F238E27FC236}">
                <a16:creationId xmlns:a16="http://schemas.microsoft.com/office/drawing/2014/main" id="{51D82680-F863-4E3C-AE39-CA903A6E0661}"/>
              </a:ext>
            </a:extLst>
          </p:cNvPr>
          <p:cNvSpPr>
            <a:spLocks noGrp="1"/>
          </p:cNvSpPr>
          <p:nvPr/>
        </p:nvSpPr>
        <p:spPr>
          <a:xfrm>
            <a:off x="1333500" y="4514850"/>
            <a:ext cx="5905500" cy="0"/>
          </a:xfrm>
          <a:prstGeom prst="line">
            <a:avLst/>
          </a:prstGeom>
          <a:noFill/>
          <a:ln w="9525">
            <a:solidFill>
              <a:srgbClr val="D6E2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xemplo 4 - número">
            <a:extLst>
              <a:ext uri="{FF2B5EF4-FFF2-40B4-BE49-F238E27FC236}">
                <a16:creationId xmlns:a16="http://schemas.microsoft.com/office/drawing/2014/main" id="{9BE8CB26-845F-4278-B340-4111340A7CD6}"/>
              </a:ext>
            </a:extLst>
          </p:cNvPr>
          <p:cNvSpPr>
            <a:spLocks noGrp="1"/>
          </p:cNvSpPr>
          <p:nvPr/>
        </p:nvSpPr>
        <p:spPr>
          <a:xfrm>
            <a:off x="781050" y="4676775"/>
            <a:ext cx="381000" cy="38100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21" name="Exemplo 4 - título">
            <a:extLst>
              <a:ext uri="{FF2B5EF4-FFF2-40B4-BE49-F238E27FC236}">
                <a16:creationId xmlns:a16="http://schemas.microsoft.com/office/drawing/2014/main" id="{D9145F85-5B12-4D20-BA64-108ED1338256}"/>
              </a:ext>
            </a:extLst>
          </p:cNvPr>
          <p:cNvSpPr>
            <a:spLocks noGrp="1"/>
          </p:cNvSpPr>
          <p:nvPr/>
        </p:nvSpPr>
        <p:spPr>
          <a:xfrm>
            <a:off x="1333500" y="4581525"/>
            <a:ext cx="5857875" cy="23812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F7AB35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425" b="1" i="0" u="none" strike="noStrike" kern="1200" cap="none" spc="0" normalizeH="0" baseline="0" noProof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COMPRA PARA A ESCOLA</a:t>
            </a:r>
          </a:p>
        </p:txBody>
      </p:sp>
      <p:sp>
        <p:nvSpPr>
          <p:cNvPr id="22" name="Exemplo 4 - situação">
            <a:extLst>
              <a:ext uri="{FF2B5EF4-FFF2-40B4-BE49-F238E27FC236}">
                <a16:creationId xmlns:a16="http://schemas.microsoft.com/office/drawing/2014/main" id="{31B9B561-0820-4748-ADD1-29C9ABD84F0B}"/>
              </a:ext>
            </a:extLst>
          </p:cNvPr>
          <p:cNvSpPr>
            <a:spLocks noGrp="1"/>
          </p:cNvSpPr>
          <p:nvPr/>
        </p:nvSpPr>
        <p:spPr>
          <a:xfrm>
            <a:off x="1333500" y="4810125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88" b="0" i="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38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Um adulto responsável escolhe a empresa de um familiar e recebe uma vantagem.</a:t>
            </a:r>
          </a:p>
        </p:txBody>
      </p:sp>
      <p:sp>
        <p:nvSpPr>
          <p:cNvPr id="23" name="Painel Faz o teste">
            <a:extLst>
              <a:ext uri="{FF2B5EF4-FFF2-40B4-BE49-F238E27FC236}">
                <a16:creationId xmlns:a16="http://schemas.microsoft.com/office/drawing/2014/main" id="{6840D0BE-39F6-4D34-9605-B077048AE8F2}"/>
              </a:ext>
            </a:extLst>
          </p:cNvPr>
          <p:cNvSpPr>
            <a:spLocks noGrp="1"/>
          </p:cNvSpPr>
          <p:nvPr/>
        </p:nvSpPr>
        <p:spPr>
          <a:xfrm>
            <a:off x="7581900" y="2286000"/>
            <a:ext cx="3943350" cy="3457575"/>
          </a:xfrm>
          <a:prstGeom prst="roundRect">
            <a:avLst>
              <a:gd name="adj" fmla="val 6612"/>
            </a:avLst>
          </a:prstGeom>
          <a:solidFill>
            <a:srgbClr val="04547F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Faz o teste - título">
            <a:extLst>
              <a:ext uri="{FF2B5EF4-FFF2-40B4-BE49-F238E27FC236}">
                <a16:creationId xmlns:a16="http://schemas.microsoft.com/office/drawing/2014/main" id="{4614FE0C-3815-4C78-A02F-18846B693BA2}"/>
              </a:ext>
            </a:extLst>
          </p:cNvPr>
          <p:cNvSpPr>
            <a:spLocks noGrp="1"/>
          </p:cNvSpPr>
          <p:nvPr/>
        </p:nvSpPr>
        <p:spPr>
          <a:xfrm>
            <a:off x="7962900" y="2533650"/>
            <a:ext cx="3181350" cy="34290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9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FAZ O TESTE</a:t>
            </a:r>
          </a:p>
        </p:txBody>
      </p:sp>
      <p:sp>
        <p:nvSpPr>
          <p:cNvPr id="25" name="Faz o teste - sublinhado">
            <a:extLst>
              <a:ext uri="{FF2B5EF4-FFF2-40B4-BE49-F238E27FC236}">
                <a16:creationId xmlns:a16="http://schemas.microsoft.com/office/drawing/2014/main" id="{3A2AC5EB-FD33-4409-B502-FD31FB793512}"/>
              </a:ext>
            </a:extLst>
          </p:cNvPr>
          <p:cNvSpPr>
            <a:spLocks noGrp="1"/>
          </p:cNvSpPr>
          <p:nvPr/>
        </p:nvSpPr>
        <p:spPr>
          <a:xfrm>
            <a:off x="8782050" y="2933700"/>
            <a:ext cx="1543050" cy="0"/>
          </a:xfrm>
          <a:prstGeom prst="line">
            <a:avLst/>
          </a:prstGeom>
          <a:noFill/>
          <a:ln w="28575">
            <a:solidFill>
              <a:srgbClr val="F7AB3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Pergunta 1 - número">
            <a:extLst>
              <a:ext uri="{FF2B5EF4-FFF2-40B4-BE49-F238E27FC236}">
                <a16:creationId xmlns:a16="http://schemas.microsoft.com/office/drawing/2014/main" id="{4377CFBA-3FA8-4821-AE8F-FB2CAC9CD942}"/>
              </a:ext>
            </a:extLst>
          </p:cNvPr>
          <p:cNvSpPr>
            <a:spLocks noGrp="1"/>
          </p:cNvSpPr>
          <p:nvPr/>
        </p:nvSpPr>
        <p:spPr>
          <a:xfrm>
            <a:off x="7886700" y="3124200"/>
            <a:ext cx="285750" cy="28575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27" name="Pergunta 1">
            <a:extLst>
              <a:ext uri="{FF2B5EF4-FFF2-40B4-BE49-F238E27FC236}">
                <a16:creationId xmlns:a16="http://schemas.microsoft.com/office/drawing/2014/main" id="{387BD4D3-3D86-46A2-BABE-6CC869D0183E}"/>
              </a:ext>
            </a:extLst>
          </p:cNvPr>
          <p:cNvSpPr>
            <a:spLocks noGrp="1"/>
          </p:cNvSpPr>
          <p:nvPr/>
        </p:nvSpPr>
        <p:spPr>
          <a:xfrm>
            <a:off x="8315325" y="3114675"/>
            <a:ext cx="27908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 responsabilidade foi confiada?</a:t>
            </a:r>
          </a:p>
        </p:txBody>
      </p:sp>
      <p:sp>
        <p:nvSpPr>
          <p:cNvPr id="28" name="Pergunta 2 - número">
            <a:extLst>
              <a:ext uri="{FF2B5EF4-FFF2-40B4-BE49-F238E27FC236}">
                <a16:creationId xmlns:a16="http://schemas.microsoft.com/office/drawing/2014/main" id="{A6B33B46-F7DA-42FF-906B-6249410FFD5B}"/>
              </a:ext>
            </a:extLst>
          </p:cNvPr>
          <p:cNvSpPr>
            <a:spLocks noGrp="1"/>
          </p:cNvSpPr>
          <p:nvPr/>
        </p:nvSpPr>
        <p:spPr>
          <a:xfrm>
            <a:off x="7886700" y="3590925"/>
            <a:ext cx="285750" cy="28575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29" name="Pergunta 2">
            <a:extLst>
              <a:ext uri="{FF2B5EF4-FFF2-40B4-BE49-F238E27FC236}">
                <a16:creationId xmlns:a16="http://schemas.microsoft.com/office/drawing/2014/main" id="{97095E62-7C72-4571-84AF-9AEB8B660E98}"/>
              </a:ext>
            </a:extLst>
          </p:cNvPr>
          <p:cNvSpPr>
            <a:spLocks noGrp="1"/>
          </p:cNvSpPr>
          <p:nvPr/>
        </p:nvSpPr>
        <p:spPr>
          <a:xfrm>
            <a:off x="8315325" y="3581400"/>
            <a:ext cx="27908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Como foi usada de forma abusiva?</a:t>
            </a:r>
          </a:p>
        </p:txBody>
      </p:sp>
      <p:sp>
        <p:nvSpPr>
          <p:cNvPr id="30" name="Pergunta 3 - número">
            <a:extLst>
              <a:ext uri="{FF2B5EF4-FFF2-40B4-BE49-F238E27FC236}">
                <a16:creationId xmlns:a16="http://schemas.microsoft.com/office/drawing/2014/main" id="{BD5CEAA3-1D07-474E-801B-99A0C91CF99C}"/>
              </a:ext>
            </a:extLst>
          </p:cNvPr>
          <p:cNvSpPr>
            <a:spLocks noGrp="1"/>
          </p:cNvSpPr>
          <p:nvPr/>
        </p:nvSpPr>
        <p:spPr>
          <a:xfrm>
            <a:off x="7886700" y="4057650"/>
            <a:ext cx="285750" cy="28575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31" name="Pergunta 3">
            <a:extLst>
              <a:ext uri="{FF2B5EF4-FFF2-40B4-BE49-F238E27FC236}">
                <a16:creationId xmlns:a16="http://schemas.microsoft.com/office/drawing/2014/main" id="{B0757644-7F75-4BFB-B554-4BA757CB251E}"/>
              </a:ext>
            </a:extLst>
          </p:cNvPr>
          <p:cNvSpPr>
            <a:spLocks noGrp="1"/>
          </p:cNvSpPr>
          <p:nvPr/>
        </p:nvSpPr>
        <p:spPr>
          <a:xfrm>
            <a:off x="8315325" y="4048125"/>
            <a:ext cx="32099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Quem </a:t>
            </a:r>
            <a:r>
              <a:rPr kumimoji="0" sz="1425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recebeu</a:t>
            </a: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425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vantagem</a:t>
            </a: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425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indevida</a:t>
            </a: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32" name="Pergunta 4 - número">
            <a:extLst>
              <a:ext uri="{FF2B5EF4-FFF2-40B4-BE49-F238E27FC236}">
                <a16:creationId xmlns:a16="http://schemas.microsoft.com/office/drawing/2014/main" id="{AB71DDCD-7B64-4546-9E2C-90D35AA90EFF}"/>
              </a:ext>
            </a:extLst>
          </p:cNvPr>
          <p:cNvSpPr>
            <a:spLocks noGrp="1"/>
          </p:cNvSpPr>
          <p:nvPr/>
        </p:nvSpPr>
        <p:spPr>
          <a:xfrm>
            <a:off x="7886700" y="4524375"/>
            <a:ext cx="285750" cy="28575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90" name="Pergunta 5 - número"/>
          <p:cNvSpPr>
            <a:spLocks noGrp="1"/>
          </p:cNvSpPr>
          <p:nvPr/>
        </p:nvSpPr>
        <p:spPr>
          <a:xfrm>
            <a:off x="7886700" y="4991100"/>
            <a:ext cx="285750" cy="28575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5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33" name="Pergunta 4">
            <a:extLst>
              <a:ext uri="{FF2B5EF4-FFF2-40B4-BE49-F238E27FC236}">
                <a16:creationId xmlns:a16="http://schemas.microsoft.com/office/drawing/2014/main" id="{370EBA91-96E7-42E8-BEBD-8F5B2190F0E5}"/>
              </a:ext>
            </a:extLst>
          </p:cNvPr>
          <p:cNvSpPr>
            <a:spLocks noGrp="1"/>
          </p:cNvSpPr>
          <p:nvPr/>
        </p:nvSpPr>
        <p:spPr>
          <a:xfrm>
            <a:off x="8315325" y="4514850"/>
            <a:ext cx="27908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Quem ficou prejudicado?</a:t>
            </a:r>
          </a:p>
        </p:txBody>
      </p:sp>
      <p:sp>
        <p:nvSpPr>
          <p:cNvPr id="91" name="Pergunta 5"/>
          <p:cNvSpPr>
            <a:spLocks noGrp="1"/>
          </p:cNvSpPr>
          <p:nvPr/>
        </p:nvSpPr>
        <p:spPr>
          <a:xfrm>
            <a:off x="8315325" y="4981575"/>
            <a:ext cx="27908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 forma é: desvio, corrupção, troca de favores ou nepotismo?</a:t>
            </a:r>
          </a:p>
        </p:txBody>
      </p:sp>
      <p:sp>
        <p:nvSpPr>
          <p:cNvPr id="36" name="Exemplos hipotéticos">
            <a:extLst>
              <a:ext uri="{FF2B5EF4-FFF2-40B4-BE49-F238E27FC236}">
                <a16:creationId xmlns:a16="http://schemas.microsoft.com/office/drawing/2014/main" id="{00FA9F4E-9ED8-4BB5-B800-725A98F966D1}"/>
              </a:ext>
            </a:extLst>
          </p:cNvPr>
          <p:cNvSpPr>
            <a:spLocks noGrp="1"/>
          </p:cNvSpPr>
          <p:nvPr/>
        </p:nvSpPr>
        <p:spPr>
          <a:xfrm>
            <a:off x="1381125" y="5565445"/>
            <a:ext cx="5905500" cy="3238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38" b="0" i="1">
                <a:solidFill>
                  <a:srgbClr val="5C6873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238" b="0" i="1" u="none" strike="noStrike" kern="1200" cap="none" spc="0" normalizeH="0" baseline="0" noProof="0">
                <a:ln>
                  <a:noFill/>
                </a:ln>
                <a:solidFill>
                  <a:srgbClr val="5C687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Situações hipotéticas: o objetivo é reconhecer o mecanismo, não acusar pessoas.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6FF1EF2-A5F2-4C7B-0F92-D208BC6CF2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552" t="8753" r="17790" b="48569"/>
          <a:stretch>
            <a:fillRect/>
          </a:stretch>
        </p:blipFill>
        <p:spPr>
          <a:xfrm flipH="1">
            <a:off x="10945756" y="4178661"/>
            <a:ext cx="1120887" cy="147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07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">
            <a:extLst>
              <a:ext uri="{FF2B5EF4-FFF2-40B4-BE49-F238E27FC236}">
                <a16:creationId xmlns:a16="http://schemas.microsoft.com/office/drawing/2014/main" id="{BB7AE1BF-DBE9-4745-833E-A72AB598376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60960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75" b="1" i="0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3675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Quatro situações hipotéticas na escola</a:t>
            </a:r>
          </a:p>
        </p:txBody>
      </p:sp>
      <p:sp>
        <p:nvSpPr>
          <p:cNvPr id="5" name="Subtítulo">
            <a:extLst>
              <a:ext uri="{FF2B5EF4-FFF2-40B4-BE49-F238E27FC236}">
                <a16:creationId xmlns:a16="http://schemas.microsoft.com/office/drawing/2014/main" id="{EA38E734-E6C4-4ECF-BBFA-1451722D6196}"/>
              </a:ext>
            </a:extLst>
          </p:cNvPr>
          <p:cNvSpPr>
            <a:spLocks noGrp="1"/>
          </p:cNvSpPr>
          <p:nvPr/>
        </p:nvSpPr>
        <p:spPr>
          <a:xfrm>
            <a:off x="685800" y="1371600"/>
            <a:ext cx="10820400" cy="3619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1" i="1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2250" b="1" i="1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Poder confiado, uso abusivo, vantagem indevida: aplica a definição a cada caso</a:t>
            </a:r>
          </a:p>
        </p:txBody>
      </p:sp>
      <p:sp>
        <p:nvSpPr>
          <p:cNvPr id="8" name="Exemplo 1 - número">
            <a:extLst>
              <a:ext uri="{FF2B5EF4-FFF2-40B4-BE49-F238E27FC236}">
                <a16:creationId xmlns:a16="http://schemas.microsoft.com/office/drawing/2014/main" id="{A3C42179-FF19-4B95-B907-5BC36F6C59A0}"/>
              </a:ext>
            </a:extLst>
          </p:cNvPr>
          <p:cNvSpPr>
            <a:spLocks noGrp="1"/>
          </p:cNvSpPr>
          <p:nvPr/>
        </p:nvSpPr>
        <p:spPr>
          <a:xfrm>
            <a:off x="781050" y="2362200"/>
            <a:ext cx="381000" cy="381000"/>
          </a:xfrm>
          <a:prstGeom prst="ellipse">
            <a:avLst/>
          </a:prstGeom>
          <a:solidFill>
            <a:srgbClr val="2FA4A9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9" name="Exemplo 1 - título">
            <a:extLst>
              <a:ext uri="{FF2B5EF4-FFF2-40B4-BE49-F238E27FC236}">
                <a16:creationId xmlns:a16="http://schemas.microsoft.com/office/drawing/2014/main" id="{ADB92491-4EA8-4AA5-97E1-95FFF0C36399}"/>
              </a:ext>
            </a:extLst>
          </p:cNvPr>
          <p:cNvSpPr>
            <a:spLocks noGrp="1"/>
          </p:cNvSpPr>
          <p:nvPr/>
        </p:nvSpPr>
        <p:spPr>
          <a:xfrm>
            <a:off x="1333500" y="2266950"/>
            <a:ext cx="5857875" cy="23812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425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DESVIO</a:t>
            </a:r>
            <a:r>
              <a:rPr kumimoji="0" lang="pt-PT" sz="1425" b="1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 ·  DINHEIRO DA VISITA</a:t>
            </a:r>
          </a:p>
        </p:txBody>
      </p:sp>
      <p:sp>
        <p:nvSpPr>
          <p:cNvPr id="10" name="Exemplo 1 - situação">
            <a:extLst>
              <a:ext uri="{FF2B5EF4-FFF2-40B4-BE49-F238E27FC236}">
                <a16:creationId xmlns:a16="http://schemas.microsoft.com/office/drawing/2014/main" id="{5C77BD58-28DA-4C7E-8065-6D34AD710AA6}"/>
              </a:ext>
            </a:extLst>
          </p:cNvPr>
          <p:cNvSpPr>
            <a:spLocks noGrp="1"/>
          </p:cNvSpPr>
          <p:nvPr/>
        </p:nvSpPr>
        <p:spPr>
          <a:xfrm>
            <a:off x="1333500" y="2495550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88" b="0" i="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38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Quem guarda o dinheiro da turma usa uma parte para comprar algo para si.</a:t>
            </a:r>
          </a:p>
        </p:txBody>
      </p:sp>
      <p:sp>
        <p:nvSpPr>
          <p:cNvPr id="11" name="Exemplo 1 - separador">
            <a:extLst>
              <a:ext uri="{FF2B5EF4-FFF2-40B4-BE49-F238E27FC236}">
                <a16:creationId xmlns:a16="http://schemas.microsoft.com/office/drawing/2014/main" id="{B8CFFF73-6713-4434-8564-82E298308C6B}"/>
              </a:ext>
            </a:extLst>
          </p:cNvPr>
          <p:cNvSpPr>
            <a:spLocks noGrp="1"/>
          </p:cNvSpPr>
          <p:nvPr/>
        </p:nvSpPr>
        <p:spPr>
          <a:xfrm>
            <a:off x="1333500" y="2971800"/>
            <a:ext cx="5905500" cy="0"/>
          </a:xfrm>
          <a:prstGeom prst="line">
            <a:avLst/>
          </a:prstGeom>
          <a:noFill/>
          <a:ln w="9525">
            <a:solidFill>
              <a:srgbClr val="D6E2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xemplo 2 - número">
            <a:extLst>
              <a:ext uri="{FF2B5EF4-FFF2-40B4-BE49-F238E27FC236}">
                <a16:creationId xmlns:a16="http://schemas.microsoft.com/office/drawing/2014/main" id="{65DB5F56-0755-4CC6-A583-319671F81EB8}"/>
              </a:ext>
            </a:extLst>
          </p:cNvPr>
          <p:cNvSpPr>
            <a:spLocks noGrp="1"/>
          </p:cNvSpPr>
          <p:nvPr/>
        </p:nvSpPr>
        <p:spPr>
          <a:xfrm>
            <a:off x="781050" y="3133725"/>
            <a:ext cx="381000" cy="38100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3" name="Exemplo 2 - título">
            <a:extLst>
              <a:ext uri="{FF2B5EF4-FFF2-40B4-BE49-F238E27FC236}">
                <a16:creationId xmlns:a16="http://schemas.microsoft.com/office/drawing/2014/main" id="{CA9AC585-6B62-4C64-A7DE-E9F90EFFD6EB}"/>
              </a:ext>
            </a:extLst>
          </p:cNvPr>
          <p:cNvSpPr>
            <a:spLocks noGrp="1"/>
          </p:cNvSpPr>
          <p:nvPr/>
        </p:nvSpPr>
        <p:spPr>
          <a:xfrm>
            <a:off x="1333500" y="3038475"/>
            <a:ext cx="5857875" cy="23812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F7AB35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425" b="1" i="0" u="none" strike="noStrike" kern="1200" cap="none" spc="0" normalizeH="0" baseline="0" noProof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CORRUPÇÃO</a:t>
            </a:r>
            <a:r>
              <a:rPr kumimoji="0" lang="pt-PT" sz="1425" b="1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 ·  LUGAR NA EQUIPA</a:t>
            </a:r>
          </a:p>
        </p:txBody>
      </p:sp>
      <p:sp>
        <p:nvSpPr>
          <p:cNvPr id="14" name="Exemplo 2 - situação">
            <a:extLst>
              <a:ext uri="{FF2B5EF4-FFF2-40B4-BE49-F238E27FC236}">
                <a16:creationId xmlns:a16="http://schemas.microsoft.com/office/drawing/2014/main" id="{675CD94F-52FB-4D89-AAA5-7CC488D20369}"/>
              </a:ext>
            </a:extLst>
          </p:cNvPr>
          <p:cNvSpPr>
            <a:spLocks noGrp="1"/>
          </p:cNvSpPr>
          <p:nvPr/>
        </p:nvSpPr>
        <p:spPr>
          <a:xfrm>
            <a:off x="1333500" y="3267075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88" b="0" i="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38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 capitão promete um lugar a quem lhe der um presente.</a:t>
            </a:r>
          </a:p>
        </p:txBody>
      </p:sp>
      <p:sp>
        <p:nvSpPr>
          <p:cNvPr id="15" name="Exemplo 2 - separador">
            <a:extLst>
              <a:ext uri="{FF2B5EF4-FFF2-40B4-BE49-F238E27FC236}">
                <a16:creationId xmlns:a16="http://schemas.microsoft.com/office/drawing/2014/main" id="{B40C4340-ADA9-4C95-80CC-DCD3D6F7ECBF}"/>
              </a:ext>
            </a:extLst>
          </p:cNvPr>
          <p:cNvSpPr>
            <a:spLocks noGrp="1"/>
          </p:cNvSpPr>
          <p:nvPr/>
        </p:nvSpPr>
        <p:spPr>
          <a:xfrm>
            <a:off x="1333500" y="3743325"/>
            <a:ext cx="5905500" cy="0"/>
          </a:xfrm>
          <a:prstGeom prst="line">
            <a:avLst/>
          </a:prstGeom>
          <a:noFill/>
          <a:ln w="9525">
            <a:solidFill>
              <a:srgbClr val="D6E2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xemplo 3 - número">
            <a:extLst>
              <a:ext uri="{FF2B5EF4-FFF2-40B4-BE49-F238E27FC236}">
                <a16:creationId xmlns:a16="http://schemas.microsoft.com/office/drawing/2014/main" id="{C5E52DD3-A4BC-4398-B51D-69D071692050}"/>
              </a:ext>
            </a:extLst>
          </p:cNvPr>
          <p:cNvSpPr>
            <a:spLocks noGrp="1"/>
          </p:cNvSpPr>
          <p:nvPr/>
        </p:nvSpPr>
        <p:spPr>
          <a:xfrm>
            <a:off x="781050" y="3905250"/>
            <a:ext cx="381000" cy="381000"/>
          </a:xfrm>
          <a:prstGeom prst="ellipse">
            <a:avLst/>
          </a:prstGeom>
          <a:solidFill>
            <a:srgbClr val="2FA4A9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17" name="Exemplo 3 - título">
            <a:extLst>
              <a:ext uri="{FF2B5EF4-FFF2-40B4-BE49-F238E27FC236}">
                <a16:creationId xmlns:a16="http://schemas.microsoft.com/office/drawing/2014/main" id="{68ED7020-0E6F-4F60-BCEC-8874F7419DD1}"/>
              </a:ext>
            </a:extLst>
          </p:cNvPr>
          <p:cNvSpPr>
            <a:spLocks noGrp="1"/>
          </p:cNvSpPr>
          <p:nvPr/>
        </p:nvSpPr>
        <p:spPr>
          <a:xfrm>
            <a:off x="1333500" y="3810000"/>
            <a:ext cx="5857875" cy="23812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425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TROCA DE FAVORES</a:t>
            </a:r>
            <a:r>
              <a:rPr kumimoji="0" lang="pt-PT" sz="1425" b="1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 ·  TABLETS DA ESCOLA</a:t>
            </a:r>
          </a:p>
        </p:txBody>
      </p:sp>
      <p:sp>
        <p:nvSpPr>
          <p:cNvPr id="18" name="Exemplo 3 - situação">
            <a:extLst>
              <a:ext uri="{FF2B5EF4-FFF2-40B4-BE49-F238E27FC236}">
                <a16:creationId xmlns:a16="http://schemas.microsoft.com/office/drawing/2014/main" id="{43ED1DD4-D30B-4C8F-AC74-8B0A93A503F1}"/>
              </a:ext>
            </a:extLst>
          </p:cNvPr>
          <p:cNvSpPr>
            <a:spLocks noGrp="1"/>
          </p:cNvSpPr>
          <p:nvPr/>
        </p:nvSpPr>
        <p:spPr>
          <a:xfrm>
            <a:off x="1333500" y="4038600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88" b="0" i="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38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Quem os distribui reserva os melhores para os amigos que lhe fazem favores.</a:t>
            </a:r>
          </a:p>
        </p:txBody>
      </p:sp>
      <p:sp>
        <p:nvSpPr>
          <p:cNvPr id="19" name="Exemplo 3 - separador">
            <a:extLst>
              <a:ext uri="{FF2B5EF4-FFF2-40B4-BE49-F238E27FC236}">
                <a16:creationId xmlns:a16="http://schemas.microsoft.com/office/drawing/2014/main" id="{51D82680-F863-4E3C-AE39-CA903A6E0661}"/>
              </a:ext>
            </a:extLst>
          </p:cNvPr>
          <p:cNvSpPr>
            <a:spLocks noGrp="1"/>
          </p:cNvSpPr>
          <p:nvPr/>
        </p:nvSpPr>
        <p:spPr>
          <a:xfrm>
            <a:off x="1333500" y="4514850"/>
            <a:ext cx="5905500" cy="0"/>
          </a:xfrm>
          <a:prstGeom prst="line">
            <a:avLst/>
          </a:prstGeom>
          <a:noFill/>
          <a:ln w="9525">
            <a:solidFill>
              <a:srgbClr val="D6E2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xemplo 4 - número">
            <a:extLst>
              <a:ext uri="{FF2B5EF4-FFF2-40B4-BE49-F238E27FC236}">
                <a16:creationId xmlns:a16="http://schemas.microsoft.com/office/drawing/2014/main" id="{9BE8CB26-845F-4278-B340-4111340A7CD6}"/>
              </a:ext>
            </a:extLst>
          </p:cNvPr>
          <p:cNvSpPr>
            <a:spLocks noGrp="1"/>
          </p:cNvSpPr>
          <p:nvPr/>
        </p:nvSpPr>
        <p:spPr>
          <a:xfrm>
            <a:off x="781050" y="4676775"/>
            <a:ext cx="381000" cy="38100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21" name="Exemplo 4 - título">
            <a:extLst>
              <a:ext uri="{FF2B5EF4-FFF2-40B4-BE49-F238E27FC236}">
                <a16:creationId xmlns:a16="http://schemas.microsoft.com/office/drawing/2014/main" id="{D9145F85-5B12-4D20-BA64-108ED1338256}"/>
              </a:ext>
            </a:extLst>
          </p:cNvPr>
          <p:cNvSpPr>
            <a:spLocks noGrp="1"/>
          </p:cNvSpPr>
          <p:nvPr/>
        </p:nvSpPr>
        <p:spPr>
          <a:xfrm>
            <a:off x="1333500" y="4581525"/>
            <a:ext cx="5857875" cy="23812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 i="0">
                <a:solidFill>
                  <a:srgbClr val="F7AB35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425" b="1" i="0" u="none" strike="noStrike" kern="1200" cap="none" spc="0" normalizeH="0" baseline="0" noProof="0" dirty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FAVORECIMENTO FAMILIAR </a:t>
            </a:r>
            <a:r>
              <a:rPr kumimoji="0" lang="pt-PT" sz="1425" b="1" i="0" u="none" strike="noStrike" kern="1200" cap="none" spc="0" normalizeH="0" baseline="0" noProof="0" dirty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·  COMPRA PARA A ESCOLA</a:t>
            </a:r>
          </a:p>
        </p:txBody>
      </p:sp>
      <p:sp>
        <p:nvSpPr>
          <p:cNvPr id="22" name="Exemplo 4 - situação">
            <a:extLst>
              <a:ext uri="{FF2B5EF4-FFF2-40B4-BE49-F238E27FC236}">
                <a16:creationId xmlns:a16="http://schemas.microsoft.com/office/drawing/2014/main" id="{31B9B561-0820-4748-ADD1-29C9ABD84F0B}"/>
              </a:ext>
            </a:extLst>
          </p:cNvPr>
          <p:cNvSpPr>
            <a:spLocks noGrp="1"/>
          </p:cNvSpPr>
          <p:nvPr/>
        </p:nvSpPr>
        <p:spPr>
          <a:xfrm>
            <a:off x="1333500" y="4810125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88" b="0" i="0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38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Um adulto responsável escolhe a empresa de um familiar e recebe uma vantagem.</a:t>
            </a:r>
          </a:p>
        </p:txBody>
      </p:sp>
      <p:sp>
        <p:nvSpPr>
          <p:cNvPr id="23" name="Painel Faz o teste">
            <a:extLst>
              <a:ext uri="{FF2B5EF4-FFF2-40B4-BE49-F238E27FC236}">
                <a16:creationId xmlns:a16="http://schemas.microsoft.com/office/drawing/2014/main" id="{6840D0BE-39F6-4D34-9605-B077048AE8F2}"/>
              </a:ext>
            </a:extLst>
          </p:cNvPr>
          <p:cNvSpPr>
            <a:spLocks noGrp="1"/>
          </p:cNvSpPr>
          <p:nvPr/>
        </p:nvSpPr>
        <p:spPr>
          <a:xfrm>
            <a:off x="7581900" y="2286000"/>
            <a:ext cx="3943350" cy="3457575"/>
          </a:xfrm>
          <a:prstGeom prst="roundRect">
            <a:avLst>
              <a:gd name="adj" fmla="val 6612"/>
            </a:avLst>
          </a:prstGeom>
          <a:solidFill>
            <a:srgbClr val="04547F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Faz o teste - título">
            <a:extLst>
              <a:ext uri="{FF2B5EF4-FFF2-40B4-BE49-F238E27FC236}">
                <a16:creationId xmlns:a16="http://schemas.microsoft.com/office/drawing/2014/main" id="{4614FE0C-3815-4C78-A02F-18846B693BA2}"/>
              </a:ext>
            </a:extLst>
          </p:cNvPr>
          <p:cNvSpPr>
            <a:spLocks noGrp="1"/>
          </p:cNvSpPr>
          <p:nvPr/>
        </p:nvSpPr>
        <p:spPr>
          <a:xfrm>
            <a:off x="7962900" y="2533650"/>
            <a:ext cx="3181350" cy="34290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5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9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FAZ O TESTE</a:t>
            </a:r>
          </a:p>
        </p:txBody>
      </p:sp>
      <p:sp>
        <p:nvSpPr>
          <p:cNvPr id="25" name="Faz o teste - sublinhado">
            <a:extLst>
              <a:ext uri="{FF2B5EF4-FFF2-40B4-BE49-F238E27FC236}">
                <a16:creationId xmlns:a16="http://schemas.microsoft.com/office/drawing/2014/main" id="{3A2AC5EB-FD33-4409-B502-FD31FB793512}"/>
              </a:ext>
            </a:extLst>
          </p:cNvPr>
          <p:cNvSpPr>
            <a:spLocks noGrp="1"/>
          </p:cNvSpPr>
          <p:nvPr/>
        </p:nvSpPr>
        <p:spPr>
          <a:xfrm>
            <a:off x="8782050" y="2933700"/>
            <a:ext cx="1543050" cy="0"/>
          </a:xfrm>
          <a:prstGeom prst="line">
            <a:avLst/>
          </a:prstGeom>
          <a:noFill/>
          <a:ln w="28575">
            <a:solidFill>
              <a:srgbClr val="F7AB3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Pergunta 1 - número">
            <a:extLst>
              <a:ext uri="{FF2B5EF4-FFF2-40B4-BE49-F238E27FC236}">
                <a16:creationId xmlns:a16="http://schemas.microsoft.com/office/drawing/2014/main" id="{4377CFBA-3FA8-4821-AE8F-FB2CAC9CD942}"/>
              </a:ext>
            </a:extLst>
          </p:cNvPr>
          <p:cNvSpPr>
            <a:spLocks noGrp="1"/>
          </p:cNvSpPr>
          <p:nvPr/>
        </p:nvSpPr>
        <p:spPr>
          <a:xfrm>
            <a:off x="7886700" y="3124200"/>
            <a:ext cx="285750" cy="28575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27" name="Pergunta 1">
            <a:extLst>
              <a:ext uri="{FF2B5EF4-FFF2-40B4-BE49-F238E27FC236}">
                <a16:creationId xmlns:a16="http://schemas.microsoft.com/office/drawing/2014/main" id="{387BD4D3-3D86-46A2-BABE-6CC869D0183E}"/>
              </a:ext>
            </a:extLst>
          </p:cNvPr>
          <p:cNvSpPr>
            <a:spLocks noGrp="1"/>
          </p:cNvSpPr>
          <p:nvPr/>
        </p:nvSpPr>
        <p:spPr>
          <a:xfrm>
            <a:off x="8315325" y="3114675"/>
            <a:ext cx="27908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 responsabilidade foi confiada?</a:t>
            </a:r>
          </a:p>
        </p:txBody>
      </p:sp>
      <p:sp>
        <p:nvSpPr>
          <p:cNvPr id="28" name="Pergunta 2 - número">
            <a:extLst>
              <a:ext uri="{FF2B5EF4-FFF2-40B4-BE49-F238E27FC236}">
                <a16:creationId xmlns:a16="http://schemas.microsoft.com/office/drawing/2014/main" id="{A6B33B46-F7DA-42FF-906B-6249410FFD5B}"/>
              </a:ext>
            </a:extLst>
          </p:cNvPr>
          <p:cNvSpPr>
            <a:spLocks noGrp="1"/>
          </p:cNvSpPr>
          <p:nvPr/>
        </p:nvSpPr>
        <p:spPr>
          <a:xfrm>
            <a:off x="7886700" y="3590925"/>
            <a:ext cx="285750" cy="28575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29" name="Pergunta 2">
            <a:extLst>
              <a:ext uri="{FF2B5EF4-FFF2-40B4-BE49-F238E27FC236}">
                <a16:creationId xmlns:a16="http://schemas.microsoft.com/office/drawing/2014/main" id="{97095E62-7C72-4571-84AF-9AEB8B660E98}"/>
              </a:ext>
            </a:extLst>
          </p:cNvPr>
          <p:cNvSpPr>
            <a:spLocks noGrp="1"/>
          </p:cNvSpPr>
          <p:nvPr/>
        </p:nvSpPr>
        <p:spPr>
          <a:xfrm>
            <a:off x="8315325" y="3581400"/>
            <a:ext cx="27908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Como foi usada de forma abusiva?</a:t>
            </a:r>
          </a:p>
        </p:txBody>
      </p:sp>
      <p:sp>
        <p:nvSpPr>
          <p:cNvPr id="30" name="Pergunta 3 - número">
            <a:extLst>
              <a:ext uri="{FF2B5EF4-FFF2-40B4-BE49-F238E27FC236}">
                <a16:creationId xmlns:a16="http://schemas.microsoft.com/office/drawing/2014/main" id="{BD5CEAA3-1D07-474E-801B-99A0C91CF99C}"/>
              </a:ext>
            </a:extLst>
          </p:cNvPr>
          <p:cNvSpPr>
            <a:spLocks noGrp="1"/>
          </p:cNvSpPr>
          <p:nvPr/>
        </p:nvSpPr>
        <p:spPr>
          <a:xfrm>
            <a:off x="7886700" y="4057650"/>
            <a:ext cx="285750" cy="28575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31" name="Pergunta 3">
            <a:extLst>
              <a:ext uri="{FF2B5EF4-FFF2-40B4-BE49-F238E27FC236}">
                <a16:creationId xmlns:a16="http://schemas.microsoft.com/office/drawing/2014/main" id="{B0757644-7F75-4BFB-B554-4BA757CB251E}"/>
              </a:ext>
            </a:extLst>
          </p:cNvPr>
          <p:cNvSpPr>
            <a:spLocks noGrp="1"/>
          </p:cNvSpPr>
          <p:nvPr/>
        </p:nvSpPr>
        <p:spPr>
          <a:xfrm>
            <a:off x="8315325" y="4048125"/>
            <a:ext cx="32099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42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Quem </a:t>
            </a:r>
            <a:r>
              <a:rPr kumimoji="0" sz="1425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recebeu</a:t>
            </a:r>
            <a:r>
              <a:rPr kumimoji="0" sz="142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425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vantagem</a:t>
            </a:r>
            <a:r>
              <a:rPr kumimoji="0" sz="142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425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indevida</a:t>
            </a:r>
            <a:r>
              <a:rPr kumimoji="0" sz="142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32" name="Pergunta 4 - número">
            <a:extLst>
              <a:ext uri="{FF2B5EF4-FFF2-40B4-BE49-F238E27FC236}">
                <a16:creationId xmlns:a16="http://schemas.microsoft.com/office/drawing/2014/main" id="{AB71DDCD-7B64-4546-9E2C-90D35AA90EFF}"/>
              </a:ext>
            </a:extLst>
          </p:cNvPr>
          <p:cNvSpPr>
            <a:spLocks noGrp="1"/>
          </p:cNvSpPr>
          <p:nvPr/>
        </p:nvSpPr>
        <p:spPr>
          <a:xfrm>
            <a:off x="7886700" y="4524375"/>
            <a:ext cx="285750" cy="28575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90" name="Pergunta 5 - número"/>
          <p:cNvSpPr>
            <a:spLocks noGrp="1"/>
          </p:cNvSpPr>
          <p:nvPr/>
        </p:nvSpPr>
        <p:spPr>
          <a:xfrm>
            <a:off x="7886700" y="4991100"/>
            <a:ext cx="285750" cy="285750"/>
          </a:xfrm>
          <a:prstGeom prst="ellipse">
            <a:avLst/>
          </a:prstGeom>
          <a:solidFill>
            <a:srgbClr val="F7AB35"/>
          </a:solidFill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04547F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1500" b="1" i="0" u="none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5</a:t>
            </a:r>
          </a:p>
        </p:txBody>
      </p:sp>
      <p:sp>
        <p:nvSpPr>
          <p:cNvPr id="33" name="Pergunta 4">
            <a:extLst>
              <a:ext uri="{FF2B5EF4-FFF2-40B4-BE49-F238E27FC236}">
                <a16:creationId xmlns:a16="http://schemas.microsoft.com/office/drawing/2014/main" id="{370EBA91-96E7-42E8-BEBD-8F5B2190F0E5}"/>
              </a:ext>
            </a:extLst>
          </p:cNvPr>
          <p:cNvSpPr>
            <a:spLocks noGrp="1"/>
          </p:cNvSpPr>
          <p:nvPr/>
        </p:nvSpPr>
        <p:spPr>
          <a:xfrm>
            <a:off x="8315325" y="4514850"/>
            <a:ext cx="27908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Quem ficou prejudicado?</a:t>
            </a:r>
          </a:p>
        </p:txBody>
      </p:sp>
      <p:sp>
        <p:nvSpPr>
          <p:cNvPr id="91" name="Pergunta 5"/>
          <p:cNvSpPr>
            <a:spLocks noGrp="1"/>
          </p:cNvSpPr>
          <p:nvPr/>
        </p:nvSpPr>
        <p:spPr>
          <a:xfrm>
            <a:off x="8315325" y="4981575"/>
            <a:ext cx="3095625" cy="4000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lvl="0">
              <a:defRPr sz="1425" b="0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pt-PT" sz="1425" dirty="0">
                <a:solidFill>
                  <a:srgbClr val="FFFFFF"/>
                </a:solidFill>
                <a:latin typeface="Calibri"/>
              </a:rPr>
              <a:t>Que forma ou formas reconheces: desvio, corrupção, troca de favores ou favorecimento de familiares?</a:t>
            </a:r>
            <a:endParaRPr kumimoji="0" lang="pt-PT" sz="142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6" name="Exemplos hipotéticos">
            <a:extLst>
              <a:ext uri="{FF2B5EF4-FFF2-40B4-BE49-F238E27FC236}">
                <a16:creationId xmlns:a16="http://schemas.microsoft.com/office/drawing/2014/main" id="{00FA9F4E-9ED8-4BB5-B800-725A98F966D1}"/>
              </a:ext>
            </a:extLst>
          </p:cNvPr>
          <p:cNvSpPr>
            <a:spLocks noGrp="1"/>
          </p:cNvSpPr>
          <p:nvPr/>
        </p:nvSpPr>
        <p:spPr>
          <a:xfrm>
            <a:off x="1953327" y="2000250"/>
            <a:ext cx="4023962" cy="323850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38" b="0" i="1">
                <a:solidFill>
                  <a:srgbClr val="5C6873"/>
                </a:solidFill>
                <a:latin typeface="Calibri"/>
                <a:ea typeface="Calibri"/>
                <a:cs typeface="Calibri"/>
              </a:defRPr>
            </a:pPr>
            <a:r>
              <a:rPr kumimoji="0" lang="pt-PT" sz="900" b="0" i="1" u="none" strike="noStrike" kern="1200" cap="none" spc="0" normalizeH="0" baseline="0" noProof="0" dirty="0">
                <a:ln>
                  <a:noFill/>
                </a:ln>
                <a:solidFill>
                  <a:srgbClr val="5C6873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Situações hipotéticas: o objetivo é reconhecer o mecanismo, não acusar pessoas.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6FF1EF2-A5F2-4C7B-0F92-D208BC6CF2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552" t="8753" r="17790" b="48569"/>
          <a:stretch>
            <a:fillRect/>
          </a:stretch>
        </p:blipFill>
        <p:spPr>
          <a:xfrm flipH="1">
            <a:off x="10945756" y="4178661"/>
            <a:ext cx="1120887" cy="147247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8AC99A7-34FC-C87E-E552-AD56D7881055}"/>
              </a:ext>
            </a:extLst>
          </p:cNvPr>
          <p:cNvSpPr txBox="1"/>
          <p:nvPr/>
        </p:nvSpPr>
        <p:spPr>
          <a:xfrm>
            <a:off x="1045645" y="5651138"/>
            <a:ext cx="61457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chemeClr val="accent3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As diferentes formas podem sobrepor-se na mesma situação</a:t>
            </a:r>
            <a:endParaRPr lang="pt-PT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778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83B2E9-D58B-4353-ACB0-8F585C8598C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chemeClr val="bg2"/>
                </a:solidFill>
              </a:rPr>
              <a:t>Nem </a:t>
            </a:r>
            <a:r>
              <a:rPr err="1">
                <a:solidFill>
                  <a:schemeClr val="bg2"/>
                </a:solidFill>
              </a:rPr>
              <a:t>todo</a:t>
            </a:r>
            <a:r>
              <a:rPr>
                <a:solidFill>
                  <a:schemeClr val="bg2"/>
                </a:solidFill>
              </a:rPr>
              <a:t> o </a:t>
            </a:r>
            <a:r>
              <a:rPr err="1">
                <a:solidFill>
                  <a:schemeClr val="bg2"/>
                </a:solidFill>
              </a:rPr>
              <a:t>erro</a:t>
            </a:r>
            <a:r>
              <a:rPr lang="pt-PT">
                <a:solidFill>
                  <a:schemeClr val="bg2"/>
                </a:solidFill>
              </a:rPr>
              <a:t> ou ilegalidade</a:t>
            </a:r>
            <a:r>
              <a:rPr>
                <a:solidFill>
                  <a:schemeClr val="bg2"/>
                </a:solidFill>
              </a:rPr>
              <a:t> é </a:t>
            </a:r>
            <a:r>
              <a:rPr err="1">
                <a:solidFill>
                  <a:schemeClr val="bg2"/>
                </a:solidFill>
              </a:rPr>
              <a:t>corrupção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D675A-5A5D-4FEC-B434-C5B2131EB64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Rigor antes do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rótulo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0E9103-11C4-4155-9FA8-8700D1105144}"/>
              </a:ext>
            </a:extLst>
          </p:cNvPr>
          <p:cNvSpPr>
            <a:spLocks noGrp="1"/>
          </p:cNvSpPr>
          <p:nvPr/>
        </p:nvSpPr>
        <p:spPr>
          <a:xfrm>
            <a:off x="622300" y="2033623"/>
            <a:ext cx="10947400" cy="3304124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Erro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em regra,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ocorre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sem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intenção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Falha de perceção, cálculo, conhecimento.</a:t>
            </a:r>
            <a:endParaRPr sz="16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Falta </a:t>
            </a:r>
            <a:r>
              <a:rPr sz="1600" b="1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ética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contraria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valores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como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honestidade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respeito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1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Injustiça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prejudica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trata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desigualmente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sem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razão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válida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1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Ilegalidade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viola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norma legal ou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regra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jurídica</a:t>
            </a:r>
            <a:r>
              <a:rPr lang="pt-PT"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 Não é necessariamente crime. Pode ser meramente civil ou contraordenacional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355600" indent="-355600">
              <a:spcAft>
                <a:spcPts val="1200"/>
              </a:spcAft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1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Corrupção</a:t>
            </a:r>
            <a:r>
              <a:rPr lang="pt-PT" sz="1600" b="1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(sentido lato ou sociológico)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: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envolve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abuso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poder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ou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responsabilidade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para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obter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vantagem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indevida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r>
              <a:rPr lang="en-US" sz="160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A </a:t>
            </a:r>
            <a:r>
              <a:rPr lang="en-US" sz="1600" dirty="0" err="1">
                <a:solidFill>
                  <a:srgbClr val="26313D"/>
                </a:solidFill>
                <a:ea typeface="+mn-lt"/>
                <a:cs typeface="+mn-lt"/>
              </a:rPr>
              <a:t>qualificação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 de </a:t>
            </a:r>
            <a:r>
              <a:rPr lang="en-US" sz="1600" dirty="0" err="1">
                <a:solidFill>
                  <a:srgbClr val="26313D"/>
                </a:solidFill>
                <a:ea typeface="+mn-lt"/>
                <a:cs typeface="+mn-lt"/>
              </a:rPr>
              <a:t>uma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6313D"/>
                </a:solidFill>
                <a:ea typeface="+mn-lt"/>
                <a:cs typeface="+mn-lt"/>
              </a:rPr>
              <a:t>situação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6313D"/>
                </a:solidFill>
                <a:ea typeface="+mn-lt"/>
                <a:cs typeface="+mn-lt"/>
              </a:rPr>
              <a:t>como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 crime </a:t>
            </a:r>
            <a:r>
              <a:rPr lang="en-US" sz="1600" dirty="0" err="1">
                <a:solidFill>
                  <a:srgbClr val="26313D"/>
                </a:solidFill>
                <a:ea typeface="+mn-lt"/>
                <a:cs typeface="+mn-lt"/>
              </a:rPr>
              <a:t>depende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 da lei e da </a:t>
            </a:r>
            <a:r>
              <a:rPr lang="en-US" sz="1600" dirty="0" err="1">
                <a:solidFill>
                  <a:srgbClr val="26313D"/>
                </a:solidFill>
                <a:ea typeface="+mn-lt"/>
                <a:cs typeface="+mn-lt"/>
              </a:rPr>
              <a:t>análise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 dos </a:t>
            </a:r>
            <a:r>
              <a:rPr lang="en-US" sz="1600" dirty="0" err="1">
                <a:solidFill>
                  <a:srgbClr val="26313D"/>
                </a:solidFill>
                <a:ea typeface="+mn-lt"/>
                <a:cs typeface="+mn-lt"/>
              </a:rPr>
              <a:t>factos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6313D"/>
                </a:solidFill>
                <a:ea typeface="+mn-lt"/>
                <a:cs typeface="+mn-lt"/>
              </a:rPr>
              <a:t>pelas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6313D"/>
                </a:solidFill>
                <a:ea typeface="+mn-lt"/>
                <a:cs typeface="+mn-lt"/>
              </a:rPr>
              <a:t>entidades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26313D"/>
                </a:solidFill>
                <a:ea typeface="+mn-lt"/>
                <a:cs typeface="+mn-lt"/>
              </a:rPr>
              <a:t>competentes</a:t>
            </a:r>
            <a:r>
              <a:rPr lang="en-US" sz="1600" dirty="0">
                <a:solidFill>
                  <a:srgbClr val="26313D"/>
                </a:solidFill>
                <a:ea typeface="+mn-lt"/>
                <a:cs typeface="+mn-lt"/>
              </a:rPr>
              <a:t>.</a:t>
            </a:r>
            <a:endParaRPr lang="pt-PT" sz="16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lvl="0">
              <a:spcAft>
                <a:spcPts val="1200"/>
              </a:spcAft>
            </a:pP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• </a:t>
            </a:r>
            <a:r>
              <a:rPr kumimoji="0" lang="pt-PT" sz="1600" b="1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Irregularidade</a:t>
            </a:r>
            <a:r>
              <a:rPr kumimoji="0" lang="pt-PT" sz="1600" b="0" i="0" u="none" strike="noStrike" kern="1200" cap="none" spc="0" normalizeH="0" baseline="0" noProof="0" dirty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: desvio face a uma norma procedimental ou regulamentar</a:t>
            </a:r>
            <a:r>
              <a:rPr lang="pt-PT" sz="1600" dirty="0"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lvl="0">
              <a:spcAft>
                <a:spcPts val="1200"/>
              </a:spcAft>
            </a:pPr>
            <a:endParaRPr sz="1050" b="0" i="0" u="none" cap="none" spc="0" dirty="0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r>
              <a:rPr lang="pt-PT" sz="2000" b="1" i="0" u="none" cap="none" spc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Estes comportamentos e situações </a:t>
            </a:r>
            <a:r>
              <a:rPr sz="2000" b="1" i="0" u="none" cap="none" spc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podem</a:t>
            </a:r>
            <a:r>
              <a:rPr sz="2000" b="1" i="0" u="none" cap="none" spc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sz="2000" b="1" i="0" u="none" cap="none" spc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sobrepor-se ou </a:t>
            </a:r>
            <a:r>
              <a:rPr sz="2000" b="1" i="0" u="none" cap="none" spc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cruzar</a:t>
            </a:r>
            <a:r>
              <a:rPr sz="2000" b="1" i="0" u="none" cap="none" spc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-se, </a:t>
            </a:r>
            <a:r>
              <a:rPr sz="2000" b="1" i="0" u="none" cap="none" spc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não</a:t>
            </a:r>
            <a:r>
              <a:rPr sz="2000" b="1" i="0" u="none" cap="none" spc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1" i="0" u="none" cap="none" spc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são</a:t>
            </a:r>
            <a:r>
              <a:rPr sz="2000" b="1" i="0" u="none" cap="none" spc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sz="2000" b="1" i="0" u="none" cap="none" spc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sinónimos</a:t>
            </a:r>
            <a:endParaRPr sz="2000" b="1" i="0" u="none" cap="none" spc="0" dirty="0">
              <a:ln>
                <a:noFill/>
              </a:ln>
              <a:solidFill>
                <a:schemeClr val="accent3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7808BFFD-26E9-1DB4-38AA-5B103DFCA3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22</a:t>
            </a:fld>
            <a:endParaRPr lang="pt-PT" sz="1200"/>
          </a:p>
        </p:txBody>
      </p:sp>
    </p:spTree>
    <p:extLst>
      <p:ext uri="{BB962C8B-B14F-4D97-AF65-F5344CB8AC3E}">
        <p14:creationId xmlns:p14="http://schemas.microsoft.com/office/powerpoint/2010/main" val="922530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FB6CF4-CB77-4ED9-94BC-F18A11E5F72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Onde </a:t>
            </a:r>
            <a:r>
              <a:rPr err="1"/>
              <a:t>pode</a:t>
            </a:r>
            <a:r>
              <a:t> </a:t>
            </a:r>
            <a:r>
              <a:rPr err="1"/>
              <a:t>ocorrer</a:t>
            </a:r>
            <a:r>
              <a:t> a </a:t>
            </a:r>
            <a:r>
              <a:rPr err="1"/>
              <a:t>corrupção</a:t>
            </a:r>
            <a:r>
              <a:t>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ED4633-8E02-4690-8D96-2FB9F4C12BB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Do pequeno favor à decisão com grande impacto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02F377-0A69-4815-BFB2-CEC539C7E7DE}"/>
              </a:ext>
            </a:extLst>
          </p:cNvPr>
          <p:cNvSpPr>
            <a:spLocks noGrp="1"/>
          </p:cNvSpPr>
          <p:nvPr/>
        </p:nvSpPr>
        <p:spPr>
          <a:xfrm>
            <a:off x="652271" y="2299421"/>
            <a:ext cx="6520053" cy="3233979"/>
          </a:xfrm>
          <a:prstGeom prst="rect">
            <a:avLst/>
          </a:prstGeom>
          <a:noFill/>
        </p:spPr>
        <p:txBody>
          <a:bodyPr wrap="square" lIns="45720" tIns="27432" rIns="45720" bIns="27432" numCol="2">
            <a:noAutofit/>
          </a:bodyPr>
          <a:lstStyle/>
          <a:p>
            <a:pPr>
              <a:spcAft>
                <a:spcPts val="1200"/>
              </a:spcAft>
              <a:buNone/>
            </a:pPr>
            <a:r>
              <a:rPr sz="1600" b="1" i="0">
                <a:latin typeface="Calibri"/>
              </a:rPr>
              <a:t>ONDE</a:t>
            </a:r>
            <a:endParaRPr sz="1400" b="0" i="0"/>
          </a:p>
          <a:p>
            <a:pPr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Setor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público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privado.</a:t>
            </a:r>
          </a:p>
          <a:p>
            <a:pPr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Escola,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desporto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empresas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instituições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i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200"/>
              </a:spcAft>
              <a:buNone/>
            </a:pPr>
            <a:r>
              <a:rPr lang="pt-PT" sz="1600" b="1">
                <a:solidFill>
                  <a:srgbClr val="2FA4A9"/>
                </a:solidFill>
              </a:rPr>
              <a:t> </a:t>
            </a:r>
            <a:r>
              <a:rPr lang="pt-PT" sz="1600" b="1"/>
              <a:t>ESCALA</a:t>
            </a:r>
          </a:p>
          <a:p>
            <a:pPr>
              <a:spcAft>
                <a:spcPts val="1200"/>
              </a:spcAft>
              <a:buNone/>
            </a:pPr>
            <a:r>
              <a:rPr lang="pt-PT" sz="1600">
                <a:solidFill>
                  <a:srgbClr val="26313D"/>
                </a:solidFill>
              </a:rPr>
              <a:t>• Dia a dia ou decisões de topo.</a:t>
            </a:r>
          </a:p>
          <a:p>
            <a:pPr>
              <a:spcAft>
                <a:spcPts val="1200"/>
              </a:spcAft>
              <a:buNone/>
            </a:pPr>
            <a:endParaRPr lang="pt-PT" sz="1600" b="1" i="0">
              <a:solidFill>
                <a:srgbClr val="2FA4A9"/>
              </a:solidFill>
              <a:latin typeface="Calibri"/>
            </a:endParaRPr>
          </a:p>
          <a:p>
            <a:pPr>
              <a:spcAft>
                <a:spcPts val="1200"/>
              </a:spcAft>
              <a:buNone/>
            </a:pPr>
            <a:endParaRPr lang="pt-PT" sz="1600" b="1">
              <a:solidFill>
                <a:srgbClr val="2FA4A9"/>
              </a:solidFill>
              <a:latin typeface="Calibri"/>
            </a:endParaRPr>
          </a:p>
          <a:p>
            <a:pPr>
              <a:spcAft>
                <a:spcPts val="1200"/>
              </a:spcAft>
              <a:buNone/>
            </a:pPr>
            <a:endParaRPr lang="pt-PT" sz="1600" b="1" i="0">
              <a:solidFill>
                <a:srgbClr val="2FA4A9"/>
              </a:solidFill>
              <a:latin typeface="Calibri"/>
            </a:endParaRPr>
          </a:p>
          <a:p>
            <a:pPr>
              <a:spcAft>
                <a:spcPts val="1200"/>
              </a:spcAft>
              <a:buNone/>
            </a:pPr>
            <a:endParaRPr lang="pt-PT" sz="1600" b="1" i="0">
              <a:solidFill>
                <a:srgbClr val="2FA4A9"/>
              </a:solidFill>
              <a:latin typeface="Calibri"/>
            </a:endParaRPr>
          </a:p>
          <a:p>
            <a:pPr>
              <a:spcAft>
                <a:spcPts val="1200"/>
              </a:spcAft>
              <a:buNone/>
            </a:pPr>
            <a:r>
              <a:rPr sz="1600" b="1" i="0">
                <a:latin typeface="Calibri"/>
              </a:rPr>
              <a:t>COMO</a:t>
            </a:r>
          </a:p>
          <a:p>
            <a:pPr marL="360363" indent="-360363">
              <a:spcAft>
                <a:spcPts val="6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lang="pt-PT" sz="1600" b="1" i="0">
                <a:solidFill>
                  <a:srgbClr val="04547F"/>
                </a:solidFill>
                <a:latin typeface="Calibri"/>
              </a:rPr>
              <a:t>Corrupção (sentido estrito/criminal)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: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oferecer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/prometer/pedir/aceitar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algo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 indevido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troca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uma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decisão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60363" indent="-360363">
              <a:spcAft>
                <a:spcPts val="6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1" i="0" err="1">
                <a:solidFill>
                  <a:srgbClr val="04547F"/>
                </a:solidFill>
                <a:latin typeface="Calibri"/>
              </a:rPr>
              <a:t>Nepotismo</a:t>
            </a:r>
            <a:r>
              <a:rPr lang="pt-PT" sz="1600" b="1" i="0">
                <a:solidFill>
                  <a:srgbClr val="04547F"/>
                </a:solidFill>
                <a:latin typeface="Calibri"/>
              </a:rPr>
              <a:t>/favoritismo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: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favorecer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familiares</a:t>
            </a:r>
            <a:r>
              <a:rPr lang="pt-PT" sz="1600">
                <a:solidFill>
                  <a:srgbClr val="26313D"/>
                </a:solidFill>
                <a:latin typeface="Calibri"/>
              </a:rPr>
              <a:t>/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amigos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vez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do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mérito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60363" indent="-360363">
              <a:spcAft>
                <a:spcPts val="6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1" i="0" err="1">
                <a:solidFill>
                  <a:srgbClr val="04547F"/>
                </a:solidFill>
                <a:latin typeface="Calibri"/>
              </a:rPr>
              <a:t>Fraude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: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enganar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para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obter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vantagem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60363" indent="-3603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1" i="0" err="1">
                <a:solidFill>
                  <a:srgbClr val="04547F"/>
                </a:solidFill>
                <a:latin typeface="Calibri"/>
              </a:rPr>
              <a:t>Desvio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: usar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proveito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próprio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o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é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todos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200"/>
              </a:spcAft>
              <a:buNone/>
            </a:pPr>
            <a:endParaRPr sz="1600" b="0" i="0">
              <a:solidFill>
                <a:srgbClr val="26313D"/>
              </a:solidFill>
              <a:latin typeface="Calibri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A73FB59-DAA7-4428-891C-FCAC3F72BAB2}"/>
              </a:ext>
            </a:extLst>
          </p:cNvPr>
          <p:cNvSpPr>
            <a:spLocks noGrp="1"/>
          </p:cNvSpPr>
          <p:nvPr/>
        </p:nvSpPr>
        <p:spPr>
          <a:xfrm>
            <a:off x="7452360" y="2250780"/>
            <a:ext cx="3938729" cy="3507019"/>
          </a:xfrm>
          <a:prstGeom prst="roundRect">
            <a:avLst/>
          </a:prstGeom>
          <a:solidFill>
            <a:srgbClr val="DDF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D4D370-4E08-4D30-A209-2345F8D4804B}"/>
              </a:ext>
            </a:extLst>
          </p:cNvPr>
          <p:cNvSpPr>
            <a:spLocks noGrp="1"/>
          </p:cNvSpPr>
          <p:nvPr/>
        </p:nvSpPr>
        <p:spPr>
          <a:xfrm>
            <a:off x="7919406" y="2315119"/>
            <a:ext cx="3272147" cy="324612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endParaRPr lang="pt-PT" sz="1600" b="1">
              <a:solidFill>
                <a:srgbClr val="467886"/>
              </a:solidFill>
              <a:latin typeface="Calibri"/>
            </a:endParaRPr>
          </a:p>
          <a:p>
            <a:pPr algn="ctr">
              <a:buNone/>
            </a:pPr>
            <a:r>
              <a:rPr sz="1600" b="1">
                <a:solidFill>
                  <a:srgbClr val="467886"/>
                </a:solidFill>
                <a:latin typeface="Calibri"/>
              </a:rPr>
              <a:t>PERGUNTAS ÚTEIS</a:t>
            </a:r>
            <a:endParaRPr sz="1600" b="1" i="0">
              <a:solidFill>
                <a:srgbClr val="467886"/>
              </a:solidFill>
            </a:endParaRPr>
          </a:p>
          <a:p>
            <a:endParaRPr sz="1600" b="1" i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responsabilidade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foi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confiada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Foi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usada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imparcialmente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Houve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vantagem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indevida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Quem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foi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prejudicado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Há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factos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ou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apenas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suspeitas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algn="ctr">
              <a:spcBef>
                <a:spcPts val="1400"/>
              </a:spcBef>
            </a:pPr>
            <a:r>
              <a:rPr sz="1600" b="1" i="1" err="1">
                <a:solidFill>
                  <a:srgbClr val="2FA4A9"/>
                </a:solidFill>
                <a:latin typeface="Calibri"/>
              </a:rPr>
              <a:t>Conhecer</a:t>
            </a:r>
            <a:r>
              <a:rPr sz="1600" b="1" i="1">
                <a:solidFill>
                  <a:srgbClr val="2FA4A9"/>
                </a:solidFill>
                <a:latin typeface="Calibri"/>
              </a:rPr>
              <a:t> </a:t>
            </a:r>
            <a:r>
              <a:rPr sz="1600" b="1" i="1" err="1">
                <a:solidFill>
                  <a:srgbClr val="2FA4A9"/>
                </a:solidFill>
                <a:latin typeface="Calibri"/>
              </a:rPr>
              <a:t>não</a:t>
            </a:r>
            <a:r>
              <a:rPr sz="1600" b="1" i="1">
                <a:solidFill>
                  <a:srgbClr val="2FA4A9"/>
                </a:solidFill>
                <a:latin typeface="Calibri"/>
              </a:rPr>
              <a:t> é </a:t>
            </a:r>
            <a:r>
              <a:rPr sz="1600" b="1" i="1" err="1">
                <a:solidFill>
                  <a:srgbClr val="2FA4A9"/>
                </a:solidFill>
                <a:latin typeface="Calibri"/>
              </a:rPr>
              <a:t>suspeitar</a:t>
            </a:r>
            <a:r>
              <a:rPr sz="1600" b="1" i="1">
                <a:solidFill>
                  <a:srgbClr val="2FA4A9"/>
                </a:solidFill>
                <a:latin typeface="Calibri"/>
              </a:rPr>
              <a:t> de </a:t>
            </a:r>
            <a:r>
              <a:rPr sz="1600" b="1" i="1" err="1">
                <a:solidFill>
                  <a:srgbClr val="2FA4A9"/>
                </a:solidFill>
                <a:latin typeface="Calibri"/>
              </a:rPr>
              <a:t>todos</a:t>
            </a:r>
            <a:endParaRPr sz="1600" b="1" i="1">
              <a:solidFill>
                <a:srgbClr val="2FA4A9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6085626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UNODC, E4J Secondary Education — Anti-Corruption Glossary. · MENAC,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-aula — Dia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>
                <a:solidFill>
                  <a:srgbClr val="8A959D"/>
                </a:solidFill>
                <a:latin typeface="Calibri"/>
              </a:rPr>
              <a:t>.</a:t>
            </a:r>
            <a:endParaRPr sz="800" b="0" i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5C2C7421-7F80-EA29-E7EF-2E17C416F2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23</a:t>
            </a:fld>
            <a:endParaRPr lang="pt-PT" sz="12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BF399-8731-8932-A67B-C99BD5AC27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87" t="7784" r="63330" b="49538"/>
          <a:stretch>
            <a:fillRect/>
          </a:stretch>
        </p:blipFill>
        <p:spPr>
          <a:xfrm flipH="1">
            <a:off x="11034903" y="3429000"/>
            <a:ext cx="1009649" cy="184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162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026CA2-D750-4D6B-BC33-9230DCAFCED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A corrupção retira oportunidades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8E30B7-7994-46CC-84EB-B78D13033CEA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Os efeitos vão muito além da vantagem obtida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1DEA5B-541A-4961-B5B5-2A6954B39B49}"/>
              </a:ext>
            </a:extLst>
          </p:cNvPr>
          <p:cNvSpPr>
            <a:spLocks noGrp="1"/>
          </p:cNvSpPr>
          <p:nvPr/>
        </p:nvSpPr>
        <p:spPr>
          <a:xfrm>
            <a:off x="1042805" y="2475150"/>
            <a:ext cx="5776284" cy="2838552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>
              <a:spcAft>
                <a:spcPts val="600"/>
              </a:spcAft>
              <a:buNone/>
            </a:pPr>
            <a:r>
              <a:rPr sz="1600" b="1" i="0">
                <a:solidFill>
                  <a:srgbClr val="04547F"/>
                </a:solidFill>
                <a:latin typeface="Calibri"/>
              </a:rPr>
              <a:t>PESSOAS</a:t>
            </a:r>
          </a:p>
          <a:p>
            <a:pPr>
              <a:spcAft>
                <a:spcPts val="24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Menos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direitos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recursos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oportunidades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i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600"/>
              </a:spcAft>
              <a:buNone/>
            </a:pPr>
            <a:r>
              <a:rPr sz="1600" b="1" i="0">
                <a:solidFill>
                  <a:srgbClr val="E77728"/>
                </a:solidFill>
                <a:latin typeface="Calibri"/>
              </a:rPr>
              <a:t>ORGANIZAÇÕES</a:t>
            </a:r>
          </a:p>
          <a:p>
            <a:pPr>
              <a:spcAft>
                <a:spcPts val="24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Menos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mérito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cooperação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confiança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600"/>
              </a:spcAft>
              <a:buNone/>
            </a:pPr>
            <a:r>
              <a:rPr sz="1600" b="1" i="0">
                <a:solidFill>
                  <a:srgbClr val="E77728"/>
                </a:solidFill>
                <a:latin typeface="Calibri"/>
              </a:rPr>
              <a:t>SOCIEDADE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Mais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desigualdade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piores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instituições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82F0454-455F-4BB3-9E3D-E1219F589634}"/>
              </a:ext>
            </a:extLst>
          </p:cNvPr>
          <p:cNvSpPr>
            <a:spLocks noGrp="1"/>
          </p:cNvSpPr>
          <p:nvPr/>
        </p:nvSpPr>
        <p:spPr>
          <a:xfrm>
            <a:off x="7452360" y="2215580"/>
            <a:ext cx="4206240" cy="3387551"/>
          </a:xfrm>
          <a:prstGeom prst="roundRect">
            <a:avLst/>
          </a:prstGeom>
          <a:solidFill>
            <a:srgbClr val="DDF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7B619B-4412-4A5D-8052-DF523F4CD609}"/>
              </a:ext>
            </a:extLst>
          </p:cNvPr>
          <p:cNvSpPr>
            <a:spLocks noGrp="1"/>
          </p:cNvSpPr>
          <p:nvPr/>
        </p:nvSpPr>
        <p:spPr>
          <a:xfrm>
            <a:off x="7784641" y="2316708"/>
            <a:ext cx="3541678" cy="3087403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>
                <a:solidFill>
                  <a:srgbClr val="467886"/>
                </a:solidFill>
                <a:latin typeface="Calibri"/>
              </a:rPr>
              <a:t>LIGAÇÃO</a:t>
            </a:r>
            <a:endParaRPr sz="1600" b="1" i="0">
              <a:solidFill>
                <a:srgbClr val="467886"/>
              </a:solidFill>
            </a:endParaRPr>
          </a:p>
          <a:p>
            <a:pPr algn="ctr">
              <a:buNone/>
            </a:pPr>
            <a:endParaRPr sz="1600" b="1" i="0">
              <a:solidFill>
                <a:srgbClr val="467886"/>
              </a:solidFill>
            </a:endParaRPr>
          </a:p>
          <a:p>
            <a:pPr marL="182563" indent="-182563" algn="ctr">
              <a:spcAft>
                <a:spcPts val="600"/>
              </a:spcAft>
              <a:buNone/>
            </a:pPr>
            <a:r>
              <a:rPr sz="1600" i="0" err="1">
                <a:solidFill>
                  <a:srgbClr val="258287"/>
                </a:solidFill>
                <a:latin typeface="Calibri"/>
              </a:rPr>
              <a:t>vantagem</a:t>
            </a:r>
            <a:r>
              <a:rPr sz="1600" i="0">
                <a:solidFill>
                  <a:srgbClr val="258287"/>
                </a:solidFill>
                <a:latin typeface="Calibri"/>
              </a:rPr>
              <a:t> </a:t>
            </a:r>
            <a:r>
              <a:rPr sz="1600" i="0" err="1">
                <a:solidFill>
                  <a:srgbClr val="258287"/>
                </a:solidFill>
                <a:latin typeface="Calibri"/>
              </a:rPr>
              <a:t>injusta</a:t>
            </a:r>
            <a:endParaRPr sz="1600" i="0">
              <a:solidFill>
                <a:srgbClr val="258287"/>
              </a:solidFill>
              <a:latin typeface="Calibri"/>
            </a:endParaRPr>
          </a:p>
          <a:p>
            <a:pPr marL="182563" indent="-182563" algn="ctr">
              <a:spcAft>
                <a:spcPts val="600"/>
              </a:spcAft>
              <a:buNone/>
            </a:pPr>
            <a:r>
              <a:rPr sz="1600" i="0">
                <a:solidFill>
                  <a:srgbClr val="04547F"/>
                </a:solidFill>
                <a:latin typeface="Calibri"/>
              </a:rPr>
              <a:t>↓</a:t>
            </a:r>
          </a:p>
          <a:p>
            <a:pPr marL="182563" indent="-182563" algn="ctr">
              <a:spcAft>
                <a:spcPts val="600"/>
              </a:spcAft>
              <a:buNone/>
            </a:pPr>
            <a:r>
              <a:rPr sz="1600" i="0" err="1">
                <a:solidFill>
                  <a:srgbClr val="E77728"/>
                </a:solidFill>
                <a:latin typeface="Calibri"/>
              </a:rPr>
              <a:t>alguém</a:t>
            </a:r>
            <a:r>
              <a:rPr sz="1600" i="0">
                <a:solidFill>
                  <a:srgbClr val="E77728"/>
                </a:solidFill>
                <a:latin typeface="Calibri"/>
              </a:rPr>
              <a:t> </a:t>
            </a:r>
            <a:r>
              <a:rPr sz="1600" i="0" err="1">
                <a:solidFill>
                  <a:srgbClr val="E77728"/>
                </a:solidFill>
                <a:latin typeface="Calibri"/>
              </a:rPr>
              <a:t>perde</a:t>
            </a:r>
            <a:r>
              <a:rPr sz="1600" i="0">
                <a:solidFill>
                  <a:srgbClr val="E77728"/>
                </a:solidFill>
                <a:latin typeface="Calibri"/>
              </a:rPr>
              <a:t> </a:t>
            </a:r>
            <a:r>
              <a:rPr sz="1600" i="0" err="1">
                <a:solidFill>
                  <a:srgbClr val="E77728"/>
                </a:solidFill>
                <a:latin typeface="Calibri"/>
              </a:rPr>
              <a:t>uma</a:t>
            </a:r>
            <a:r>
              <a:rPr sz="1600" i="0">
                <a:solidFill>
                  <a:srgbClr val="E77728"/>
                </a:solidFill>
                <a:latin typeface="Calibri"/>
              </a:rPr>
              <a:t> </a:t>
            </a:r>
            <a:r>
              <a:rPr sz="1600" i="0" err="1">
                <a:solidFill>
                  <a:srgbClr val="E77728"/>
                </a:solidFill>
                <a:latin typeface="Calibri"/>
              </a:rPr>
              <a:t>oportunidade</a:t>
            </a:r>
            <a:endParaRPr sz="1600" i="0">
              <a:solidFill>
                <a:srgbClr val="E77728"/>
              </a:solidFill>
              <a:latin typeface="Calibri"/>
            </a:endParaRPr>
          </a:p>
          <a:p>
            <a:pPr marL="182563" indent="-182563" algn="ctr">
              <a:spcAft>
                <a:spcPts val="600"/>
              </a:spcAft>
              <a:buNone/>
            </a:pPr>
            <a:r>
              <a:rPr sz="1600" i="0">
                <a:solidFill>
                  <a:srgbClr val="0E2841"/>
                </a:solidFill>
                <a:latin typeface="Calibri"/>
              </a:rPr>
              <a:t>↓</a:t>
            </a:r>
          </a:p>
          <a:p>
            <a:pPr marL="182563" indent="-182563" algn="ctr">
              <a:spcAft>
                <a:spcPts val="600"/>
              </a:spcAft>
              <a:buNone/>
            </a:pPr>
            <a:r>
              <a:rPr sz="1600" i="0">
                <a:solidFill>
                  <a:srgbClr val="0E2841"/>
                </a:solidFill>
                <a:latin typeface="Calibri"/>
              </a:rPr>
              <a:t>o </a:t>
            </a:r>
            <a:r>
              <a:rPr sz="1600" i="0" err="1">
                <a:solidFill>
                  <a:srgbClr val="0E2841"/>
                </a:solidFill>
                <a:latin typeface="Calibri"/>
              </a:rPr>
              <a:t>grupo</a:t>
            </a:r>
            <a:r>
              <a:rPr sz="1600" i="0">
                <a:solidFill>
                  <a:srgbClr val="0E2841"/>
                </a:solidFill>
                <a:latin typeface="Calibri"/>
              </a:rPr>
              <a:t> </a:t>
            </a:r>
            <a:r>
              <a:rPr sz="1600" i="0" err="1">
                <a:solidFill>
                  <a:srgbClr val="0E2841"/>
                </a:solidFill>
                <a:latin typeface="Calibri"/>
              </a:rPr>
              <a:t>desconfia</a:t>
            </a:r>
            <a:r>
              <a:rPr sz="1600" i="0">
                <a:solidFill>
                  <a:srgbClr val="0E2841"/>
                </a:solidFill>
                <a:latin typeface="Calibri"/>
              </a:rPr>
              <a:t> das </a:t>
            </a:r>
            <a:r>
              <a:rPr sz="1600" i="0" err="1">
                <a:solidFill>
                  <a:srgbClr val="0E2841"/>
                </a:solidFill>
                <a:latin typeface="Calibri"/>
              </a:rPr>
              <a:t>regras</a:t>
            </a:r>
            <a:endParaRPr sz="1600" i="0">
              <a:solidFill>
                <a:srgbClr val="0E2841"/>
              </a:solidFill>
              <a:latin typeface="Calibri"/>
            </a:endParaRPr>
          </a:p>
          <a:p>
            <a:pPr marL="182563" indent="-182563" algn="ctr">
              <a:spcAft>
                <a:spcPts val="600"/>
              </a:spcAft>
              <a:buNone/>
            </a:pPr>
            <a:r>
              <a:rPr sz="1600" i="0">
                <a:solidFill>
                  <a:srgbClr val="0E2841"/>
                </a:solidFill>
                <a:latin typeface="Calibri"/>
              </a:rPr>
              <a:t>↓</a:t>
            </a:r>
          </a:p>
          <a:p>
            <a:pPr marL="182563" indent="-182563" algn="ctr">
              <a:spcAft>
                <a:spcPts val="600"/>
              </a:spcAft>
              <a:buNone/>
            </a:pPr>
            <a:r>
              <a:rPr sz="1600" i="0" err="1">
                <a:solidFill>
                  <a:srgbClr val="0E2841"/>
                </a:solidFill>
                <a:latin typeface="Calibri"/>
              </a:rPr>
              <a:t>participa</a:t>
            </a:r>
            <a:r>
              <a:rPr sz="1600" i="0">
                <a:solidFill>
                  <a:srgbClr val="0E2841"/>
                </a:solidFill>
                <a:latin typeface="Calibri"/>
              </a:rPr>
              <a:t> e </a:t>
            </a:r>
            <a:r>
              <a:rPr sz="1600" i="0" err="1">
                <a:solidFill>
                  <a:srgbClr val="0E2841"/>
                </a:solidFill>
                <a:latin typeface="Calibri"/>
              </a:rPr>
              <a:t>coopera</a:t>
            </a:r>
            <a:r>
              <a:rPr sz="1600" i="0">
                <a:solidFill>
                  <a:srgbClr val="0E2841"/>
                </a:solidFill>
                <a:latin typeface="Calibri"/>
              </a:rPr>
              <a:t> </a:t>
            </a:r>
            <a:r>
              <a:rPr sz="1600" i="0" err="1">
                <a:solidFill>
                  <a:srgbClr val="0E2841"/>
                </a:solidFill>
                <a:latin typeface="Calibri"/>
              </a:rPr>
              <a:t>menos</a:t>
            </a:r>
            <a:endParaRPr sz="1600" i="0">
              <a:solidFill>
                <a:srgbClr val="0E2841"/>
              </a:solidFill>
              <a:latin typeface="Calibri"/>
            </a:endParaRPr>
          </a:p>
          <a:p>
            <a:pPr marL="182563" indent="-182563" algn="ctr">
              <a:spcBef>
                <a:spcPts val="1200"/>
              </a:spcBef>
              <a:buNone/>
            </a:pPr>
            <a:r>
              <a:rPr sz="1600" b="1" i="0" err="1">
                <a:solidFill>
                  <a:srgbClr val="0E2841"/>
                </a:solidFill>
                <a:latin typeface="Calibri"/>
              </a:rPr>
              <a:t>Prevenir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protege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direitos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e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relações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351" y="6095352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MENAC,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-aula — Dia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· OCDE, Education for Integrity: Teaching on Anti-Corruption, Values and the Rule of Law (2018).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2DBE2E5-133C-2411-AAD7-EE32553A62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24</a:t>
            </a:fld>
            <a:endParaRPr lang="pt-PT" sz="12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F8078B8-8311-3625-FED2-B9001698C9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552" t="8753" r="17790" b="48569"/>
          <a:stretch>
            <a:fillRect/>
          </a:stretch>
        </p:blipFill>
        <p:spPr>
          <a:xfrm flipH="1">
            <a:off x="10962303" y="4178801"/>
            <a:ext cx="1120887" cy="147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76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2F656A-66CE-4B58-8CC5-5DE82E7C157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Confiança precisa de regras e verdade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3EF82-CC56-480B-AEE1-A1C6EF4B6B9D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Democracia é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poder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participar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questionar,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verificar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1EAE359-9EDD-403C-AF9E-2EFC9E82D30A}"/>
              </a:ext>
            </a:extLst>
          </p:cNvPr>
          <p:cNvSpPr>
            <a:spLocks noGrp="1"/>
          </p:cNvSpPr>
          <p:nvPr/>
        </p:nvSpPr>
        <p:spPr>
          <a:xfrm>
            <a:off x="7452360" y="2057400"/>
            <a:ext cx="4206240" cy="3749040"/>
          </a:xfrm>
          <a:prstGeom prst="roundRect">
            <a:avLst/>
          </a:prstGeom>
          <a:solidFill>
            <a:srgbClr val="DDF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66A4B4-B24E-4213-A1E3-BA419486A7C8}"/>
              </a:ext>
            </a:extLst>
          </p:cNvPr>
          <p:cNvSpPr>
            <a:spLocks noGrp="1"/>
          </p:cNvSpPr>
          <p:nvPr/>
        </p:nvSpPr>
        <p:spPr>
          <a:xfrm>
            <a:off x="8087727" y="2653980"/>
            <a:ext cx="2967246" cy="2742586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i="0">
                <a:solidFill>
                  <a:srgbClr val="467886"/>
                </a:solidFill>
                <a:latin typeface="Calibri"/>
              </a:rPr>
              <a:t>ANTES DE PARTILHAR</a:t>
            </a:r>
            <a:endParaRPr sz="1600" b="1" i="0">
              <a:solidFill>
                <a:srgbClr val="467886"/>
              </a:solidFill>
            </a:endParaRPr>
          </a:p>
          <a:p>
            <a:endParaRPr sz="1600" b="1" i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1. Quem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publicou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2.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Que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prova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apresenta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3.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Outras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fontes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confirmam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4. É facto,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opinião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ou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suspeita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5. 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mensagem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tenta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informar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ou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apenas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provocar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3077" y="6105078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: https://www.dge.mec.pt/estrategia-nacional-de-educacao-para-cidadania · MENAC,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-aula — Dia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>
                <a:solidFill>
                  <a:srgbClr val="8A959D"/>
                </a:solidFill>
                <a:latin typeface="Calibri"/>
              </a:rPr>
              <a:t>.</a:t>
            </a:r>
            <a:endParaRPr sz="800" b="0" i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46D3285D-1B92-2633-6396-CE0DC2FF80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25</a:t>
            </a:fld>
            <a:endParaRPr lang="pt-PT" sz="12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B9C08E1-7C84-21A4-0182-FBD8BD155D02}"/>
              </a:ext>
            </a:extLst>
          </p:cNvPr>
          <p:cNvGrpSpPr/>
          <p:nvPr/>
        </p:nvGrpSpPr>
        <p:grpSpPr>
          <a:xfrm flipH="1">
            <a:off x="5879820" y="4125397"/>
            <a:ext cx="1522107" cy="1817291"/>
            <a:chOff x="359716" y="1574791"/>
            <a:chExt cx="2451370" cy="292676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C6071DF-2A93-F62E-A45E-C73A80F52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9101" t="52854" r="37069" b="4468"/>
            <a:stretch>
              <a:fillRect/>
            </a:stretch>
          </p:blipFill>
          <p:spPr>
            <a:xfrm>
              <a:off x="359716" y="1574791"/>
              <a:ext cx="2451370" cy="2926765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8985AED-86A6-AE85-A90F-1FF341F4E41F}"/>
                </a:ext>
              </a:extLst>
            </p:cNvPr>
            <p:cNvSpPr/>
            <p:nvPr/>
          </p:nvSpPr>
          <p:spPr>
            <a:xfrm>
              <a:off x="2133600" y="1764500"/>
              <a:ext cx="621886" cy="8783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C338822-5A95-5873-A334-4CE24D22D12A}"/>
                </a:ext>
              </a:extLst>
            </p:cNvPr>
            <p:cNvSpPr/>
            <p:nvPr/>
          </p:nvSpPr>
          <p:spPr>
            <a:xfrm rot="3415913">
              <a:off x="1859093" y="1886987"/>
              <a:ext cx="621886" cy="466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6105C469-51AC-FE50-0554-EDB16FF9A2A0}"/>
              </a:ext>
            </a:extLst>
          </p:cNvPr>
          <p:cNvSpPr/>
          <p:nvPr/>
        </p:nvSpPr>
        <p:spPr>
          <a:xfrm>
            <a:off x="2631760" y="4002111"/>
            <a:ext cx="3219297" cy="1013201"/>
          </a:xfrm>
          <a:prstGeom prst="wedgeRoundRectCallout">
            <a:avLst>
              <a:gd name="adj1" fmla="val 61617"/>
              <a:gd name="adj2" fmla="val 39538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127FF64D-109F-85BD-CB2E-31D76E133D51}"/>
              </a:ext>
            </a:extLst>
          </p:cNvPr>
          <p:cNvSpPr>
            <a:spLocks noGrp="1"/>
          </p:cNvSpPr>
          <p:nvPr/>
        </p:nvSpPr>
        <p:spPr>
          <a:xfrm>
            <a:off x="2764759" y="2230854"/>
            <a:ext cx="3286448" cy="1493069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indent="-355600">
              <a:spcAft>
                <a:spcPts val="600"/>
              </a:spcAft>
            </a:pPr>
            <a:r>
              <a:rPr sz="1600" b="1" i="0">
                <a:solidFill>
                  <a:srgbClr val="04547F"/>
                </a:solidFill>
                <a:latin typeface="Calibri"/>
              </a:rPr>
              <a:t>PROBLEMA</a:t>
            </a:r>
            <a:endParaRPr sz="1600" b="1">
              <a:solidFill>
                <a:srgbClr val="2FA4A9"/>
              </a:solidFill>
              <a:latin typeface="Calibri"/>
            </a:endParaRPr>
          </a:p>
          <a:p>
            <a:pPr marL="355600" indent="-355600">
              <a:spcAft>
                <a:spcPts val="600"/>
              </a:spcAft>
            </a:pPr>
            <a:r>
              <a:rPr sz="1600">
                <a:latin typeface="Calibri"/>
              </a:rPr>
              <a:t>• </a:t>
            </a:r>
            <a:r>
              <a:rPr sz="1600" err="1">
                <a:latin typeface="Calibri"/>
              </a:rPr>
              <a:t>Regras</a:t>
            </a:r>
            <a:r>
              <a:rPr sz="1600">
                <a:latin typeface="Calibri"/>
              </a:rPr>
              <a:t> </a:t>
            </a:r>
            <a:r>
              <a:rPr lang="pt-PT" sz="1600">
                <a:latin typeface="Calibri"/>
              </a:rPr>
              <a:t>desiguais minam a </a:t>
            </a:r>
            <a:r>
              <a:rPr sz="1600" err="1">
                <a:solidFill>
                  <a:srgbClr val="26313D"/>
                </a:solidFill>
                <a:latin typeface="Calibri"/>
              </a:rPr>
              <a:t>confiança</a:t>
            </a:r>
            <a:r>
              <a:rPr sz="160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600"/>
              </a:spcAft>
            </a:pPr>
            <a:r>
              <a:rPr sz="1600">
                <a:solidFill>
                  <a:srgbClr val="26313D"/>
                </a:solidFill>
                <a:latin typeface="Calibri"/>
              </a:rPr>
              <a:t>• </a:t>
            </a:r>
            <a:r>
              <a:rPr sz="1600" err="1">
                <a:solidFill>
                  <a:srgbClr val="26313D"/>
                </a:solidFill>
                <a:latin typeface="Calibri"/>
              </a:rPr>
              <a:t>Informação</a:t>
            </a:r>
            <a:r>
              <a:rPr sz="1600">
                <a:solidFill>
                  <a:srgbClr val="26313D"/>
                </a:solidFill>
                <a:latin typeface="Calibri"/>
              </a:rPr>
              <a:t> falsa </a:t>
            </a:r>
            <a:r>
              <a:rPr sz="1600" err="1">
                <a:solidFill>
                  <a:srgbClr val="26313D"/>
                </a:solidFill>
                <a:latin typeface="Calibri"/>
              </a:rPr>
              <a:t>distorce</a:t>
            </a:r>
            <a:r>
              <a:rPr sz="1600">
                <a:solidFill>
                  <a:srgbClr val="26313D"/>
                </a:solidFill>
                <a:latin typeface="Calibri"/>
              </a:rPr>
              <a:t> </a:t>
            </a:r>
            <a:r>
              <a:rPr sz="1600" err="1">
                <a:solidFill>
                  <a:srgbClr val="26313D"/>
                </a:solidFill>
                <a:latin typeface="Calibri"/>
              </a:rPr>
              <a:t>escolhas</a:t>
            </a:r>
            <a:r>
              <a:rPr sz="160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600"/>
              </a:spcAft>
            </a:pPr>
            <a:r>
              <a:rPr sz="1600">
                <a:solidFill>
                  <a:srgbClr val="26313D"/>
                </a:solidFill>
                <a:latin typeface="Calibri"/>
              </a:rPr>
              <a:t>• O </a:t>
            </a:r>
            <a:r>
              <a:rPr sz="1600" err="1">
                <a:solidFill>
                  <a:srgbClr val="26313D"/>
                </a:solidFill>
                <a:latin typeface="Calibri"/>
              </a:rPr>
              <a:t>cinismo</a:t>
            </a:r>
            <a:r>
              <a:rPr sz="1600">
                <a:solidFill>
                  <a:srgbClr val="26313D"/>
                </a:solidFill>
                <a:latin typeface="Calibri"/>
              </a:rPr>
              <a:t> </a:t>
            </a:r>
            <a:r>
              <a:rPr sz="1600" err="1">
                <a:solidFill>
                  <a:srgbClr val="26313D"/>
                </a:solidFill>
                <a:latin typeface="Calibri"/>
              </a:rPr>
              <a:t>afasta</a:t>
            </a:r>
            <a:r>
              <a:rPr sz="160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da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participação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48FA69-91A1-4920-BA70-E86F4327AB98}"/>
              </a:ext>
            </a:extLst>
          </p:cNvPr>
          <p:cNvSpPr>
            <a:spLocks noGrp="1"/>
          </p:cNvSpPr>
          <p:nvPr/>
        </p:nvSpPr>
        <p:spPr>
          <a:xfrm>
            <a:off x="2764760" y="4030245"/>
            <a:ext cx="3104388" cy="943984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355600" indent="-355600">
              <a:spcAft>
                <a:spcPts val="600"/>
              </a:spcAft>
              <a:buNone/>
            </a:pPr>
            <a:r>
              <a:rPr sz="1600" b="1" i="0">
                <a:solidFill>
                  <a:srgbClr val="2FA4A9"/>
                </a:solidFill>
                <a:latin typeface="Calibri"/>
              </a:rPr>
              <a:t>RESPOSTA</a:t>
            </a:r>
          </a:p>
          <a:p>
            <a:pPr marL="355600" indent="-355600">
              <a:spcAft>
                <a:spcPts val="6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Verificar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pedir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explicações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6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Debater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participar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com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respeito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07774773-FEA2-B00D-D10C-014716368D28}"/>
              </a:ext>
            </a:extLst>
          </p:cNvPr>
          <p:cNvSpPr/>
          <p:nvPr/>
        </p:nvSpPr>
        <p:spPr>
          <a:xfrm>
            <a:off x="2631760" y="2044797"/>
            <a:ext cx="3419447" cy="1843398"/>
          </a:xfrm>
          <a:prstGeom prst="wedgeRoundRectCallout">
            <a:avLst>
              <a:gd name="adj1" fmla="val -74485"/>
              <a:gd name="adj2" fmla="val 15440"/>
              <a:gd name="adj3" fmla="val 16667"/>
            </a:avLst>
          </a:prstGeom>
          <a:noFill/>
          <a:ln w="28575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28486BA-E683-A32C-6C64-97377F29FC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087" t="7784" r="63330" b="49538"/>
          <a:stretch>
            <a:fillRect/>
          </a:stretch>
        </p:blipFill>
        <p:spPr>
          <a:xfrm>
            <a:off x="676723" y="2496914"/>
            <a:ext cx="1009649" cy="184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35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D16E3C-116C-4A37-ADEA-ACF1C272CB1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As mesmas regras devem valer para todos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B393A-94E6-4BC2-ABAF-2F8ED3A1652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Estado de direito, direitos e responsabilidade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51D20F-7880-4F19-97A5-F52AB4E822C6}"/>
              </a:ext>
            </a:extLst>
          </p:cNvPr>
          <p:cNvSpPr>
            <a:spLocks noGrp="1"/>
          </p:cNvSpPr>
          <p:nvPr/>
        </p:nvSpPr>
        <p:spPr>
          <a:xfrm>
            <a:off x="1106329" y="2281539"/>
            <a:ext cx="6316483" cy="2940805"/>
          </a:xfrm>
          <a:prstGeom prst="rect">
            <a:avLst/>
          </a:prstGeom>
          <a:noFill/>
        </p:spPr>
        <p:txBody>
          <a:bodyPr wrap="square" lIns="45720" tIns="27432" rIns="45720" bIns="27432" anchor="t">
            <a:noAutofit/>
          </a:bodyPr>
          <a:lstStyle/>
          <a:p>
            <a:pPr>
              <a:spcAft>
                <a:spcPts val="1800"/>
              </a:spcAft>
              <a:buNone/>
            </a:pPr>
            <a:r>
              <a:rPr sz="1600" b="1" i="0">
                <a:solidFill>
                  <a:srgbClr val="04547F"/>
                </a:solidFill>
                <a:latin typeface="Calibri"/>
              </a:rPr>
              <a:t>ESTADO DE DIREITO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Ninguém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está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acima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da lei</a:t>
            </a:r>
            <a:r>
              <a:rPr lang="en-US" sz="1600">
                <a:solidFill>
                  <a:srgbClr val="26313D"/>
                </a:solidFill>
                <a:latin typeface="Calibri"/>
              </a:rPr>
              <a:t>,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lang="pt-PT" sz="1600">
                <a:solidFill>
                  <a:srgbClr val="26313D"/>
                </a:solidFill>
                <a:latin typeface="Calibri"/>
              </a:rPr>
              <a:t>incluindo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 o Estado e as entidades públicas.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As regras protegem direitos e limitam o poder.</a:t>
            </a:r>
          </a:p>
          <a:p>
            <a:pPr marL="174625" indent="-174625">
              <a:spcAft>
                <a:spcPts val="1800"/>
              </a:spcAft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lang="en-US" sz="1600">
                <a:solidFill>
                  <a:srgbClr val="26313D"/>
                </a:solidFill>
                <a:latin typeface="Calibri"/>
              </a:rPr>
              <a:t>As </a:t>
            </a:r>
            <a:r>
              <a:rPr lang="en-US" sz="1600" err="1">
                <a:solidFill>
                  <a:srgbClr val="26313D"/>
                </a:solidFill>
                <a:latin typeface="Calibri"/>
              </a:rPr>
              <a:t>decisões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devem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ter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fundamento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 legal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poder ser </a:t>
            </a:r>
            <a:r>
              <a:rPr lang="pt-PT" sz="1600" b="0" i="0">
                <a:solidFill>
                  <a:srgbClr val="26313D"/>
                </a:solidFill>
                <a:latin typeface="Calibri"/>
              </a:rPr>
              <a:t>conhecidas e escrutinadas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>
              <a:spcAft>
                <a:spcPts val="1800"/>
              </a:spcAft>
              <a:buNone/>
            </a:pPr>
            <a:r>
              <a:rPr sz="1600" b="1" i="0">
                <a:solidFill>
                  <a:srgbClr val="2FA4A9"/>
                </a:solidFill>
                <a:latin typeface="Calibri"/>
              </a:rPr>
              <a:t>BOA GOVERNANÇA</a:t>
            </a:r>
          </a:p>
          <a:p>
            <a:pPr marL="174625" indent="-174625"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Legalidade, justiça, imparcialidade, transparência, participação e prestação de contas.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57E5199-A8B3-4C15-AE67-17CE8284DAFD}"/>
              </a:ext>
            </a:extLst>
          </p:cNvPr>
          <p:cNvSpPr>
            <a:spLocks noGrp="1"/>
          </p:cNvSpPr>
          <p:nvPr/>
        </p:nvSpPr>
        <p:spPr>
          <a:xfrm>
            <a:off x="7357110" y="2024035"/>
            <a:ext cx="4206240" cy="3487129"/>
          </a:xfrm>
          <a:prstGeom prst="roundRect">
            <a:avLst/>
          </a:prstGeom>
          <a:solidFill>
            <a:srgbClr val="DDF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E1C02F-8104-40D6-B2E0-9EF9C82D6CE9}"/>
              </a:ext>
            </a:extLst>
          </p:cNvPr>
          <p:cNvSpPr>
            <a:spLocks noGrp="1"/>
          </p:cNvSpPr>
          <p:nvPr/>
        </p:nvSpPr>
        <p:spPr>
          <a:xfrm>
            <a:off x="7801927" y="2297290"/>
            <a:ext cx="3316605" cy="3140860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>
                <a:solidFill>
                  <a:srgbClr val="467886"/>
                </a:solidFill>
                <a:latin typeface="Calibri"/>
              </a:rPr>
              <a:t>NUM PROJETO DE GRUPO</a:t>
            </a:r>
            <a:endParaRPr sz="1600" b="1" i="0">
              <a:solidFill>
                <a:srgbClr val="467886"/>
              </a:solidFill>
            </a:endParaRPr>
          </a:p>
          <a:p>
            <a:endParaRPr sz="1600" b="1" i="0">
              <a:solidFill>
                <a:srgbClr val="467886"/>
              </a:solidFill>
            </a:endParaRPr>
          </a:p>
          <a:p>
            <a:pPr marL="182563" indent="-182563">
              <a:spcAft>
                <a:spcPts val="5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Critérios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conhecidos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5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Tarefas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distribuídas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com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justiça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5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Decisões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explicadas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5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Despesas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registadas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5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Resultados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apresentados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todos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0626" y="5959167"/>
            <a:ext cx="10605094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: · MENAC/MECI,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Referencial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Transparência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(2024) · UNESCO/UNODC, Empowering students for just societies — A handbook for primary school teachers (2019</a:t>
            </a:r>
            <a:r>
              <a:rPr lang="pt-PT" sz="800" b="0" i="0">
                <a:solidFill>
                  <a:srgbClr val="8A959D"/>
                </a:solidFill>
                <a:latin typeface="Calibri"/>
              </a:rPr>
              <a:t>).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F898723-2E91-4EA0-E7BC-47171E722F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26</a:t>
            </a:fld>
            <a:endParaRPr lang="pt-PT" sz="12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3069ADB-AA20-246E-9C4E-6BFFCC506D99}"/>
              </a:ext>
            </a:extLst>
          </p:cNvPr>
          <p:cNvGrpSpPr/>
          <p:nvPr/>
        </p:nvGrpSpPr>
        <p:grpSpPr>
          <a:xfrm flipH="1">
            <a:off x="10238193" y="4309755"/>
            <a:ext cx="945109" cy="1128395"/>
            <a:chOff x="359716" y="1574791"/>
            <a:chExt cx="2451370" cy="292676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25D81ED-F8BF-BD21-9A09-7D16C5710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9101" t="52854" r="37069" b="4468"/>
            <a:stretch>
              <a:fillRect/>
            </a:stretch>
          </p:blipFill>
          <p:spPr>
            <a:xfrm>
              <a:off x="359716" y="1574791"/>
              <a:ext cx="2451370" cy="2926765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3587BFB-24CF-C277-6550-C464A0707235}"/>
                </a:ext>
              </a:extLst>
            </p:cNvPr>
            <p:cNvSpPr/>
            <p:nvPr/>
          </p:nvSpPr>
          <p:spPr>
            <a:xfrm>
              <a:off x="2133600" y="1764500"/>
              <a:ext cx="621886" cy="878389"/>
            </a:xfrm>
            <a:prstGeom prst="rect">
              <a:avLst/>
            </a:prstGeom>
            <a:solidFill>
              <a:srgbClr val="DDFF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9D24C3-5D3D-0F64-6A93-6E5DAB0D14AE}"/>
                </a:ext>
              </a:extLst>
            </p:cNvPr>
            <p:cNvSpPr/>
            <p:nvPr/>
          </p:nvSpPr>
          <p:spPr>
            <a:xfrm rot="3415913">
              <a:off x="1859093" y="1886987"/>
              <a:ext cx="621886" cy="466257"/>
            </a:xfrm>
            <a:prstGeom prst="rect">
              <a:avLst/>
            </a:prstGeom>
            <a:solidFill>
              <a:srgbClr val="DDFF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70D55D5D-5A4B-3D20-3475-098AEEE8C5D9}"/>
              </a:ext>
            </a:extLst>
          </p:cNvPr>
          <p:cNvSpPr/>
          <p:nvPr/>
        </p:nvSpPr>
        <p:spPr>
          <a:xfrm>
            <a:off x="8017853" y="4425349"/>
            <a:ext cx="2054549" cy="733179"/>
          </a:xfrm>
          <a:prstGeom prst="wedgeRoundRectCallout">
            <a:avLst>
              <a:gd name="adj1" fmla="val 66253"/>
              <a:gd name="adj2" fmla="val -8530"/>
              <a:gd name="adj3" fmla="val 16667"/>
            </a:avLst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664E8F8F-E3E1-9B7B-842B-34959727D58B}"/>
              </a:ext>
            </a:extLst>
          </p:cNvPr>
          <p:cNvSpPr>
            <a:spLocks noGrp="1"/>
          </p:cNvSpPr>
          <p:nvPr/>
        </p:nvSpPr>
        <p:spPr>
          <a:xfrm>
            <a:off x="8045586" y="4492751"/>
            <a:ext cx="1968630" cy="617207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marL="182563" indent="-182563">
              <a:spcAft>
                <a:spcPts val="500"/>
              </a:spcAft>
              <a:buNone/>
            </a:pPr>
            <a:r>
              <a:rPr sz="1600" b="1" i="0">
                <a:solidFill>
                  <a:srgbClr val="0E2841"/>
                </a:solidFill>
                <a:latin typeface="Calibri"/>
              </a:rPr>
              <a:t>É boa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governança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em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pequena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 </a:t>
            </a:r>
            <a:r>
              <a:rPr sz="1600" b="1" i="0" err="1">
                <a:solidFill>
                  <a:srgbClr val="0E2841"/>
                </a:solidFill>
                <a:latin typeface="Calibri"/>
              </a:rPr>
              <a:t>escala</a:t>
            </a:r>
            <a:r>
              <a:rPr sz="1600" b="1" i="0">
                <a:solidFill>
                  <a:srgbClr val="0E2841"/>
                </a:solidFill>
                <a:latin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41926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65A6D295-B78D-303C-CD81-518820DD0E3C}"/>
              </a:ext>
            </a:extLst>
          </p:cNvPr>
          <p:cNvSpPr>
            <a:spLocks noGrp="1"/>
          </p:cNvSpPr>
          <p:nvPr/>
        </p:nvSpPr>
        <p:spPr>
          <a:xfrm>
            <a:off x="7452360" y="2057400"/>
            <a:ext cx="4206240" cy="3749040"/>
          </a:xfrm>
          <a:prstGeom prst="roundRect">
            <a:avLst/>
          </a:prstGeom>
          <a:solidFill>
            <a:srgbClr val="DDF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buNone/>
            </a:pPr>
            <a:endParaRPr sz="360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8671A5-ABAE-4137-8815-08FB78DD959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Participar também é prestar contas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C1840-83E8-4D98-AFD9-2DE53E2FF736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Responsabilidade, honestidade e inclusão em projetos comuns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220EF1-FC88-4847-9598-AACEDC279EF2}"/>
              </a:ext>
            </a:extLst>
          </p:cNvPr>
          <p:cNvSpPr>
            <a:spLocks noGrp="1"/>
          </p:cNvSpPr>
          <p:nvPr/>
        </p:nvSpPr>
        <p:spPr>
          <a:xfrm>
            <a:off x="1048334" y="2727443"/>
            <a:ext cx="6058184" cy="1557884"/>
          </a:xfrm>
          <a:prstGeom prst="rect">
            <a:avLst/>
          </a:prstGeom>
          <a:noFill/>
        </p:spPr>
        <p:txBody>
          <a:bodyPr wrap="square" lIns="45720" tIns="27432" rIns="45720" bIns="27432" numCol="2">
            <a:noAutofit/>
          </a:bodyPr>
          <a:lstStyle/>
          <a:p>
            <a:pPr>
              <a:buNone/>
            </a:pPr>
            <a:r>
              <a:rPr sz="1600" b="1" i="0">
                <a:solidFill>
                  <a:srgbClr val="04547F"/>
                </a:solidFill>
                <a:latin typeface="Calibri"/>
              </a:rPr>
              <a:t>PARTICIPAR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Propor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ouvir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votar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colaborar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i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800"/>
              </a:spcAft>
              <a:buNone/>
            </a:pPr>
            <a:endParaRPr sz="1600" b="0" i="0">
              <a:solidFill>
                <a:srgbClr val="26313D"/>
              </a:solidFill>
              <a:latin typeface="Calibri"/>
            </a:endParaRPr>
          </a:p>
          <a:p>
            <a:pPr>
              <a:buNone/>
            </a:pPr>
            <a:r>
              <a:rPr sz="1600" b="1" i="0">
                <a:solidFill>
                  <a:srgbClr val="2FA4A9"/>
                </a:solidFill>
                <a:latin typeface="Calibri"/>
              </a:rPr>
              <a:t>CUIDAR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Proteger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pessoas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, dados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recursos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i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1800"/>
              </a:spcAft>
              <a:buNone/>
            </a:pPr>
            <a:endParaRPr sz="1600" b="0" i="0">
              <a:solidFill>
                <a:srgbClr val="26313D"/>
              </a:solidFill>
              <a:latin typeface="Calibri"/>
            </a:endParaRPr>
          </a:p>
          <a:p>
            <a:pPr>
              <a:buNone/>
            </a:pPr>
            <a:r>
              <a:rPr sz="1600" b="1" i="0">
                <a:solidFill>
                  <a:srgbClr val="C00000"/>
                </a:solidFill>
                <a:latin typeface="Calibri"/>
              </a:rPr>
              <a:t>EXPLICAR</a:t>
            </a:r>
          </a:p>
          <a:p>
            <a:pPr>
              <a:spcAft>
                <a:spcPts val="24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Mostrar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como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se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decidiu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 i="0">
              <a:solidFill>
                <a:srgbClr val="26313D"/>
              </a:solidFill>
              <a:latin typeface="Calibri"/>
            </a:endParaRPr>
          </a:p>
          <a:p>
            <a:pPr>
              <a:spcAft>
                <a:spcPts val="2400"/>
              </a:spcAft>
              <a:buNone/>
            </a:pPr>
            <a:endParaRPr sz="600" b="0" i="0">
              <a:solidFill>
                <a:srgbClr val="26313D"/>
              </a:solidFill>
              <a:latin typeface="Calibri"/>
            </a:endParaRPr>
          </a:p>
          <a:p>
            <a:pPr>
              <a:buNone/>
            </a:pPr>
            <a:r>
              <a:rPr sz="1600" b="1" i="0">
                <a:solidFill>
                  <a:srgbClr val="C00000"/>
                </a:solidFill>
                <a:latin typeface="Calibri"/>
              </a:rPr>
              <a:t>INCLUIR</a:t>
            </a:r>
          </a:p>
          <a:p>
            <a:pPr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Recusar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exclusão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vantagens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injustas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B33544-8918-4AF4-922F-BF5207764572}"/>
              </a:ext>
            </a:extLst>
          </p:cNvPr>
          <p:cNvSpPr>
            <a:spLocks noGrp="1"/>
          </p:cNvSpPr>
          <p:nvPr/>
        </p:nvSpPr>
        <p:spPr>
          <a:xfrm>
            <a:off x="8802984" y="2579882"/>
            <a:ext cx="2665400" cy="2640723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spAutoFit/>
          </a:bodyPr>
          <a:lstStyle/>
          <a:p>
            <a:endParaRPr lang="pt-PT" sz="1600" b="1" i="0">
              <a:solidFill>
                <a:srgbClr val="467886"/>
              </a:solidFill>
            </a:endParaRPr>
          </a:p>
          <a:p>
            <a:endParaRPr sz="1600" b="1" i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1" i="0">
                <a:solidFill>
                  <a:srgbClr val="258287"/>
                </a:solidFill>
                <a:latin typeface="Calibri"/>
              </a:rPr>
              <a:t>Num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projeto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 da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turma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, </a:t>
            </a:r>
            <a:r>
              <a:rPr sz="1600" b="1" i="0" err="1">
                <a:solidFill>
                  <a:srgbClr val="258287"/>
                </a:solidFill>
                <a:latin typeface="Calibri"/>
              </a:rPr>
              <a:t>criar</a:t>
            </a:r>
            <a:r>
              <a:rPr sz="1600" b="1" i="0">
                <a:solidFill>
                  <a:srgbClr val="258287"/>
                </a:solidFill>
                <a:latin typeface="Calibri"/>
              </a:rPr>
              <a:t>: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Critérios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decisão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Registo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das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escolhas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Divisão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justa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tarefas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Momento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final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prestação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contas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2534" y="6056442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Cidadania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: https://www.dge.mec.pt/estrategia-nacional-de-educacao-para-cidadania · MENAC,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Guião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vídeo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-aula — Dia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>
                <a:solidFill>
                  <a:srgbClr val="8A959D"/>
                </a:solidFill>
                <a:latin typeface="Calibri"/>
              </a:rPr>
              <a:t>.</a:t>
            </a:r>
            <a:endParaRPr sz="800" b="0" i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34565EB-AE07-06F2-302A-B45593B8E1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27</a:t>
            </a:fld>
            <a:endParaRPr lang="pt-PT" sz="12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7D190C-DA65-E39B-3E38-CA61BFDE2C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552" t="8753" r="17790" b="48569"/>
          <a:stretch>
            <a:fillRect/>
          </a:stretch>
        </p:blipFill>
        <p:spPr>
          <a:xfrm>
            <a:off x="7756766" y="3648077"/>
            <a:ext cx="1018988" cy="1338615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A7EF2ADF-9877-2016-9040-D636C290E319}"/>
              </a:ext>
            </a:extLst>
          </p:cNvPr>
          <p:cNvSpPr>
            <a:spLocks noGrp="1"/>
          </p:cNvSpPr>
          <p:nvPr/>
        </p:nvSpPr>
        <p:spPr>
          <a:xfrm>
            <a:off x="8152736" y="2533379"/>
            <a:ext cx="2805488" cy="301621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spAutoFit/>
          </a:bodyPr>
          <a:lstStyle/>
          <a:p>
            <a:pPr algn="ctr">
              <a:buNone/>
            </a:pPr>
            <a:r>
              <a:rPr sz="1600" b="1">
                <a:solidFill>
                  <a:srgbClr val="467886"/>
                </a:solidFill>
                <a:latin typeface="Calibri"/>
              </a:rPr>
              <a:t>DESAFIO</a:t>
            </a:r>
            <a:endParaRPr sz="1600" b="1" i="0">
              <a:solidFill>
                <a:srgbClr val="4678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7105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A9D6D5-B1C4-4502-80E2-9D752872D15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Prevenir e pedir ajuda é tarefa de todos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E9E47-8160-4B8C-9DDF-9A06420F1EB9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Cada pessoa tem um papel diferente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6C0D8-2F9B-4A56-876B-1CC4EAAC775B}"/>
              </a:ext>
            </a:extLst>
          </p:cNvPr>
          <p:cNvSpPr>
            <a:spLocks noGrp="1"/>
          </p:cNvSpPr>
          <p:nvPr/>
        </p:nvSpPr>
        <p:spPr>
          <a:xfrm>
            <a:off x="817879" y="2807124"/>
            <a:ext cx="6329681" cy="1931591"/>
          </a:xfrm>
          <a:prstGeom prst="rect">
            <a:avLst/>
          </a:prstGeom>
          <a:noFill/>
        </p:spPr>
        <p:txBody>
          <a:bodyPr wrap="square" lIns="45720" tIns="27432" rIns="45720" bIns="27432" numCol="2">
            <a:noAutofit/>
          </a:bodyPr>
          <a:lstStyle/>
          <a:p>
            <a:pPr marL="355600" indent="-355600">
              <a:spcAft>
                <a:spcPts val="1800"/>
              </a:spcAft>
              <a:buNone/>
            </a:pPr>
            <a:r>
              <a:rPr sz="1600" b="1" i="0">
                <a:solidFill>
                  <a:srgbClr val="04547F"/>
                </a:solidFill>
                <a:latin typeface="Calibri"/>
              </a:rPr>
              <a:t>ESCOLA E ESTADO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Regras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claras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resposta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adequada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1" i="0">
                <a:solidFill>
                  <a:srgbClr val="04547F"/>
                </a:solidFill>
                <a:latin typeface="Calibri"/>
              </a:rPr>
              <a:t>SOCIEDADE CIVIL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Informar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propor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melhorias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1" i="0">
                <a:solidFill>
                  <a:srgbClr val="2FA4A9"/>
                </a:solidFill>
                <a:latin typeface="Calibri"/>
              </a:rPr>
              <a:t>CIDADÃO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Reportar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pelos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meios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próprios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1" i="0">
                <a:solidFill>
                  <a:srgbClr val="2FA4A9"/>
                </a:solidFill>
                <a:latin typeface="Calibri"/>
              </a:rPr>
              <a:t>ALUNOS</a:t>
            </a:r>
          </a:p>
          <a:p>
            <a:pPr marL="355600" indent="-355600">
              <a:spcAft>
                <a:spcPts val="18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Não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investigar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nem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acusar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em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público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05FC43C-13AD-4298-B0E7-B450F1B7DB3B}"/>
              </a:ext>
            </a:extLst>
          </p:cNvPr>
          <p:cNvSpPr>
            <a:spLocks noGrp="1"/>
          </p:cNvSpPr>
          <p:nvPr/>
        </p:nvSpPr>
        <p:spPr>
          <a:xfrm>
            <a:off x="7452360" y="2057400"/>
            <a:ext cx="4206240" cy="3749040"/>
          </a:xfrm>
          <a:prstGeom prst="roundRect">
            <a:avLst/>
          </a:prstGeom>
          <a:solidFill>
            <a:srgbClr val="DDFF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buNone/>
            </a:pPr>
            <a:endParaRPr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4DC710-ACBE-4EE2-B152-AAD5011A60ED}"/>
              </a:ext>
            </a:extLst>
          </p:cNvPr>
          <p:cNvSpPr>
            <a:spLocks noGrp="1"/>
          </p:cNvSpPr>
          <p:nvPr/>
        </p:nvSpPr>
        <p:spPr>
          <a:xfrm>
            <a:off x="7951470" y="2553792"/>
            <a:ext cx="3208020" cy="2863861"/>
          </a:xfrm>
          <a:prstGeom prst="rect">
            <a:avLst/>
          </a:prstGeom>
          <a:solidFill>
            <a:srgbClr val="DDFFEC"/>
          </a:solidFill>
        </p:spPr>
        <p:txBody>
          <a:bodyPr wrap="square" lIns="45720" tIns="27432" rIns="45720" bIns="27432">
            <a:noAutofit/>
          </a:bodyPr>
          <a:lstStyle/>
          <a:p>
            <a:pPr algn="ctr">
              <a:buNone/>
            </a:pPr>
            <a:r>
              <a:rPr sz="1600" b="1" i="0">
                <a:solidFill>
                  <a:srgbClr val="467886"/>
                </a:solidFill>
                <a:latin typeface="Calibri"/>
              </a:rPr>
              <a:t>SE ALGO GRAVE ACONTECER</a:t>
            </a:r>
            <a:endParaRPr sz="1600" b="1" i="0">
              <a:solidFill>
                <a:srgbClr val="467886"/>
              </a:solidFill>
            </a:endParaRPr>
          </a:p>
          <a:p>
            <a:endParaRPr sz="1600" b="1" i="0">
              <a:solidFill>
                <a:srgbClr val="467886"/>
              </a:solidFill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Afasta-te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do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risco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Procura um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adulto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confiança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Usa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mecanismos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da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escola</a:t>
            </a:r>
            <a:endParaRPr sz="1600" b="0" i="0">
              <a:solidFill>
                <a:srgbClr val="26313D"/>
              </a:solidFill>
              <a:latin typeface="Calibri"/>
            </a:endParaRP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Relata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factos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com rigor</a:t>
            </a:r>
          </a:p>
          <a:p>
            <a:pPr marL="182563" indent="-182563">
              <a:spcAft>
                <a:spcPts val="1200"/>
              </a:spcAft>
              <a:buNone/>
            </a:pPr>
            <a:r>
              <a:rPr sz="1600" b="0" i="0">
                <a:solidFill>
                  <a:srgbClr val="26313D"/>
                </a:solidFill>
                <a:latin typeface="Calibri"/>
              </a:rPr>
              <a:t>• Distingue facto,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suspeita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 e </a:t>
            </a:r>
            <a:r>
              <a:rPr sz="1600" b="0" i="0" err="1">
                <a:solidFill>
                  <a:srgbClr val="26313D"/>
                </a:solidFill>
                <a:latin typeface="Calibri"/>
              </a:rPr>
              <a:t>opinião</a:t>
            </a:r>
            <a:r>
              <a:rPr sz="1600" b="0" i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1172" y="5978620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MENAC/MECI, Guia para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palestrantes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— Dia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. · UNESCO/UNODC, Empowering students for just societies — A handbook for primary school teachers (2019) ·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Estratégia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Nacional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Educação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para 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Cidadania</a:t>
            </a:r>
            <a:endParaRPr sz="800" b="0" i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C1042E7-224E-E660-10E5-67068DAC9A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28</a:t>
            </a:fld>
            <a:endParaRPr lang="pt-PT" sz="12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02F3BA-BB54-F31B-5654-49C8129B92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97" t="52048" r="60945" b="5274"/>
          <a:stretch>
            <a:fillRect/>
          </a:stretch>
        </p:blipFill>
        <p:spPr>
          <a:xfrm flipH="1">
            <a:off x="10962303" y="4446921"/>
            <a:ext cx="1120887" cy="147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92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7FD69E-F8B3-4356-8819-9495E2D58D3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O MENAC promove a integridade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ABE41-3304-4C19-A3E4-0E59EA500B17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+mj-lt"/>
                <a:ea typeface="+mj-lt"/>
                <a:cs typeface="+mj-lt"/>
              </a:rPr>
              <a:t>Prevenção, conhecimento e recursos para a comunidade educativa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8700" y="2651470"/>
            <a:ext cx="4895850" cy="229293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Bef>
                <a:spcPts val="1000"/>
              </a:spcBef>
            </a:pPr>
            <a:r>
              <a:rPr sz="1600" b="1">
                <a:solidFill>
                  <a:srgbClr val="2FA4A9"/>
                </a:solidFill>
                <a:latin typeface="Calibri"/>
              </a:rPr>
              <a:t>O QUE É</a:t>
            </a:r>
          </a:p>
          <a:p>
            <a:pPr>
              <a:spcBef>
                <a:spcPts val="200"/>
              </a:spcBef>
            </a:pPr>
            <a:r>
              <a:rPr sz="1600" b="0">
                <a:solidFill>
                  <a:srgbClr val="26313D"/>
                </a:solidFill>
                <a:latin typeface="Calibri"/>
              </a:rPr>
              <a:t>Entidade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administrativa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independente</a:t>
            </a:r>
            <a:r>
              <a:rPr sz="1600" b="0">
                <a:solidFill>
                  <a:srgbClr val="26313D"/>
                </a:solidFill>
                <a:latin typeface="Calibri"/>
              </a:rPr>
              <a:t>,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criada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pelo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Decreto</a:t>
            </a:r>
            <a:r>
              <a:rPr sz="1600" b="0">
                <a:solidFill>
                  <a:srgbClr val="26313D"/>
                </a:solidFill>
                <a:latin typeface="Calibri"/>
              </a:rPr>
              <a:t>-Lei n.º 109-E/2021</a:t>
            </a:r>
            <a:r>
              <a:rPr lang="pt-PT" sz="1600" b="0">
                <a:solidFill>
                  <a:srgbClr val="26313D"/>
                </a:solidFill>
                <a:latin typeface="Calibri"/>
              </a:rPr>
              <a:t>, de 9 de dezembro</a:t>
            </a:r>
            <a:r>
              <a:rPr sz="1600" b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200"/>
              </a:spcBef>
            </a:pPr>
            <a:endParaRPr sz="1600" b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2FA4A9"/>
                </a:solidFill>
                <a:latin typeface="Calibri"/>
              </a:rPr>
              <a:t>MISSÃO</a:t>
            </a:r>
          </a:p>
          <a:p>
            <a:pPr algn="just">
              <a:spcBef>
                <a:spcPts val="200"/>
              </a:spcBef>
            </a:pPr>
            <a:r>
              <a:rPr sz="1600" b="0" err="1">
                <a:solidFill>
                  <a:srgbClr val="26313D"/>
                </a:solidFill>
                <a:latin typeface="Calibri"/>
              </a:rPr>
              <a:t>Promove</a:t>
            </a:r>
            <a:r>
              <a:rPr sz="1600" b="0">
                <a:solidFill>
                  <a:srgbClr val="26313D"/>
                </a:solidFill>
                <a:latin typeface="Calibri"/>
              </a:rPr>
              <a:t> 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transparência</a:t>
            </a:r>
            <a:r>
              <a:rPr sz="1600" b="0">
                <a:solidFill>
                  <a:srgbClr val="26313D"/>
                </a:solidFill>
                <a:latin typeface="Calibri"/>
              </a:rPr>
              <a:t> e 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integridade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na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vida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pública</a:t>
            </a:r>
            <a:r>
              <a:rPr lang="pt-PT" sz="1600" b="0">
                <a:solidFill>
                  <a:srgbClr val="26313D"/>
                </a:solidFill>
                <a:latin typeface="Calibri"/>
              </a:rPr>
              <a:t> e em todos os níveis de ensino</a:t>
            </a:r>
            <a:r>
              <a:rPr sz="1600" b="0">
                <a:solidFill>
                  <a:srgbClr val="26313D"/>
                </a:solidFill>
                <a:latin typeface="Calibri"/>
              </a:rPr>
              <a:t>.</a:t>
            </a:r>
            <a:r>
              <a:rPr lang="pt-PT"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Reforça</a:t>
            </a:r>
            <a:r>
              <a:rPr sz="1600" b="0">
                <a:solidFill>
                  <a:srgbClr val="26313D"/>
                </a:solidFill>
                <a:latin typeface="Calibri"/>
              </a:rPr>
              <a:t> as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políticas</a:t>
            </a:r>
            <a:r>
              <a:rPr sz="1600" b="0">
                <a:solidFill>
                  <a:srgbClr val="26313D"/>
                </a:solidFill>
                <a:latin typeface="Calibri"/>
              </a:rPr>
              <a:t> de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prevenção</a:t>
            </a:r>
            <a:r>
              <a:rPr sz="1600" b="0">
                <a:solidFill>
                  <a:srgbClr val="26313D"/>
                </a:solidFill>
                <a:latin typeface="Calibri"/>
              </a:rPr>
              <a:t> da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corrupção</a:t>
            </a:r>
            <a:r>
              <a:rPr sz="1600" b="0">
                <a:solidFill>
                  <a:srgbClr val="26313D"/>
                </a:solidFill>
                <a:latin typeface="Calibri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48425" y="2622286"/>
            <a:ext cx="4572000" cy="207749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Bef>
                <a:spcPts val="1000"/>
              </a:spcBef>
            </a:pPr>
            <a:r>
              <a:rPr sz="1600" b="1">
                <a:solidFill>
                  <a:srgbClr val="2FA4A9"/>
                </a:solidFill>
                <a:latin typeface="Calibri"/>
              </a:rPr>
              <a:t>EDUCAÇÃO</a:t>
            </a:r>
          </a:p>
          <a:p>
            <a:pPr>
              <a:spcBef>
                <a:spcPts val="200"/>
              </a:spcBef>
            </a:pPr>
            <a:r>
              <a:rPr sz="1600" b="0" err="1">
                <a:solidFill>
                  <a:srgbClr val="26313D"/>
                </a:solidFill>
                <a:latin typeface="Calibri"/>
              </a:rPr>
              <a:t>Sensibiliza</a:t>
            </a:r>
            <a:r>
              <a:rPr sz="1600" b="0">
                <a:solidFill>
                  <a:srgbClr val="26313D"/>
                </a:solidFill>
                <a:latin typeface="Calibri"/>
              </a:rPr>
              <a:t>, forma e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cria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recursos</a:t>
            </a:r>
            <a:r>
              <a:rPr sz="1600" b="0">
                <a:solidFill>
                  <a:srgbClr val="26313D"/>
                </a:solidFill>
                <a:latin typeface="Calibri"/>
              </a:rPr>
              <a:t> para a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comunidade</a:t>
            </a:r>
            <a:r>
              <a:rPr sz="1600" b="0">
                <a:solidFill>
                  <a:srgbClr val="26313D"/>
                </a:solidFill>
                <a:latin typeface="Calibri"/>
              </a:rPr>
              <a:t> </a:t>
            </a:r>
            <a:r>
              <a:rPr sz="1600" b="0" err="1">
                <a:solidFill>
                  <a:srgbClr val="26313D"/>
                </a:solidFill>
                <a:latin typeface="Calibri"/>
              </a:rPr>
              <a:t>educativa</a:t>
            </a:r>
            <a:r>
              <a:rPr sz="1600" b="0">
                <a:solidFill>
                  <a:srgbClr val="26313D"/>
                </a:solidFill>
                <a:latin typeface="Calibri"/>
              </a:rPr>
              <a:t>.</a:t>
            </a:r>
            <a:endParaRPr lang="pt-PT" sz="1600" b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200"/>
              </a:spcBef>
            </a:pPr>
            <a:endParaRPr b="0">
              <a:solidFill>
                <a:srgbClr val="26313D"/>
              </a:solidFill>
              <a:latin typeface="Calibri"/>
            </a:endParaRPr>
          </a:p>
          <a:p>
            <a:pPr>
              <a:spcBef>
                <a:spcPts val="1000"/>
              </a:spcBef>
            </a:pPr>
            <a:r>
              <a:rPr sz="1600" b="1">
                <a:solidFill>
                  <a:srgbClr val="2FA4A9"/>
                </a:solidFill>
                <a:latin typeface="Calibri"/>
              </a:rPr>
              <a:t>RECURSOS</a:t>
            </a:r>
          </a:p>
          <a:p>
            <a:pPr>
              <a:spcBef>
                <a:spcPts val="200"/>
              </a:spcBef>
            </a:pPr>
            <a:r>
              <a:rPr sz="1600" b="0">
                <a:solidFill>
                  <a:srgbClr val="0E2841"/>
                </a:solidFill>
                <a:latin typeface="Calibri"/>
                <a:hlinkClick r:id="rId3"/>
              </a:rPr>
              <a:t>mec-anticorrupcao.pt</a:t>
            </a:r>
          </a:p>
          <a:p>
            <a:pPr>
              <a:spcBef>
                <a:spcPts val="200"/>
              </a:spcBef>
            </a:pPr>
            <a:r>
              <a:rPr sz="1600" b="0">
                <a:solidFill>
                  <a:srgbClr val="0E2841"/>
                </a:solidFill>
                <a:latin typeface="Calibri"/>
                <a:hlinkClick r:id="rId4"/>
              </a:rPr>
              <a:t>mec-anticorrupcao.pt/</a:t>
            </a:r>
            <a:r>
              <a:rPr sz="1600" b="0" err="1">
                <a:solidFill>
                  <a:srgbClr val="0E2841"/>
                </a:solidFill>
                <a:latin typeface="Calibri"/>
                <a:hlinkClick r:id="rId4"/>
              </a:rPr>
              <a:t>escolas</a:t>
            </a:r>
            <a:r>
              <a:rPr sz="1600" b="0">
                <a:solidFill>
                  <a:srgbClr val="0E2841"/>
                </a:solidFill>
                <a:latin typeface="Calibri"/>
                <a:hlinkClick r:id="rId4"/>
              </a:rPr>
              <a:t>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7745" y="6003862"/>
            <a:ext cx="1088136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800" b="1" i="0">
                <a:solidFill>
                  <a:srgbClr val="8A959D"/>
                </a:solidFill>
                <a:latin typeface="Calibri"/>
              </a:rPr>
              <a:t>Fontes: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Decreto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-Lei n.º 109-E/2021, de 9 de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dezembro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; MENAC: https://mec-anticorrupcao.pt/ · MENAC/MECI, Guia para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palestrantes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— Dia da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Integridade</a:t>
            </a:r>
            <a:r>
              <a:rPr sz="800" b="0" i="0">
                <a:solidFill>
                  <a:srgbClr val="8A959D"/>
                </a:solidFill>
                <a:latin typeface="Calibri"/>
              </a:rPr>
              <a:t> e </a:t>
            </a:r>
            <a:r>
              <a:rPr sz="800" b="0" i="0" err="1">
                <a:solidFill>
                  <a:srgbClr val="8A959D"/>
                </a:solidFill>
                <a:latin typeface="Calibri"/>
              </a:rPr>
              <a:t>Anticorrupção</a:t>
            </a:r>
            <a:r>
              <a:rPr lang="pt-PT" sz="800">
                <a:solidFill>
                  <a:srgbClr val="8A959D"/>
                </a:solidFill>
                <a:latin typeface="Calibri"/>
              </a:rPr>
              <a:t>.</a:t>
            </a:r>
            <a:endParaRPr sz="800" b="0" i="0">
              <a:solidFill>
                <a:srgbClr val="8A959D"/>
              </a:solidFill>
              <a:latin typeface="Calibri"/>
            </a:endParaRPr>
          </a:p>
        </p:txBody>
      </p:sp>
      <p:sp>
        <p:nvSpPr>
          <p:cNvPr id="8" name="Marcador de Posição do Número do Diapositivo 7">
            <a:extLst>
              <a:ext uri="{FF2B5EF4-FFF2-40B4-BE49-F238E27FC236}">
                <a16:creationId xmlns:a16="http://schemas.microsoft.com/office/drawing/2014/main" id="{80A0F6D7-809D-17BE-39AF-6F8308B52C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29</a:t>
            </a:fld>
            <a:endParaRPr lang="pt-PT" sz="1200"/>
          </a:p>
        </p:txBody>
      </p:sp>
    </p:spTree>
    <p:extLst>
      <p:ext uri="{BB962C8B-B14F-4D97-AF65-F5344CB8AC3E}">
        <p14:creationId xmlns:p14="http://schemas.microsoft.com/office/powerpoint/2010/main" val="4729210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0929D1-3D2E-4199-87AA-4FB7B6345FB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rgbClr val="04547F"/>
                </a:solidFill>
              </a:rPr>
              <a:t>Um compromisso em 24 horas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45ECD-7803-4DDC-94FB-782937D69BA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Aprender transforma-se em ação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55A501-44A7-4847-BA35-4A03DB550FB6}"/>
              </a:ext>
            </a:extLst>
          </p:cNvPr>
          <p:cNvSpPr>
            <a:spLocks noGrp="1"/>
          </p:cNvSpPr>
          <p:nvPr/>
        </p:nvSpPr>
        <p:spPr>
          <a:xfrm>
            <a:off x="1256568" y="2323407"/>
            <a:ext cx="5714218" cy="331844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rgbClr val="467886"/>
                </a:solidFill>
                <a:latin typeface="Calibri"/>
                <a:ea typeface="Calibri"/>
                <a:cs typeface="Calibri"/>
              </a:rPr>
              <a:t>ESCOLHE UMA AÇÃO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Citar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corretamente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fonte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;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Incluir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alguém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está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de fora;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Corrigir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um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erro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favorece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;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Tornar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transparente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uma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decisão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do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grupo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;</a:t>
            </a: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•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Verificar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 antes de </a:t>
            </a:r>
            <a:r>
              <a:rPr sz="1600" b="0" i="0" u="none" cap="none" spc="0" dirty="0" err="1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partilhar</a:t>
            </a:r>
            <a:r>
              <a:rPr sz="1600" b="0" i="0" u="none" cap="none" spc="0" dirty="0">
                <a:ln>
                  <a:noFill/>
                </a:ln>
                <a:solidFill>
                  <a:srgbClr val="26313D"/>
                </a:solidFill>
                <a:latin typeface="Calibri"/>
                <a:ea typeface="Calibri"/>
                <a:cs typeface="Calibri"/>
              </a:rPr>
              <a:t>.</a:t>
            </a:r>
            <a:endParaRPr lang="pt-PT" sz="16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l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endParaRPr sz="1600" b="0" i="0" u="none" cap="none" spc="0" dirty="0">
              <a:ln>
                <a:noFill/>
              </a:ln>
              <a:solidFill>
                <a:srgbClr val="26313D"/>
              </a:solidFill>
              <a:latin typeface="Calibri"/>
              <a:ea typeface="Calibri"/>
              <a:cs typeface="Calibri"/>
            </a:endParaRPr>
          </a:p>
          <a:p>
            <a:pPr marL="355600" marR="0" lvl="0" indent="-355600" algn="r" defTabSz="914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</a:pPr>
            <a:r>
              <a:rPr sz="1600" b="1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Depois</a:t>
            </a:r>
            <a:r>
              <a:rPr sz="1600" b="1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, </a:t>
            </a:r>
            <a:r>
              <a:rPr sz="1600" b="1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explica</a:t>
            </a:r>
            <a:r>
              <a:rPr sz="1600" b="1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</a:t>
            </a:r>
            <a:r>
              <a:rPr sz="1600" b="1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que</a:t>
            </a:r>
            <a:r>
              <a:rPr sz="1600" b="1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valor </a:t>
            </a:r>
            <a:r>
              <a:rPr sz="1600" b="1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protegeu</a:t>
            </a:r>
            <a:r>
              <a:rPr sz="1600" b="1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 e quem </a:t>
            </a:r>
            <a:r>
              <a:rPr sz="1600" b="1" i="0" u="none" cap="none" spc="0" dirty="0" err="1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beneficiou</a:t>
            </a:r>
            <a:r>
              <a:rPr sz="1600" b="1" i="0" u="none" cap="none" spc="0" dirty="0">
                <a:ln>
                  <a:noFill/>
                </a:ln>
                <a:solidFill>
                  <a:srgbClr val="0E2841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425AB56-7B1F-4615-A538-04B09C518796}"/>
              </a:ext>
            </a:extLst>
          </p:cNvPr>
          <p:cNvSpPr>
            <a:spLocks noGrp="1"/>
          </p:cNvSpPr>
          <p:nvPr/>
        </p:nvSpPr>
        <p:spPr>
          <a:xfrm>
            <a:off x="7816142" y="2214959"/>
            <a:ext cx="3598261" cy="3318441"/>
          </a:xfrm>
          <a:prstGeom prst="roundRect">
            <a:avLst/>
          </a:prstGeom>
          <a:solidFill>
            <a:srgbClr val="0E2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4BD817-088A-44B8-A02C-70A7344D673B}"/>
              </a:ext>
            </a:extLst>
          </p:cNvPr>
          <p:cNvSpPr>
            <a:spLocks noGrp="1"/>
          </p:cNvSpPr>
          <p:nvPr/>
        </p:nvSpPr>
        <p:spPr>
          <a:xfrm>
            <a:off x="8011701" y="2658930"/>
            <a:ext cx="3207145" cy="2261548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</a:rPr>
              <a:t>PARA TODOS</a:t>
            </a:r>
            <a:endParaRPr sz="2000" b="1" i="0" u="none" kern="1200" cap="none" spc="0" baseline="0" dirty="0">
              <a:ln>
                <a:noFill/>
              </a:ln>
              <a:solidFill>
                <a:srgbClr val="F7AB35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16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Participar</a:t>
            </a:r>
            <a:r>
              <a:rPr sz="1600"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</a:rPr>
              <a:t> com </a:t>
            </a:r>
            <a:r>
              <a:rPr sz="16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lealdade</a:t>
            </a:r>
            <a:r>
              <a:rPr sz="1600"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</a:rPr>
              <a:t>, </a:t>
            </a:r>
            <a:r>
              <a:rPr sz="16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respeitar</a:t>
            </a:r>
            <a:r>
              <a:rPr sz="1600"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os</a:t>
            </a:r>
            <a:r>
              <a:rPr sz="1600"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</a:rPr>
              <a:t> outros e </a:t>
            </a:r>
            <a:r>
              <a:rPr sz="16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recusar</a:t>
            </a:r>
            <a:r>
              <a:rPr sz="1600"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vantagens</a:t>
            </a:r>
            <a:r>
              <a:rPr sz="1600"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</a:rPr>
              <a:t> </a:t>
            </a:r>
            <a:r>
              <a:rPr sz="1600" b="1" i="0" u="none" cap="none" spc="0" dirty="0" err="1">
                <a:ln>
                  <a:noFill/>
                </a:ln>
                <a:solidFill>
                  <a:srgbClr val="FFFFFF"/>
                </a:solidFill>
                <a:latin typeface="Calibri"/>
              </a:rPr>
              <a:t>injustas</a:t>
            </a:r>
            <a:r>
              <a:rPr sz="1600" b="1" i="0" u="none" cap="none" spc="0" dirty="0">
                <a:ln>
                  <a:noFill/>
                </a:ln>
                <a:solidFill>
                  <a:srgbClr val="FFFFFF"/>
                </a:solidFill>
                <a:latin typeface="Calibri"/>
              </a:rPr>
              <a:t>.</a:t>
            </a:r>
            <a:endParaRPr sz="2000" b="1" i="0" u="none" kern="1200" cap="none" spc="0" baseline="0" dirty="0">
              <a:ln>
                <a:noFill/>
              </a:ln>
              <a:solidFill>
                <a:srgbClr val="FFFFFF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endParaRPr sz="2000" b="1" i="0" u="none" kern="1200" cap="none" spc="0" baseline="0" dirty="0">
              <a:ln>
                <a:noFill/>
              </a:ln>
              <a:solidFill>
                <a:srgbClr val="FFFFFF"/>
              </a:solidFill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sz="2000" b="1" dirty="0">
                <a:solidFill>
                  <a:srgbClr val="FFFFFF"/>
                </a:solidFill>
                <a:latin typeface="Calibri"/>
              </a:rPr>
              <a:t>A </a:t>
            </a:r>
            <a:r>
              <a:rPr sz="2000" b="1" dirty="0" err="1">
                <a:solidFill>
                  <a:srgbClr val="FFFFFF"/>
                </a:solidFill>
                <a:latin typeface="Calibri"/>
              </a:rPr>
              <a:t>integridade</a:t>
            </a:r>
            <a:r>
              <a:rPr sz="20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Calibri"/>
              </a:rPr>
              <a:t>não</a:t>
            </a:r>
            <a:r>
              <a:rPr sz="2000" b="1" dirty="0">
                <a:solidFill>
                  <a:srgbClr val="FFFFFF"/>
                </a:solidFill>
                <a:latin typeface="Calibri"/>
              </a:rPr>
              <a:t> é para um dia.</a:t>
            </a:r>
            <a:endParaRPr lang="pt-PT" sz="2000" b="1" dirty="0">
              <a:solidFill>
                <a:srgbClr val="FFFFFF"/>
              </a:solidFill>
              <a:latin typeface="Calibri"/>
            </a:endParaRPr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2000" b="1" dirty="0">
                <a:solidFill>
                  <a:srgbClr val="FFFFFF"/>
                </a:solidFill>
                <a:latin typeface="Calibri"/>
              </a:rPr>
              <a:t>É para </a:t>
            </a:r>
            <a:r>
              <a:rPr sz="2000" b="1" dirty="0" err="1">
                <a:solidFill>
                  <a:srgbClr val="FFFFFF"/>
                </a:solidFill>
                <a:latin typeface="Calibri"/>
              </a:rPr>
              <a:t>toda</a:t>
            </a:r>
            <a:r>
              <a:rPr sz="2000" b="1" dirty="0">
                <a:solidFill>
                  <a:srgbClr val="FFFFFF"/>
                </a:solidFill>
                <a:latin typeface="Calibri"/>
              </a:rPr>
              <a:t> a </a:t>
            </a:r>
            <a:r>
              <a:rPr sz="2000" b="1" dirty="0" err="1">
                <a:solidFill>
                  <a:srgbClr val="FFFFFF"/>
                </a:solidFill>
                <a:latin typeface="Calibri"/>
              </a:rPr>
              <a:t>vida</a:t>
            </a:r>
            <a:r>
              <a:rPr sz="2000" b="1" dirty="0">
                <a:solidFill>
                  <a:srgbClr val="FFFFFF"/>
                </a:solidFill>
                <a:latin typeface="Calibri"/>
              </a:rPr>
              <a:t>.</a:t>
            </a:r>
            <a:endParaRPr sz="2800" b="1" i="0" u="none" kern="1200" cap="none" spc="0" baseline="0" dirty="0">
              <a:ln>
                <a:noFill/>
              </a:ln>
              <a:solidFill>
                <a:srgbClr val="FFFFFF"/>
              </a:solidFill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E61DF17-7887-EDE0-99A5-821660A708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C76E96-B79D-4F2B-9241-53214DAD9253}" type="slidenum">
              <a:rPr lang="pt-PT" smtClean="0"/>
              <a:pPr/>
              <a:t>30</a:t>
            </a:fld>
            <a:endParaRPr lang="pt-PT" sz="1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37FF2D-C0FA-27F3-01F6-D4F7A23D00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930" t="10464" r="39647" b="46858"/>
          <a:stretch>
            <a:fillRect/>
          </a:stretch>
        </p:blipFill>
        <p:spPr>
          <a:xfrm flipH="1">
            <a:off x="6799438" y="3448001"/>
            <a:ext cx="1212263" cy="147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33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60929D1-3D2E-4199-87AA-4FB7B6345FB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>
                <a:solidFill>
                  <a:srgbClr val="04547F"/>
                </a:solidFill>
              </a:rPr>
              <a:t>Mensagens para reter e aplicar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45ECD-7803-4DDC-94FB-782937D69BA2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Conhecimentos e comportamentos para o dia a dia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E61DF17-7887-EDE0-99A5-821660A708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F91274-D221-1BB4-3BF9-836E3AD31EBE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Cabeçalho Reter">
            <a:extLst>
              <a:ext uri="{FF2B5EF4-FFF2-40B4-BE49-F238E27FC236}">
                <a16:creationId xmlns:a16="http://schemas.microsoft.com/office/drawing/2014/main" id="{625CBE0C-8CB2-4741-9791-BBE4F969943B}"/>
              </a:ext>
            </a:extLst>
          </p:cNvPr>
          <p:cNvSpPr>
            <a:spLocks noGrp="1"/>
          </p:cNvSpPr>
          <p:nvPr/>
        </p:nvSpPr>
        <p:spPr>
          <a:xfrm>
            <a:off x="657225" y="1990725"/>
            <a:ext cx="5048250" cy="29527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>
                <a:solidFill>
                  <a:srgbClr val="2FA4A9"/>
                </a:solidFill>
                <a:latin typeface="Calibri"/>
                <a:ea typeface="Calibri"/>
                <a:cs typeface="Calibr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RETER</a:t>
            </a:r>
          </a:p>
        </p:txBody>
      </p:sp>
      <p:sp>
        <p:nvSpPr>
          <p:cNvPr id="18" name="Cabeçalho Aplicar">
            <a:extLst>
              <a:ext uri="{FF2B5EF4-FFF2-40B4-BE49-F238E27FC236}">
                <a16:creationId xmlns:a16="http://schemas.microsoft.com/office/drawing/2014/main" id="{AF63AF67-69F3-4755-AB84-AA112CCA4692}"/>
              </a:ext>
            </a:extLst>
          </p:cNvPr>
          <p:cNvSpPr>
            <a:spLocks noGrp="1"/>
          </p:cNvSpPr>
          <p:nvPr/>
        </p:nvSpPr>
        <p:spPr>
          <a:xfrm>
            <a:off x="6372225" y="1990725"/>
            <a:ext cx="5000625" cy="295275"/>
          </a:xfrm>
          <a:prstGeom prst="rect">
            <a:avLst/>
          </a:prstGeom>
          <a:noFill/>
          <a:ln w="0">
            <a:noFill/>
          </a:ln>
        </p:spPr>
        <p:txBody>
          <a:bodyPr wrap="square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>
                <a:solidFill>
                  <a:srgbClr val="F7AB35"/>
                </a:solidFill>
                <a:latin typeface="Calibri"/>
                <a:ea typeface="Calibri"/>
                <a:cs typeface="Calibr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7AB3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APLICAR</a:t>
            </a:r>
          </a:p>
        </p:txBody>
      </p:sp>
      <p:sp>
        <p:nvSpPr>
          <p:cNvPr id="19" name="Separador central">
            <a:extLst>
              <a:ext uri="{FF2B5EF4-FFF2-40B4-BE49-F238E27FC236}">
                <a16:creationId xmlns:a16="http://schemas.microsoft.com/office/drawing/2014/main" id="{842846AF-CF9F-456C-B86D-B9F7AEBE8C2B}"/>
              </a:ext>
            </a:extLst>
          </p:cNvPr>
          <p:cNvSpPr>
            <a:spLocks noGrp="1"/>
          </p:cNvSpPr>
          <p:nvPr/>
        </p:nvSpPr>
        <p:spPr>
          <a:xfrm>
            <a:off x="5991225" y="1990725"/>
            <a:ext cx="0" cy="3429000"/>
          </a:xfrm>
          <a:prstGeom prst="line">
            <a:avLst/>
          </a:prstGeom>
          <a:noFill/>
          <a:ln w="14288">
            <a:solidFill>
              <a:srgbClr val="D6E2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Sublinhado Reter">
            <a:extLst>
              <a:ext uri="{FF2B5EF4-FFF2-40B4-BE49-F238E27FC236}">
                <a16:creationId xmlns:a16="http://schemas.microsoft.com/office/drawing/2014/main" id="{6B6E06D6-EC3D-4D41-90CC-8C11358D91C2}"/>
              </a:ext>
            </a:extLst>
          </p:cNvPr>
          <p:cNvSpPr>
            <a:spLocks noGrp="1"/>
          </p:cNvSpPr>
          <p:nvPr/>
        </p:nvSpPr>
        <p:spPr>
          <a:xfrm>
            <a:off x="657225" y="2286000"/>
            <a:ext cx="5048250" cy="0"/>
          </a:xfrm>
          <a:prstGeom prst="line">
            <a:avLst/>
          </a:prstGeom>
          <a:noFill/>
          <a:ln w="23813">
            <a:solidFill>
              <a:srgbClr val="2FA4A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Sublinhado Aplicar">
            <a:extLst>
              <a:ext uri="{FF2B5EF4-FFF2-40B4-BE49-F238E27FC236}">
                <a16:creationId xmlns:a16="http://schemas.microsoft.com/office/drawing/2014/main" id="{445BED3B-8209-4764-B311-CA379C298131}"/>
              </a:ext>
            </a:extLst>
          </p:cNvPr>
          <p:cNvSpPr>
            <a:spLocks noGrp="1"/>
          </p:cNvSpPr>
          <p:nvPr/>
        </p:nvSpPr>
        <p:spPr>
          <a:xfrm>
            <a:off x="6372225" y="2286000"/>
            <a:ext cx="5000625" cy="0"/>
          </a:xfrm>
          <a:prstGeom prst="line">
            <a:avLst/>
          </a:prstGeom>
          <a:noFill/>
          <a:ln w="23813">
            <a:solidFill>
              <a:srgbClr val="F7AB3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Mensagens a reter">
            <a:extLst>
              <a:ext uri="{FF2B5EF4-FFF2-40B4-BE49-F238E27FC236}">
                <a16:creationId xmlns:a16="http://schemas.microsoft.com/office/drawing/2014/main" id="{6BB54F1D-70A8-4280-B4E4-E54B7CF1ED9F}"/>
              </a:ext>
            </a:extLst>
          </p:cNvPr>
          <p:cNvSpPr>
            <a:spLocks noGrp="1"/>
          </p:cNvSpPr>
          <p:nvPr/>
        </p:nvSpPr>
        <p:spPr>
          <a:xfrm>
            <a:off x="657225" y="2400300"/>
            <a:ext cx="5334000" cy="304800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ética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orienta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as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escolhas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integridade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leva-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fazer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está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certo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mesmo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pt-PT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quando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ninguém</a:t>
            </a:r>
            <a:r>
              <a:rPr kumimoji="0" lang="pt-PT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está 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ver.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Transparência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significa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explicar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decisões</a:t>
            </a:r>
            <a:r>
              <a:rPr kumimoji="0" lang="pt-PT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poder participar nelas 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pt-PT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responder por elas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Há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corrupção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quando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alguém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abusa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do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poder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ou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responsabilidade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recebeu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para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obter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uma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vantagem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indevida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Erro,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injustiça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falta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ética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irregularidade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ilegalidade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corrupção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têm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significados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diferentes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factos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vêm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antes d</a:t>
            </a:r>
            <a:r>
              <a:rPr kumimoji="0" lang="pt-PT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suspeitas</a:t>
            </a:r>
            <a:r>
              <a:rPr lang="pt-PT" sz="1238">
                <a:solidFill>
                  <a:srgbClr val="273444"/>
                </a:solidFill>
                <a:latin typeface="Calibri"/>
                <a:ea typeface="Calibri"/>
                <a:cs typeface="Calibri"/>
              </a:rPr>
              <a:t>,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acusações</a:t>
            </a:r>
            <a:r>
              <a:rPr kumimoji="0" lang="pt-PT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julgamentos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corrupção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retira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recursos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oportunidades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Também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enfraquece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mérito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cooperação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confiança</a:t>
            </a:r>
            <a:r>
              <a:rPr kumimoji="0" lang="pt-PT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entre todos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Ninguém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está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acima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da lei. O Estado de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protege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direitos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limita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poder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A</a:t>
            </a:r>
            <a:r>
              <a:rPr kumimoji="0" lang="pt-PT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decisões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justas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pt-PT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são equitativas,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explicadas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escrutinadas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prevenção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envolve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alunos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escola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o Estado,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sociedade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civil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entidades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MENAC.</a:t>
            </a:r>
          </a:p>
        </p:txBody>
      </p:sp>
      <p:sp>
        <p:nvSpPr>
          <p:cNvPr id="23" name="Mensagens a aplicar">
            <a:extLst>
              <a:ext uri="{FF2B5EF4-FFF2-40B4-BE49-F238E27FC236}">
                <a16:creationId xmlns:a16="http://schemas.microsoft.com/office/drawing/2014/main" id="{B4615D21-6D41-403E-B8B5-DA851B947A4C}"/>
              </a:ext>
            </a:extLst>
          </p:cNvPr>
          <p:cNvSpPr>
            <a:spLocks noGrp="1"/>
          </p:cNvSpPr>
          <p:nvPr/>
        </p:nvSpPr>
        <p:spPr>
          <a:xfrm>
            <a:off x="6372225" y="2400300"/>
            <a:ext cx="5150423" cy="304800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Antes de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decidir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pergunta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o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está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certo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quem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será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afetado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regras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se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aplicam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explicarias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escolha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Diz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verdade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cumpre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as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promessas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corrige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erros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favorecem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Respeita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dignidade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privacidade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autoria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bens,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dados e as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palavras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-passe.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Recusa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batota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o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plágio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exclusão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o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favorecimento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troca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favores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outras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vantagens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injustas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Cita as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fontes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Verifica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antes de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partilhar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distingue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factos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opiniões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suspeitas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Participa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com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respeito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inclui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quem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está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fora. Torna claros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critérios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as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tarefas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as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despesas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resultados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Perante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algo grave,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afasta-te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do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risco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,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procura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um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adulto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confiança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usa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mecanismos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escola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  <a:p>
            <a:pPr marL="269875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 sz="1238">
                <a:solidFill>
                  <a:srgbClr val="273444"/>
                </a:solidFill>
                <a:latin typeface="Calibri"/>
                <a:ea typeface="Calibri"/>
                <a:cs typeface="Calibri"/>
              </a:defRPr>
            </a:pP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Relata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factos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com rigor.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Não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investigues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nem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acuses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em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público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Escolhe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uma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ação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concreta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e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transforma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-a num </a:t>
            </a:r>
            <a:r>
              <a:rPr kumimoji="0" sz="1238" b="0" i="0" u="none" strike="noStrike" kern="1200" cap="none" spc="0" normalizeH="0" baseline="0" noProof="0" err="1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hábito</a:t>
            </a:r>
            <a:r>
              <a:rPr kumimoji="0" sz="1238" b="0" i="0" u="none" strike="noStrike" kern="1200" cap="none" spc="0" normalizeH="0" baseline="0" noProof="0">
                <a:ln>
                  <a:noFill/>
                </a:ln>
                <a:solidFill>
                  <a:srgbClr val="2734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46125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3BC48-F014-7CBE-AA42-37FB8D3A6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FE5D0-4438-C81D-2F8D-39090CB32DB2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64284" y="4930258"/>
            <a:ext cx="7684762" cy="657933"/>
          </a:xfrm>
        </p:spPr>
        <p:txBody>
          <a:bodyPr/>
          <a:lstStyle/>
          <a:p>
            <a:r>
              <a:t>A </a:t>
            </a:r>
            <a:r>
              <a:rPr err="1"/>
              <a:t>integridade</a:t>
            </a:r>
            <a:r>
              <a:t> </a:t>
            </a:r>
            <a:r>
              <a:rPr err="1"/>
              <a:t>não</a:t>
            </a:r>
            <a:r>
              <a:t> é para um dia. É para a </a:t>
            </a:r>
            <a:r>
              <a:rPr err="1"/>
              <a:t>vida</a:t>
            </a:r>
            <a:r>
              <a:t>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E9ABA39A-1291-B745-E03A-EE1718374967}"/>
              </a:ext>
            </a:extLst>
          </p:cNvPr>
          <p:cNvSpPr>
            <a:spLocks noGrp="1"/>
          </p:cNvSpPr>
          <p:nvPr/>
        </p:nvSpPr>
        <p:spPr>
          <a:xfrm>
            <a:off x="4811515" y="6144704"/>
            <a:ext cx="3347081" cy="4247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lang="pt-PT" sz="1200" b="1">
                <a:solidFill>
                  <a:schemeClr val="accent2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https://educarparaacidadania.eduqa.pt/recursos</a:t>
            </a:r>
            <a:r>
              <a:rPr lang="pt-PT" sz="1200" b="1">
                <a:solidFill>
                  <a:schemeClr val="accent2"/>
                </a:solidFill>
                <a:ea typeface="Calibri"/>
                <a:cs typeface="Calibri"/>
              </a:rPr>
              <a:t>     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ec-anticorrupcao</a:t>
            </a:r>
            <a:r>
              <a:rPr sz="1200" b="1" i="0">
                <a:solidFill>
                  <a:srgbClr val="467886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pt-PT" sz="1200" b="1">
                <a:solidFill>
                  <a:srgbClr val="00B050"/>
                </a:solidFill>
                <a:ea typeface="Calibri"/>
                <a:cs typeface="Calibri"/>
              </a:rPr>
              <a:t>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</a:rPr>
              <a:t>  </a:t>
            </a:r>
            <a:endParaRPr sz="1200" b="1" i="0">
              <a:solidFill>
                <a:srgbClr val="00B05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37498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Autofit/>
          </a:bodyPr>
          <a:lstStyle/>
          <a:p>
            <a:r>
              <a:rPr lang="pt-PT">
                <a:solidFill>
                  <a:schemeClr val="bg2"/>
                </a:solidFill>
              </a:rPr>
              <a:t>Enquadramento - </a:t>
            </a:r>
            <a:r>
              <a:rPr err="1">
                <a:solidFill>
                  <a:schemeClr val="bg2"/>
                </a:solidFill>
              </a:rPr>
              <a:t>Referencial</a:t>
            </a:r>
            <a:r>
              <a:rPr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DGE/MECI, 2024 —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Referencial de Educação para a Transparência e Integridade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A5C9AAAC-93F0-CFD8-E151-74DBEF812F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Picture 11" descr="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0460" y="2208656"/>
            <a:ext cx="2664406" cy="37947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5800" y="1810512"/>
            <a:ext cx="81309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Objetivo</a:t>
            </a:r>
            <a:r>
              <a:rPr kumimoji="0" sz="1400" b="1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400" b="0" i="1" u="none" strike="noStrike" kern="1200" cap="none" spc="0" normalizeH="0" baseline="0" noProof="0" err="1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Enquadrar</a:t>
            </a:r>
            <a:r>
              <a:rPr kumimoji="0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</a:t>
            </a:r>
            <a:r>
              <a:rPr kumimoji="0" lang="pt-PT" sz="1400" b="0" i="1" u="none" strike="noStrike" kern="1200" cap="none" spc="0" normalizeH="0" baseline="0" noProof="0">
                <a:ln>
                  <a:noFill/>
                </a:ln>
                <a:solidFill>
                  <a:srgbClr val="7B551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 conteúdos constantes da presente apresentação</a:t>
            </a:r>
            <a:endParaRPr kumimoji="0" sz="1400" b="0" i="1" u="none" strike="noStrike" kern="1200" cap="none" spc="0" normalizeH="0" baseline="0" noProof="0">
              <a:ln>
                <a:noFill/>
              </a:ln>
              <a:solidFill>
                <a:srgbClr val="7B551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2276752"/>
            <a:ext cx="7955279" cy="39831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QUE É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Documento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orientador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DGE/MECI (2024) para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pré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-escolar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ensinos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básico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realizado por diversos autores em conjunto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CINCO TEMAS GLOBAIS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Princípios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éticos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boa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governança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sociedade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Causas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efeitos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Programas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prevenção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combate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à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 </a:t>
            </a:r>
            <a:endParaRPr kumimoji="0" lang="pt-PT" sz="16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Situações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concretas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COMO SE </a:t>
            </a: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APLICA</a:t>
            </a:r>
          </a:p>
          <a:p>
            <a:pPr marL="174625" marR="0" lvl="0" indent="-1746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De forma transversal no 1.º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no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ensino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;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disciplina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Desenvolvimento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2.º e 3.º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com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subtemas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objetivos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descritores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próprios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cada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ciclo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89093" y="6104369"/>
            <a:ext cx="4572000" cy="215444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1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Fonte: 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MECI/DGE,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Referencial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de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Educação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para a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Transparência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e </a:t>
            </a:r>
            <a:r>
              <a:rPr kumimoji="0" sz="800" b="0" i="0" u="none" strike="noStrike" kern="1200" cap="none" spc="0" normalizeH="0" baseline="0" noProof="0" err="1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Integridade</a:t>
            </a: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8A959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 (2024): mec-anticorrupcao.pt.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/>
              <a:t>L</a:t>
            </a:r>
            <a:r>
              <a:rPr err="1"/>
              <a:t>igações</a:t>
            </a:r>
            <a:r>
              <a:t> </a:t>
            </a:r>
            <a:r>
              <a:rPr err="1"/>
              <a:t>úteis</a:t>
            </a:r>
            <a:r>
              <a:t>  (1/</a:t>
            </a:r>
            <a:r>
              <a:rPr lang="pt-PT"/>
              <a:t>3</a:t>
            </a:r>
            <a:r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 Light"/>
              </a:rPr>
              <a:t>Fontes e recursos para preparar as sessões · por ordem alfabética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A5E9490-F6A2-5319-1238-AC3F17FC92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733" y="1808390"/>
            <a:ext cx="5623560" cy="4246141"/>
          </a:xfrm>
          <a:prstGeom prst="rect">
            <a:avLst/>
          </a:prstGeom>
          <a:noFill/>
        </p:spPr>
        <p:txBody>
          <a:bodyPr wrap="square" lIns="45720" tIns="0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Comissão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— O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é o Estado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direito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https://commission.europa.eu/strategy-and-policy/policies/justice-and-fundamental-rights/upholding-rule-law/rule-law/what-rule-law_pt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Europa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https://www.coe.int/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Prevenção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(extinto, mas com recursos)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https://www.cpc.tcontas.pt/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Convenção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das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Nações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Unidas contra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(UNCAC)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https://www.unodc.org/unodc/en/corruption/uncac.html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Decreto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-Lei n.º 55/2018 —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Currículo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Desenvolvimento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https://diariodarepublica.pt/dr/legislacao-consolidada/decreto-lei/2018-115645941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DGE (EDUQA)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Desenvolvimento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https://cidadania.dge.mec.pt/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6733" y="1888667"/>
            <a:ext cx="5440680" cy="4246141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2020–2024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(RCM n.º 37/2021)</a:t>
            </a: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(</a:t>
            </a:r>
            <a:r>
              <a:rPr kumimoji="0" sz="1100" b="0" i="1" u="none" strike="noStrike" kern="1200" cap="none" spc="0" normalizeH="0" baseline="0" noProof="0" err="1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referência</a:t>
            </a:r>
            <a:r>
              <a:rPr kumimoji="0" sz="1100" b="0" i="1" u="none" strike="noStrike" kern="1200" cap="none" spc="0" normalizeH="0" baseline="0" noProof="0">
                <a:ln>
                  <a:noFill/>
                </a:ln>
                <a:solidFill>
                  <a:srgbClr val="5B6A7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legal)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de Combate à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(ENCC)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https://justica.gov.pt/Estrategia-Nacional-de-Combate-a-Corrupcao-ENCC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Estratégia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Cidadania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2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(RCM n.º 127/2025)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https://www.dge.mec.pt/estrategia-nacional-de-educacao-para-cidadania</a:t>
            </a:r>
            <a:endParaRPr kumimoji="0" lang="pt-PT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EDUQA, I.P. Educar para a Cidadania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 </a:t>
            </a:r>
            <a:endParaRPr kumimoji="0" sz="1100" b="0" i="0" u="sng" strike="noStrike" kern="1200" cap="none" spc="0" normalizeH="0" baseline="0" noProof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GRECO —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Conselho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Europa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https://www.coe.int/en/web/greco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Índice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Perceção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(CPI)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transparency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4678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.org/en/cpi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Integrity Bootcamp (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1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2"/>
              </a:rPr>
              <a:t>https://transparencia.pt/4-o-integrity-bootcamp-no-agrupamento-de-escolas-de-almodovar/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/>
              <a:t>L</a:t>
            </a:r>
            <a:r>
              <a:rPr err="1"/>
              <a:t>igações</a:t>
            </a:r>
            <a:r>
              <a:t> </a:t>
            </a:r>
            <a:r>
              <a:rPr err="1"/>
              <a:t>úteis</a:t>
            </a:r>
            <a:r>
              <a:t>  (2/</a:t>
            </a:r>
            <a:r>
              <a:rPr lang="pt-PT"/>
              <a:t>3</a:t>
            </a:r>
            <a:r>
              <a:t>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pt-PT" b="1" i="1">
                <a:solidFill>
                  <a:srgbClr val="2FA4A9"/>
                </a:solidFill>
                <a:latin typeface="Calibri Light"/>
              </a:rPr>
              <a:t>Fontes e recursos para preparar as sessões · por ordem alfabética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798" y="1572768"/>
            <a:ext cx="5440681" cy="615707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Mecanismo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(MENAC)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https://mec-anticorrupcao.pt/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MENAC (DL 109-E/2021;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Recomendações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8/2024 e 3/2025)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https://www.mec-anticorrupcao.pt/escolas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Ministério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Público</a:t>
            </a:r>
            <a:r>
              <a:rPr kumimoji="0" lang="pt-PT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Fraude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https://www.ministeriopublico.pt/perguntas-frequentes/corrupcao-e-fraude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OECD Anti-Corruption &amp; Integrity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https://www.oecd.org/corruption-integrity/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OLAF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Organismo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Europeu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Luta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Antifraude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/>
              </a:rPr>
              <a:t>https://anti-fraud.ec.europa.eu/index_pt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Perfil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dos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Alunos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à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Saída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Escolaridade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Obrigatória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(2017)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/>
              </a:rPr>
              <a:t>https://dge.mec.pt/sites/default/files/Curriculo/Projeto_Autonomia_e_Flexibilidade/perfil_dos_alunos.pdf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72768"/>
            <a:ext cx="5440680" cy="6172459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RedEscolas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AntiCorrupção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(All4Integrity)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https://www.all4integrity.org/redescolas/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Referencial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(2024)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9"/>
              </a:rPr>
              <a:t>https://mec-anticorrupcao.pt/wp-content/uploads/2025/02/referencial-de-educacao-para-transparencia-e-integridade.pdf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Transparência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Integridade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(Portugal)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/>
              </a:rPr>
              <a:t>https://transparencia.pt/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Transparency International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/>
              </a:rPr>
              <a:t>https://www.transparency.org/en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UNICEF Plataforma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Escolas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recursos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2"/>
              </a:rPr>
              <a:t>https://escolas.unicef.pt/recursos/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UNODC GRACE / </a:t>
            </a:r>
            <a:r>
              <a:rPr kumimoji="0" sz="1400" b="1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Educação</a:t>
            </a: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para a Justiça</a:t>
            </a:r>
            <a:r>
              <a:rPr kumimoji="0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
</a:t>
            </a:r>
            <a:r>
              <a:rPr kumimoji="0" sz="1200" b="0" i="0" u="sng" strike="noStrike" kern="1200" cap="none" spc="0" normalizeH="0" baseline="0" noProof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3"/>
              </a:rPr>
              <a:t>https://grace.unodc.org/grace/en/primary-and-secondary.html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E6A05EB-59A6-8941-5977-BA7B53FA9D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A40E026-F854-CCC0-5216-107AB2E4E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818F8C6-161E-F3CC-1327-187C96B75D4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pt-PT" dirty="0"/>
              <a:t>L</a:t>
            </a:r>
            <a:r>
              <a:rPr dirty="0" err="1"/>
              <a:t>igações</a:t>
            </a:r>
            <a:r>
              <a:rPr dirty="0"/>
              <a:t> </a:t>
            </a:r>
            <a:r>
              <a:rPr dirty="0" err="1"/>
              <a:t>úteis</a:t>
            </a:r>
            <a:r>
              <a:rPr dirty="0"/>
              <a:t>  (</a:t>
            </a:r>
            <a:r>
              <a:rPr lang="pt-PT" dirty="0"/>
              <a:t>3</a:t>
            </a:r>
            <a:r>
              <a:rPr dirty="0"/>
              <a:t>/</a:t>
            </a:r>
            <a:r>
              <a:rPr lang="pt-PT" dirty="0"/>
              <a:t>3</a:t>
            </a:r>
            <a:r>
              <a:rPr dirty="0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E7935-0797-D2A5-FB4A-804DF4F971B0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lang="pt-PT" b="1" i="1" dirty="0" err="1">
                <a:solidFill>
                  <a:srgbClr val="2FA4A9"/>
                </a:solidFill>
                <a:latin typeface="Calibri Light"/>
              </a:rPr>
              <a:t>Videos</a:t>
            </a:r>
            <a:r>
              <a:rPr lang="pt-PT" b="1" i="1" dirty="0">
                <a:solidFill>
                  <a:srgbClr val="2FA4A9"/>
                </a:solidFill>
                <a:latin typeface="Calibri Light"/>
              </a:rPr>
              <a:t> (com hiperligação)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5739A-12F3-949F-B21E-17A06B9F26A3}"/>
              </a:ext>
            </a:extLst>
          </p:cNvPr>
          <p:cNvSpPr txBox="1"/>
          <p:nvPr/>
        </p:nvSpPr>
        <p:spPr>
          <a:xfrm>
            <a:off x="655320" y="1981200"/>
            <a:ext cx="5440680" cy="345440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>
              <a:ln>
                <a:noFill/>
              </a:ln>
              <a:solidFill>
                <a:srgbClr val="C88A1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Are 10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Ways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to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Fight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Corruption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(dez modos de combater a corrupção) (Banco Mundial)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Diz Não à Corrupção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(MENAC)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Estado de direito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(Comissão Europeia)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Dias 9 de dezembro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(ALL4INTEGRITY)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Proteger o Estado de direito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(Tribunal de Justiça da União Europeia)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5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48F9FF-D8C4-1216-FF67-63311C114F05}"/>
              </a:ext>
            </a:extLst>
          </p:cNvPr>
          <p:cNvSpPr txBox="1"/>
          <p:nvPr/>
        </p:nvSpPr>
        <p:spPr>
          <a:xfrm>
            <a:off x="6384459" y="2305690"/>
            <a:ext cx="5152221" cy="359664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 que é o OLAF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Minuto Europeu (CE-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Anti-corruption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(UNODC-UNESCO)</a:t>
            </a:r>
            <a:endParaRPr kumimoji="0" lang="pt-PT" sz="20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Fighting Corruption in the Developing World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(James Long,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TEDTalks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Como expor a Corrupção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Peter </a:t>
            </a:r>
            <a:r>
              <a:rPr kumimoji="0" lang="pt-P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Eigen</a:t>
            </a: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800" b="0" i="0" u="none" strike="noStrike" kern="1200" cap="none" spc="0" normalizeH="0" baseline="0" noProof="0" dirty="0">
              <a:ln>
                <a:noFill/>
              </a:ln>
              <a:solidFill>
                <a:srgbClr val="033F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Fazer a coisa certa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(Team </a:t>
            </a:r>
            <a:r>
              <a:rPr kumimoji="0" lang="pt-PT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Fearless</a:t>
            </a:r>
            <a:r>
              <a:rPr kumimoji="0" lang="pt-PT" sz="20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000" b="0" i="0" u="none" strike="noStrike" kern="1200" cap="none" spc="0" normalizeH="0" baseline="0" noProof="0" dirty="0">
              <a:ln>
                <a:noFill/>
              </a:ln>
              <a:solidFill>
                <a:srgbClr val="033F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C88A1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Integridade</a:t>
            </a:r>
            <a:r>
              <a:rPr kumimoji="0" lang="pt-PT" sz="2000" b="1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(curta-metragem,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Sammy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pt-P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Gerstein</a:t>
            </a:r>
            <a:r>
              <a:rPr kumimoji="0" lang="pt-PT" sz="1800" b="0" i="0" u="none" strike="noStrike" kern="1200" cap="none" spc="0" normalizeH="0" baseline="0" noProof="0" dirty="0">
                <a:ln>
                  <a:noFill/>
                </a:ln>
                <a:solidFill>
                  <a:srgbClr val="0454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sng" strike="noStrike" kern="1200" cap="none" spc="0" normalizeH="0" baseline="0" noProof="0" dirty="0">
              <a:ln>
                <a:noFill/>
              </a:ln>
              <a:solidFill>
                <a:srgbClr val="04547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hlinkClick r:id="rId14"/>
            </a:endParaRP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1BE74C8-E1A2-B31F-7557-DFCD4F8249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1570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88E0C-93F8-4413-BC02-276AAA24AB2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err="1">
                <a:solidFill>
                  <a:schemeClr val="bg2"/>
                </a:solidFill>
              </a:rPr>
              <a:t>Referências</a:t>
            </a:r>
            <a:r>
              <a:rPr>
                <a:solidFill>
                  <a:schemeClr val="bg2"/>
                </a:solidFill>
              </a:rPr>
              <a:t> </a:t>
            </a:r>
            <a:r>
              <a:rPr err="1">
                <a:solidFill>
                  <a:schemeClr val="bg2"/>
                </a:solidFill>
              </a:rPr>
              <a:t>bibliográficas</a:t>
            </a:r>
            <a:endParaRPr>
              <a:solidFill>
                <a:schemeClr val="bg2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BE853-0A2E-4AE9-9F13-1713731BF5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Fontes </a:t>
            </a:r>
            <a:r>
              <a:rPr b="1" i="1" err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citadas</a:t>
            </a:r>
            <a:r>
              <a:rPr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PT" b="1" i="1">
                <a:solidFill>
                  <a:srgbClr val="2FA4A9"/>
                </a:solidFill>
                <a:latin typeface="Calibri"/>
                <a:ea typeface="Calibri"/>
                <a:cs typeface="Calibri"/>
              </a:rPr>
              <a:t>e sugeridas</a:t>
            </a:r>
            <a:endParaRPr b="1" i="1">
              <a:solidFill>
                <a:srgbClr val="2FA4A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7998" y="2031024"/>
            <a:ext cx="10881360" cy="38010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Aprendizagens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Essenciais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Desenvolvimento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— Ensino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Básico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Ensino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Secundário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(MECI/DGE, 2025):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www.dge.mec.pt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Constituição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 República Portuguesa,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artigos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1.º, 2.º, 13.º e 266.º: 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https://www.parlamento.pt/Legislacao/paginas/constituicaorepublicaportuguesa.aspx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Convenção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das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Nações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Unidas contra a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Corrupção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(2003):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unodc.org/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unodc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/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en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/treaties/CAC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Decreto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-Lei n.º 109-E/2021, de 9 de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dezembro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redação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atual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diariodarepublica.pt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Estratégia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Nacional de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para a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Cidadania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(2025):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www.dge.mec.pt/estrategia-nacional-de-educacao-para-cidadania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(STT,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Lituânia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7"/>
              </a:rPr>
              <a:t>https://www.stt.lt/en/anti-corruption-education/7491</a:t>
            </a:r>
            <a:r>
              <a:rPr kumimoji="0" lang="pt-PT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MENAC —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Mecanismo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Nacional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/>
              </a:rPr>
              <a:t>mec-anticorrupcao.pt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MENAC,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Guião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vídeo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-aula — Dia da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MENAC/MECI, Guia para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palestrantes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— Dia da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Integridade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 </a:t>
            </a:r>
            <a:r>
              <a:rPr kumimoji="0" sz="1300" b="0" i="0" u="none" strike="noStrike" kern="1200" cap="none" spc="0" normalizeH="0" baseline="0" noProof="0" err="1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Anticorrupção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(2026).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OCDE, Education for Integrity: Teaching on Anti-Corruption, Values and the Rule of Law (2018):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/>
              </a:rPr>
              <a:t>oecd.org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indent="-180975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pt-PT" sz="1300">
                <a:solidFill>
                  <a:srgbClr val="26313D"/>
                </a:solidFill>
              </a:rPr>
              <a:t>Referencial de Educação para a Transparência e Integridade DGE/MECI (2024): </a:t>
            </a:r>
            <a:r>
              <a:rPr lang="pt-PT" sz="1300">
                <a:solidFill>
                  <a:srgbClr val="2FA4A9"/>
                </a:solidFill>
                <a:hlinkClick r:id="rId10"/>
              </a:rPr>
              <a:t>mec-anticorrupcao.pt</a:t>
            </a:r>
            <a:r>
              <a:rPr lang="pt-PT" sz="1300">
                <a:solidFill>
                  <a:srgbClr val="26313D"/>
                </a:solidFill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Transparency International, What is corruption?: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1"/>
              </a:rPr>
              <a:t>www.transparency.org/en/what-is-corruption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UNODC, E4J Secondary Education — Anti-Corruption Glossary: 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FA4A9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12"/>
              </a:rPr>
              <a:t>unodc.org/e4j</a:t>
            </a:r>
            <a:r>
              <a:rPr kumimoji="0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pt-PT" sz="1300" b="0" i="0" u="none" strike="noStrike" kern="1200" cap="none" spc="0" normalizeH="0" baseline="0" noProof="0">
              <a:ln>
                <a:noFill/>
              </a:ln>
              <a:solidFill>
                <a:srgbClr val="2631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975" marR="0" lvl="0" indent="-1809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2631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UNESCO/UNODC, Empowering students for just societies — A handbook for primary school teachers (2019).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25A1794-5F85-F2D3-1463-4450933D7A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76E96-B79D-4F2B-9241-53214DAD9253}" type="slidenum">
              <a:rPr kumimoji="0" lang="pt-PT" sz="1000" b="0" i="0" u="none" strike="noStrike" kern="1200" cap="none" spc="0" normalizeH="0" baseline="0" noProof="0" smtClean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t-PT" sz="1000" b="0" i="0" u="none" strike="noStrike" kern="1200" cap="none" spc="0" normalizeH="0" baseline="0" noProof="0">
              <a:ln>
                <a:noFill/>
              </a:ln>
              <a:solidFill>
                <a:srgbClr val="0E284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39EC6E-26F8-D760-2397-19D084456A51}"/>
              </a:ext>
            </a:extLst>
          </p:cNvPr>
          <p:cNvSpPr txBox="1"/>
          <p:nvPr/>
        </p:nvSpPr>
        <p:spPr>
          <a:xfrm>
            <a:off x="897998" y="6047715"/>
            <a:ext cx="10410427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t-PT" sz="1300">
                <a:solidFill>
                  <a:srgbClr val="26313D"/>
                </a:solidFill>
                <a:latin typeface="Calibri"/>
              </a:rPr>
              <a:t>Ilustrações geradas com recurso a IA generativa.</a:t>
            </a:r>
            <a:endParaRPr sz="1300">
              <a:solidFill>
                <a:srgbClr val="26313D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BD050-D370-44D8-A78E-24AADBCBA0E3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264284" y="4930258"/>
            <a:ext cx="7684762" cy="657933"/>
          </a:xfrm>
        </p:spPr>
        <p:txBody>
          <a:bodyPr/>
          <a:lstStyle/>
          <a:p>
            <a:r>
              <a:t>A </a:t>
            </a:r>
            <a:r>
              <a:rPr err="1"/>
              <a:t>integridade</a:t>
            </a:r>
            <a:r>
              <a:t> </a:t>
            </a:r>
            <a:r>
              <a:rPr err="1"/>
              <a:t>não</a:t>
            </a:r>
            <a:r>
              <a:t> é para um dia. É para a </a:t>
            </a:r>
            <a:r>
              <a:rPr err="1"/>
              <a:t>vida</a:t>
            </a:r>
            <a:r>
              <a:t>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995E367D-E5C0-B897-9B79-4514BDDA8EB1}"/>
              </a:ext>
            </a:extLst>
          </p:cNvPr>
          <p:cNvSpPr>
            <a:spLocks noGrp="1"/>
          </p:cNvSpPr>
          <p:nvPr/>
        </p:nvSpPr>
        <p:spPr>
          <a:xfrm>
            <a:off x="4811515" y="6144704"/>
            <a:ext cx="3347081" cy="4247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r>
              <a:rPr lang="pt-PT" sz="1200" b="1">
                <a:solidFill>
                  <a:schemeClr val="accent2"/>
                </a:solidFill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https://educarparaacidadania.eduqa.pt/recursos</a:t>
            </a:r>
            <a:r>
              <a:rPr lang="pt-PT" sz="1200" b="1">
                <a:solidFill>
                  <a:schemeClr val="accent2"/>
                </a:solidFill>
                <a:ea typeface="Calibri"/>
                <a:cs typeface="Calibri"/>
              </a:rPr>
              <a:t>     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ec-anticorrupcao</a:t>
            </a:r>
            <a:r>
              <a:rPr sz="1200" b="1" i="0">
                <a:solidFill>
                  <a:srgbClr val="467886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sz="1200" b="1" i="0">
                <a:solidFill>
                  <a:srgbClr val="00B050"/>
                </a:solidFill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pt-PT" sz="1200" b="1">
                <a:solidFill>
                  <a:srgbClr val="00B050"/>
                </a:solidFill>
                <a:ea typeface="Calibri"/>
                <a:cs typeface="Calibri"/>
              </a:rPr>
              <a:t> </a:t>
            </a:r>
            <a:r>
              <a:rPr lang="pt-PT" sz="1200" b="1" i="0">
                <a:solidFill>
                  <a:srgbClr val="00B050"/>
                </a:solidFill>
                <a:ea typeface="Calibri"/>
                <a:cs typeface="Calibri"/>
              </a:rPr>
              <a:t>  </a:t>
            </a:r>
            <a:endParaRPr sz="1200" b="1" i="0">
              <a:solidFill>
                <a:srgbClr val="00B05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4385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Cidadania e Desenvolvimento">
      <a:dk1>
        <a:sysClr val="windowText" lastClr="000000"/>
      </a:dk1>
      <a:lt1>
        <a:sysClr val="window" lastClr="FFFFFF"/>
      </a:lt1>
      <a:dk2>
        <a:srgbClr val="0E2841"/>
      </a:dk2>
      <a:lt2>
        <a:srgbClr val="033F61"/>
      </a:lt2>
      <a:accent1>
        <a:srgbClr val="04547F"/>
      </a:accent1>
      <a:accent2>
        <a:srgbClr val="1C97D5"/>
      </a:accent2>
      <a:accent3>
        <a:srgbClr val="F7AB35"/>
      </a:accent3>
      <a:accent4>
        <a:srgbClr val="E77728"/>
      </a:accent4>
      <a:accent5>
        <a:srgbClr val="2FA4A9"/>
      </a:accent5>
      <a:accent6>
        <a:srgbClr val="258287"/>
      </a:accent6>
      <a:hlink>
        <a:srgbClr val="467886"/>
      </a:hlink>
      <a:folHlink>
        <a:srgbClr val="96607D"/>
      </a:folHlink>
    </a:clrScheme>
    <a:fontScheme name="Office 2013 - 2022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Cidadania e Desenvolviment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ef9eb99-13c1-422f-bf0b-e9f7354c0422" xsi:nil="true"/>
    <lcf76f155ced4ddcb4097134ff3c332f xmlns="9af99d29-d5b4-49d3-9259-ecf9c7a54e4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AD61F7B628FC04685733A951602F94A" ma:contentTypeVersion="11" ma:contentTypeDescription="Criar um novo documento." ma:contentTypeScope="" ma:versionID="b68d8866247118ff14a0e849b7ce3aeb">
  <xsd:schema xmlns:xsd="http://www.w3.org/2001/XMLSchema" xmlns:xs="http://www.w3.org/2001/XMLSchema" xmlns:p="http://schemas.microsoft.com/office/2006/metadata/properties" xmlns:ns2="9af99d29-d5b4-49d3-9259-ecf9c7a54e48" xmlns:ns3="5ef9eb99-13c1-422f-bf0b-e9f7354c0422" targetNamespace="http://schemas.microsoft.com/office/2006/metadata/properties" ma:root="true" ma:fieldsID="41edcd6392c92a5a61a69e6bb8bb5220" ns2:_="" ns3:_="">
    <xsd:import namespace="9af99d29-d5b4-49d3-9259-ecf9c7a54e48"/>
    <xsd:import namespace="5ef9eb99-13c1-422f-bf0b-e9f7354c0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f99d29-d5b4-49d3-9259-ecf9c7a54e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m" ma:readOnly="false" ma:fieldId="{5cf76f15-5ced-4ddc-b409-7134ff3c332f}" ma:taxonomyMulti="true" ma:sspId="27743cb6-17b7-4513-93b7-b1ab69736d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f9eb99-13c1-422f-bf0b-e9f7354c042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9fa60c2-67dd-419d-9932-73981ea41646}" ma:internalName="TaxCatchAll" ma:showField="CatchAllData" ma:web="5ef9eb99-13c1-422f-bf0b-e9f7354c0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8F5B55-022E-4B60-AC86-3F55F6E81E2F}">
  <ds:schemaRefs>
    <ds:schemaRef ds:uri="5ef9eb99-13c1-422f-bf0b-e9f7354c0422"/>
    <ds:schemaRef ds:uri="9af99d29-d5b4-49d3-9259-ecf9c7a54e48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4026FB3-54D4-44EC-878A-38A83946B8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11A613-B63E-4157-B3FF-FEB35F9A5841}">
  <ds:schemaRefs>
    <ds:schemaRef ds:uri="5ef9eb99-13c1-422f-bf0b-e9f7354c0422"/>
    <ds:schemaRef ds:uri="9af99d29-d5b4-49d3-9259-ecf9c7a54e4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5618</Words>
  <Application>Microsoft Office PowerPoint</Application>
  <PresentationFormat>Widescreen</PresentationFormat>
  <Paragraphs>561</Paragraphs>
  <Slides>38</Slides>
  <Notes>31</Notes>
  <HiddenSlides>9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Arial</vt:lpstr>
      <vt:lpstr>Arial Black</vt:lpstr>
      <vt:lpstr>Calibri</vt:lpstr>
      <vt:lpstr>Calibri Light</vt:lpstr>
      <vt:lpstr>Montserrat</vt:lpstr>
      <vt:lpstr>Open Sans</vt:lpstr>
      <vt:lpstr>Segoe UI</vt:lpstr>
      <vt:lpstr>Wingdings</vt:lpstr>
      <vt:lpstr>Office Theme</vt:lpstr>
      <vt:lpstr>2_Office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Nuno Cunha Rolo</dc:creator>
  <cp:lastModifiedBy>Teresa Noronha</cp:lastModifiedBy>
  <cp:revision>1</cp:revision>
  <dcterms:created xsi:type="dcterms:W3CDTF">2026-08-19T10:46:11Z</dcterms:created>
  <dcterms:modified xsi:type="dcterms:W3CDTF">2026-09-22T16:33:05Z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2026-08-19T16:36:31Z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af1146dc-e65f-4024-b388-53d2a1f0b5a1</vt:lpwstr>
  </property>
  <property fmtid="{D5CDD505-2E9C-101B-9397-08002B2CF9AE}" pid="7" name="MSIP_Label_defa4170-0d19-0005-0004-bc88714345d2_ActionId">
    <vt:lpwstr>bf58159f-4bc4-4fe5-8268-1bac842f9230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ContentTypeId">
    <vt:lpwstr>0x010100CAD61F7B628FC04685733A951602F94A</vt:lpwstr>
  </property>
  <property fmtid="{D5CDD505-2E9C-101B-9397-08002B2CF9AE}" pid="11" name="MediaServiceImageTags">
    <vt:lpwstr/>
  </property>
</Properties>
</file>