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3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96" r:id="rId5"/>
    <p:sldMasterId id="2147483732" r:id="rId6"/>
    <p:sldMasterId id="2147483768" r:id="rId7"/>
  </p:sldMasterIdLst>
  <p:notesMasterIdLst>
    <p:notesMasterId r:id="rId37"/>
  </p:notesMasterIdLst>
  <p:sldIdLst>
    <p:sldId id="256" r:id="rId8"/>
    <p:sldId id="274" r:id="rId9"/>
    <p:sldId id="299" r:id="rId10"/>
    <p:sldId id="258" r:id="rId11"/>
    <p:sldId id="259" r:id="rId12"/>
    <p:sldId id="257" r:id="rId13"/>
    <p:sldId id="260" r:id="rId14"/>
    <p:sldId id="303" r:id="rId15"/>
    <p:sldId id="292" r:id="rId16"/>
    <p:sldId id="261" r:id="rId17"/>
    <p:sldId id="302" r:id="rId18"/>
    <p:sldId id="263" r:id="rId19"/>
    <p:sldId id="300" r:id="rId20"/>
    <p:sldId id="297" r:id="rId21"/>
    <p:sldId id="269" r:id="rId22"/>
    <p:sldId id="301" r:id="rId23"/>
    <p:sldId id="266" r:id="rId24"/>
    <p:sldId id="267" r:id="rId25"/>
    <p:sldId id="268" r:id="rId26"/>
    <p:sldId id="270" r:id="rId27"/>
    <p:sldId id="271" r:id="rId28"/>
    <p:sldId id="287" r:id="rId29"/>
    <p:sldId id="291" r:id="rId30"/>
    <p:sldId id="283" r:id="rId31"/>
    <p:sldId id="285" r:id="rId32"/>
    <p:sldId id="286" r:id="rId33"/>
    <p:sldId id="304" r:id="rId34"/>
    <p:sldId id="282" r:id="rId35"/>
    <p:sldId id="273" r:id="rId36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F917901-6524-9A79-DA88-5F2255A7D3E0}" name="Elsa Matos (EduQA)" initials="E(" userId="S::elsa.matos_eduqa.pt#ext#@cegergov.onmicrosoft.com::33564a68-1196-4104-be25-2a1dd738de4e" providerId="AD"/>
  <p188:author id="{03F54C09-8690-70AC-1563-851C2CAB34BB}" name="Isolina Gomes Frade (Eduqa)" initials="I(" userId="S::isolina.frade_eduqa.pt#ext#@cegergov.onmicrosoft.com::0f82eac1-de02-40b8-a254-fd0e65c31b94" providerId="AD"/>
  <p188:author id="{D354F809-1664-531E-E764-92F27F55324F}" name="Teresa Noronha" initials="AL" userId="S::teresa.noronha@meci.gov.pt::5b7379fa-9283-4d53-8157-612f78bd7f4d" providerId="AD"/>
  <p188:author id="{808D3385-2474-F311-9E49-ACC99C0A238A}" name="Nuno Cunha Rolo" initials="NCR" userId="Nuno Cunha Rolo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547F"/>
    <a:srgbClr val="2FA4A9"/>
    <a:srgbClr val="DDFF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F6ABD6-9CB1-2279-A9B3-59F70026929B}" v="1" dt="2026-09-22T12:23:11.412"/>
    <p1510:client id="{D401B751-C74A-4FE1-B3B7-83711D7E5A35}" v="1" dt="2026-09-22T16:33:26.1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5666" autoAdjust="0"/>
  </p:normalViewPr>
  <p:slideViewPr>
    <p:cSldViewPr snapToGrid="0">
      <p:cViewPr varScale="1">
        <p:scale>
          <a:sx n="80" d="100"/>
          <a:sy n="80" d="100"/>
        </p:scale>
        <p:origin x="16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no Cunha Rolo" userId="ea370473-67bf-4a3a-a1d7-7da12b853f8a" providerId="ADAL" clId="{B1021204-FD8E-4A68-BEAA-44C0143E831C}"/>
    <pc:docChg chg="modSld">
      <pc:chgData name="Nuno Cunha Rolo" userId="ea370473-67bf-4a3a-a1d7-7da12b853f8a" providerId="ADAL" clId="{B1021204-FD8E-4A68-BEAA-44C0143E831C}" dt="2026-09-22T11:33:23.195" v="62" actId="1036"/>
      <pc:docMkLst>
        <pc:docMk/>
      </pc:docMkLst>
      <pc:sldChg chg="modSp mod modCm">
        <pc:chgData name="Nuno Cunha Rolo" userId="ea370473-67bf-4a3a-a1d7-7da12b853f8a" providerId="ADAL" clId="{B1021204-FD8E-4A68-BEAA-44C0143E831C}" dt="2026-09-22T11:33:23.195" v="62" actId="1036"/>
        <pc:sldMkLst>
          <pc:docMk/>
          <pc:sldMk cId="3139720338" sldId="258"/>
        </pc:sldMkLst>
        <pc:spChg chg="mod">
          <ac:chgData name="Nuno Cunha Rolo" userId="ea370473-67bf-4a3a-a1d7-7da12b853f8a" providerId="ADAL" clId="{B1021204-FD8E-4A68-BEAA-44C0143E831C}" dt="2026-09-22T11:33:23.195" v="62" actId="1036"/>
          <ac:spMkLst>
            <pc:docMk/>
            <pc:sldMk cId="3139720338" sldId="258"/>
            <ac:spMk id="27" creationId="{6CEEA584-1939-CA05-D622-71F23DAEB845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Nuno Cunha Rolo" userId="ea370473-67bf-4a3a-a1d7-7da12b853f8a" providerId="ADAL" clId="{B1021204-FD8E-4A68-BEAA-44C0143E831C}" dt="2026-09-22T11:33:16.603" v="55" actId="6549"/>
              <pc2:cmMkLst xmlns:pc2="http://schemas.microsoft.com/office/powerpoint/2019/9/main/command">
                <pc:docMk/>
                <pc:sldMk cId="3139720338" sldId="258"/>
                <pc2:cmMk id="{6FF5E2B7-2F79-4C39-8686-E2EB97391A31}"/>
              </pc2:cmMkLst>
            </pc226:cmChg>
          </p:ext>
        </pc:extLst>
      </pc:sldChg>
    </pc:docChg>
  </pc:docChgLst>
  <pc:docChgLst>
    <pc:chgData name="Teresa Noronha" userId="5b7379fa-9283-4d53-8157-612f78bd7f4d" providerId="ADAL" clId="{90E08D03-F59B-4E0A-8E02-BED6E0696A7D}"/>
    <pc:docChg chg="addSld delSld modSld sldOrd modMainMaster">
      <pc:chgData name="Teresa Noronha" userId="5b7379fa-9283-4d53-8157-612f78bd7f4d" providerId="ADAL" clId="{90E08D03-F59B-4E0A-8E02-BED6E0696A7D}" dt="2026-09-22T16:33:32.053" v="8" actId="729"/>
      <pc:docMkLst>
        <pc:docMk/>
      </pc:docMkLst>
      <pc:sldChg chg="del">
        <pc:chgData name="Teresa Noronha" userId="5b7379fa-9283-4d53-8157-612f78bd7f4d" providerId="ADAL" clId="{90E08D03-F59B-4E0A-8E02-BED6E0696A7D}" dt="2026-09-22T16:33:28.905" v="7" actId="47"/>
        <pc:sldMkLst>
          <pc:docMk/>
          <pc:sldMk cId="3377374081" sldId="280"/>
        </pc:sldMkLst>
      </pc:sldChg>
      <pc:sldChg chg="mod ord modShow">
        <pc:chgData name="Teresa Noronha" userId="5b7379fa-9283-4d53-8157-612f78bd7f4d" providerId="ADAL" clId="{90E08D03-F59B-4E0A-8E02-BED6E0696A7D}" dt="2026-09-22T15:45:29.311" v="5" actId="729"/>
        <pc:sldMkLst>
          <pc:docMk/>
          <pc:sldMk cId="348030358" sldId="299"/>
        </pc:sldMkLst>
      </pc:sldChg>
      <pc:sldChg chg="add mod modShow">
        <pc:chgData name="Teresa Noronha" userId="5b7379fa-9283-4d53-8157-612f78bd7f4d" providerId="ADAL" clId="{90E08D03-F59B-4E0A-8E02-BED6E0696A7D}" dt="2026-09-22T16:33:32.053" v="8" actId="729"/>
        <pc:sldMkLst>
          <pc:docMk/>
          <pc:sldMk cId="2162859184" sldId="304"/>
        </pc:sldMkLst>
      </pc:sldChg>
      <pc:sldMasterChg chg="modSldLayout">
        <pc:chgData name="Teresa Noronha" userId="5b7379fa-9283-4d53-8157-612f78bd7f4d" providerId="ADAL" clId="{90E08D03-F59B-4E0A-8E02-BED6E0696A7D}" dt="2026-09-22T12:11:16.831" v="0" actId="20577"/>
        <pc:sldMasterMkLst>
          <pc:docMk/>
          <pc:sldMasterMk cId="0" sldId="2147483648"/>
        </pc:sldMasterMkLst>
        <pc:sldLayoutChg chg="modSp mod">
          <pc:chgData name="Teresa Noronha" userId="5b7379fa-9283-4d53-8157-612f78bd7f4d" providerId="ADAL" clId="{90E08D03-F59B-4E0A-8E02-BED6E0696A7D}" dt="2026-09-22T12:11:16.831" v="0" actId="20577"/>
          <pc:sldLayoutMkLst>
            <pc:docMk/>
            <pc:sldMasterMk cId="0" sldId="2147483648"/>
            <pc:sldLayoutMk cId="0" sldId="2147483650"/>
          </pc:sldLayoutMkLst>
          <pc:spChg chg="mod">
            <ac:chgData name="Teresa Noronha" userId="5b7379fa-9283-4d53-8157-612f78bd7f4d" providerId="ADAL" clId="{90E08D03-F59B-4E0A-8E02-BED6E0696A7D}" dt="2026-09-22T12:11:16.831" v="0" actId="20577"/>
            <ac:spMkLst>
              <pc:docMk/>
              <pc:sldMasterMk cId="0" sldId="2147483648"/>
              <pc:sldLayoutMk cId="0" sldId="2147483650"/>
              <ac:spMk id="49" creationId="{7480EA7A-48A8-46F7-71DE-A309339E92C5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/>
              <a:t>Nas notas dos slides serão assinaladas exemplos de perguntas para discussão, quando aplicável e se houver oportunidade.</a:t>
            </a:r>
          </a:p>
          <a:p>
            <a:r>
              <a:rPr lang="pt-PT"/>
              <a:t>Exemplo: “</a:t>
            </a:r>
            <a:r>
              <a:rPr lang="pt-PT" b="1"/>
              <a:t>Pergunta para discussão</a:t>
            </a:r>
            <a:r>
              <a:rPr lang="pt-PT"/>
              <a:t>: Boas intenções bastam para produzir decisões íntegras?"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</a:t>
            </a:r>
            <a:r>
              <a:rPr lang="pt-PT"/>
              <a:t>Ética</a:t>
            </a:r>
            <a:r>
              <a:t> basta, </a:t>
            </a:r>
            <a:r>
              <a:rPr err="1"/>
              <a:t>por</a:t>
            </a:r>
            <a:r>
              <a:t> </a:t>
            </a:r>
            <a:r>
              <a:rPr err="1"/>
              <a:t>si</a:t>
            </a:r>
            <a:r>
              <a:t> </a:t>
            </a:r>
            <a:r>
              <a:rPr err="1"/>
              <a:t>só</a:t>
            </a:r>
            <a:r>
              <a:t>, para </a:t>
            </a:r>
            <a:r>
              <a:rPr err="1"/>
              <a:t>garantir</a:t>
            </a:r>
            <a:r>
              <a:t> </a:t>
            </a:r>
            <a:r>
              <a:rPr err="1"/>
              <a:t>integridade</a:t>
            </a:r>
            <a:r>
              <a:t>?</a:t>
            </a:r>
            <a:endParaRPr lang="pt-PT"/>
          </a:p>
          <a:p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Definir o vocabulário-base e ligá-lo à democracia e ao bem comum</a:t>
            </a:r>
            <a:endParaRPr/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A </a:t>
            </a:r>
            <a:r>
              <a:rPr err="1"/>
              <a:t>tua</a:t>
            </a:r>
            <a:r>
              <a:t> </a:t>
            </a:r>
            <a:r>
              <a:rPr err="1"/>
              <a:t>decisão</a:t>
            </a:r>
            <a:r>
              <a:t> </a:t>
            </a:r>
            <a:r>
              <a:rPr err="1"/>
              <a:t>continuaria</a:t>
            </a:r>
            <a:r>
              <a:t> </a:t>
            </a:r>
            <a:r>
              <a:rPr err="1"/>
              <a:t>defensável</a:t>
            </a:r>
            <a:r>
              <a:t> se fosse tornada </a:t>
            </a:r>
            <a:r>
              <a:rPr err="1"/>
              <a:t>pública</a:t>
            </a:r>
            <a:r>
              <a:t>?</a:t>
            </a:r>
            <a:endParaRPr lang="pt-PT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Refletir sobre a relevância e elementos da ética com direitos e deveres</a:t>
            </a:r>
          </a:p>
          <a:p>
            <a:endParaRPr lang="pt-PT"/>
          </a:p>
          <a:p>
            <a:endParaRPr lang="pt-PT"/>
          </a:p>
          <a:p>
            <a:endParaRPr/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Quem </a:t>
            </a:r>
            <a:r>
              <a:rPr err="1"/>
              <a:t>recebe</a:t>
            </a:r>
            <a:r>
              <a:t> </a:t>
            </a:r>
            <a:r>
              <a:rPr err="1"/>
              <a:t>poder</a:t>
            </a:r>
            <a:r>
              <a:t> </a:t>
            </a:r>
            <a:r>
              <a:rPr err="1"/>
              <a:t>ou</a:t>
            </a:r>
            <a:r>
              <a:t> </a:t>
            </a:r>
            <a:r>
              <a:rPr err="1"/>
              <a:t>confiança</a:t>
            </a:r>
            <a:r>
              <a:t> </a:t>
            </a:r>
            <a:r>
              <a:rPr err="1"/>
              <a:t>tem</a:t>
            </a:r>
            <a:r>
              <a:t> </a:t>
            </a:r>
            <a:r>
              <a:rPr err="1"/>
              <a:t>responsabilidades</a:t>
            </a:r>
            <a:r>
              <a:t> </a:t>
            </a:r>
            <a:r>
              <a:rPr err="1"/>
              <a:t>adicionais</a:t>
            </a:r>
            <a: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i="1">
                <a:solidFill>
                  <a:srgbClr val="7B551A"/>
                </a:solidFill>
                <a:latin typeface="Calibri"/>
              </a:rPr>
              <a:t>pensar e praticar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dilemas éticos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b="1" i="1">
                <a:solidFill>
                  <a:srgbClr val="7B551A"/>
                </a:solidFill>
              </a:rPr>
              <a:t>Objetivo: </a:t>
            </a:r>
            <a:r>
              <a:rPr lang="pt-PT" i="1">
                <a:solidFill>
                  <a:srgbClr val="7B551A"/>
                </a:solidFill>
              </a:rPr>
              <a:t>Retomar os dilemas iniciais e treinar respostas íntegras, como a imparcialidade, mérito, prestação de contas e segurança.</a:t>
            </a:r>
            <a:endParaRPr lang="pt-PT"/>
          </a:p>
          <a:p>
            <a:endParaRPr lang="pt-PT" b="1"/>
          </a:p>
          <a:p>
            <a:r>
              <a:rPr lang="pt-PT" b="1" err="1"/>
              <a:t>Pergunta</a:t>
            </a:r>
            <a:r>
              <a:rPr b="1"/>
              <a:t> para </a:t>
            </a:r>
            <a:r>
              <a:rPr lang="pt-PT" b="1" err="1"/>
              <a:t>discussão</a:t>
            </a:r>
            <a:r>
              <a:t>: Que critério objetivo permitiria avaliar a situação?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65585-992A-1CDD-3ED2-EB14785A0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B86088-FB4A-490B-CC43-87D5934295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0C29BC-B25A-083F-EF12-6EE3C4BBFD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b="1"/>
              <a:t>Pergunta para discussão</a:t>
            </a:r>
            <a:r>
              <a:rPr lang="pt-PT"/>
              <a:t>: Consegues identificar os três elementos num caso concreto?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1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Objetivo: </a:t>
            </a:r>
            <a:r>
              <a:rPr kumimoji="0" lang="pt-PT" sz="12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Compreender a evolução do conceito e os elementos que permitem identificar a corrupção.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6A980C-CF36-D533-B202-4A73D6CC47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224886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34A1F-BDCE-469B-A94C-B5CE7A233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5C689D-954E-D118-0908-F14148CAC9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213537-D434-E8B5-6557-9C04BE1FC1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b="1"/>
              <a:t>Pergunta para discussão</a:t>
            </a:r>
            <a:r>
              <a:rPr lang="pt-PT"/>
              <a:t>: Consegues identificar os três elementos num caso concreto?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1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Objetivo: </a:t>
            </a:r>
            <a:r>
              <a:rPr kumimoji="0" lang="pt-PT" sz="12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Compreender a evolução do conceito e os elementos que permitem identificar a corrupção.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307005-C12D-0FBB-9E2B-CBE3031306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3496192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 err="1"/>
              <a:t>Pergunta</a:t>
            </a:r>
            <a:r>
              <a:rPr b="1" dirty="0"/>
              <a:t> para </a:t>
            </a:r>
            <a:r>
              <a:rPr b="1" dirty="0" err="1"/>
              <a:t>discussão</a:t>
            </a:r>
            <a:r>
              <a:rPr dirty="0"/>
              <a:t>: </a:t>
            </a:r>
            <a:r>
              <a:rPr dirty="0" err="1"/>
              <a:t>Consegues</a:t>
            </a:r>
            <a:r>
              <a:rPr dirty="0"/>
              <a:t> </a:t>
            </a:r>
            <a:r>
              <a:rPr dirty="0" err="1"/>
              <a:t>identificar</a:t>
            </a:r>
            <a:r>
              <a:rPr dirty="0"/>
              <a:t> </a:t>
            </a:r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três</a:t>
            </a:r>
            <a:r>
              <a:rPr dirty="0"/>
              <a:t> </a:t>
            </a:r>
            <a:r>
              <a:rPr dirty="0" err="1"/>
              <a:t>elementos</a:t>
            </a:r>
            <a:r>
              <a:rPr dirty="0"/>
              <a:t> num </a:t>
            </a:r>
            <a:r>
              <a:rPr dirty="0" err="1"/>
              <a:t>caso</a:t>
            </a:r>
            <a:r>
              <a:rPr dirty="0"/>
              <a:t> </a:t>
            </a:r>
            <a:r>
              <a:rPr dirty="0" err="1"/>
              <a:t>concreto</a:t>
            </a:r>
            <a:r>
              <a:rPr dirty="0"/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 dirty="0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 dirty="0">
                <a:solidFill>
                  <a:srgbClr val="7B551A"/>
                </a:solidFill>
                <a:latin typeface="Calibri"/>
              </a:rPr>
              <a:t>Consolidar uma definição analítica e introduzir cautelas sobre conflito de interesses, ilegalidade e prova.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6680B-FD1A-EED6-B216-CA7229500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8D7038-8F47-F56D-7FE7-88F185A101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F97621-FB06-9C9B-9AE4-FE671847E3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consequências</a:t>
            </a:r>
            <a:r>
              <a:t> </a:t>
            </a:r>
            <a:r>
              <a:rPr err="1"/>
              <a:t>pode</a:t>
            </a:r>
            <a:r>
              <a:t> ter </a:t>
            </a:r>
            <a:r>
              <a:rPr err="1"/>
              <a:t>aplicar</a:t>
            </a:r>
            <a:r>
              <a:t> um </a:t>
            </a:r>
            <a:r>
              <a:rPr err="1"/>
              <a:t>rótulo</a:t>
            </a:r>
            <a:r>
              <a:t> </a:t>
            </a:r>
            <a:r>
              <a:rPr err="1"/>
              <a:t>mais</a:t>
            </a:r>
            <a:r>
              <a:t> grave do </a:t>
            </a:r>
            <a:r>
              <a:rPr err="1"/>
              <a:t>que</a:t>
            </a:r>
            <a:r>
              <a:t> </a:t>
            </a:r>
            <a:r>
              <a:rPr err="1"/>
              <a:t>os</a:t>
            </a:r>
            <a:r>
              <a:t> </a:t>
            </a:r>
            <a:r>
              <a:rPr err="1"/>
              <a:t>factos</a:t>
            </a:r>
            <a:r>
              <a:t> </a:t>
            </a:r>
            <a:r>
              <a:rPr err="1"/>
              <a:t>permitem</a:t>
            </a:r>
            <a: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Diferenciar categorias conceptuais e reduzir o uso impreciso das expressões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AB3B87-0A88-63AF-7415-58F97D9D4AB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45710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</a:t>
            </a:r>
            <a:r>
              <a:rPr err="1"/>
              <a:t>Porque</a:t>
            </a:r>
            <a:r>
              <a:t> </a:t>
            </a:r>
            <a:r>
              <a:rPr err="1"/>
              <a:t>não</a:t>
            </a:r>
            <a:r>
              <a:t> </a:t>
            </a:r>
            <a:r>
              <a:rPr err="1"/>
              <a:t>devemos</a:t>
            </a:r>
            <a:r>
              <a:t> </a:t>
            </a:r>
            <a:r>
              <a:rPr err="1"/>
              <a:t>confundir</a:t>
            </a:r>
            <a:r>
              <a:t> </a:t>
            </a:r>
            <a:r>
              <a:rPr err="1"/>
              <a:t>perceção</a:t>
            </a:r>
            <a:r>
              <a:t>, </a:t>
            </a:r>
            <a:r>
              <a:rPr err="1"/>
              <a:t>casos</a:t>
            </a:r>
            <a:r>
              <a:t> </a:t>
            </a:r>
            <a:r>
              <a:rPr err="1"/>
              <a:t>detetados</a:t>
            </a:r>
            <a:r>
              <a:t> e </a:t>
            </a:r>
            <a:r>
              <a:rPr err="1"/>
              <a:t>incidência</a:t>
            </a:r>
            <a:r>
              <a:t> real?</a:t>
            </a:r>
          </a:p>
          <a:p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Analisar formas, escala, contextos e limites básicos da medição da corrupção.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5D01E-B365-A742-E2B1-0B40B32DC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3CEC7156-F743-B89B-C1EE-8D9928CB3F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DA601685-9D6A-95C4-D2CE-A14AF8A7B1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pt-PT" sz="1200" b="1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Objetivo: </a:t>
            </a:r>
            <a:r>
              <a:rPr kumimoji="0" lang="pt-PT" sz="12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Compreender as causas e os múltiplos efeitos da corrupção nas pessoas, nas organizações e nas sociedades.</a:t>
            </a:r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758A745-881D-B519-C0B8-B5631E67EF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966827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A181C-537E-06B8-4D8B-618D72011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2A9879-9D7E-AE34-4DA1-5DBE3E879D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653044-D861-FBB5-62CE-03C8346BC6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controlo</a:t>
            </a:r>
            <a:r>
              <a:t> </a:t>
            </a:r>
            <a:r>
              <a:rPr err="1"/>
              <a:t>ou</a:t>
            </a:r>
            <a:r>
              <a:t> </a:t>
            </a:r>
            <a:r>
              <a:rPr err="1"/>
              <a:t>transparência</a:t>
            </a:r>
            <a:r>
              <a:t> </a:t>
            </a:r>
            <a:r>
              <a:rPr err="1"/>
              <a:t>reduziria</a:t>
            </a:r>
            <a:r>
              <a:t> </a:t>
            </a:r>
            <a:r>
              <a:rPr err="1"/>
              <a:t>cada</a:t>
            </a:r>
            <a:r>
              <a:t> </a:t>
            </a:r>
            <a:r>
              <a:rPr err="1"/>
              <a:t>fator</a:t>
            </a:r>
            <a:r>
              <a:t> de </a:t>
            </a:r>
            <a:r>
              <a:rPr err="1"/>
              <a:t>risco</a:t>
            </a:r>
            <a:r>
              <a:t>?</a:t>
            </a:r>
          </a:p>
          <a:p>
            <a:endParaRPr lang="pt-PT"/>
          </a:p>
          <a:p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Relacionar fatores estruturais e organizacionais com efeitos individuais, sociais e democráticos.</a:t>
            </a:r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632847-AB6C-DB02-4919-A0B0FB28FBE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59203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Como </a:t>
            </a:r>
            <a:r>
              <a:rPr err="1"/>
              <a:t>evitar</a:t>
            </a:r>
            <a:r>
              <a:t> </a:t>
            </a:r>
            <a:r>
              <a:rPr err="1"/>
              <a:t>que</a:t>
            </a:r>
            <a:r>
              <a:t> a </a:t>
            </a:r>
            <a:r>
              <a:rPr err="1"/>
              <a:t>crítica</a:t>
            </a:r>
            <a:r>
              <a:t> </a:t>
            </a:r>
            <a:r>
              <a:rPr err="1"/>
              <a:t>necessária</a:t>
            </a:r>
            <a:r>
              <a:t> se </a:t>
            </a:r>
            <a:r>
              <a:rPr err="1"/>
              <a:t>transforme</a:t>
            </a:r>
            <a:r>
              <a:t> </a:t>
            </a:r>
            <a:r>
              <a:rPr err="1"/>
              <a:t>em</a:t>
            </a:r>
            <a:r>
              <a:t> </a:t>
            </a:r>
            <a:r>
              <a:rPr err="1"/>
              <a:t>cinismo</a:t>
            </a:r>
            <a:r>
              <a:t> </a:t>
            </a:r>
            <a:r>
              <a:rPr lang="pt-PT"/>
              <a:t>ou inatividade</a:t>
            </a:r>
            <a:r>
              <a:t>?</a:t>
            </a:r>
          </a:p>
          <a:p>
            <a:endParaRPr lang="pt-PT"/>
          </a:p>
          <a:p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Refletir criticamente sobre corrupção, desinformação, confiança e participação democrática.</a:t>
            </a:r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9EF7C-6326-362D-8CC7-B004AE258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7A2307-F93B-06C9-52C9-240395A3DD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FB1C7A-937A-F79C-A095-A0A21482CD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decisão</a:t>
            </a:r>
            <a:r>
              <a:t> escolar </a:t>
            </a:r>
            <a:r>
              <a:rPr err="1"/>
              <a:t>beneficiaria</a:t>
            </a:r>
            <a:r>
              <a:t> de </a:t>
            </a:r>
            <a:r>
              <a:rPr err="1"/>
              <a:t>critérios</a:t>
            </a:r>
            <a:r>
              <a:t> </a:t>
            </a:r>
            <a:r>
              <a:rPr err="1"/>
              <a:t>mais</a:t>
            </a:r>
            <a:r>
              <a:t> </a:t>
            </a:r>
            <a:r>
              <a:rPr err="1"/>
              <a:t>transparentes</a:t>
            </a:r>
            <a:r>
              <a:t>?</a:t>
            </a:r>
          </a:p>
          <a:p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Compreender boa governança e Estado de direito através de critérios aplicáveis à escola e comunidade.</a:t>
            </a: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2BA9AF-F754-AE97-3139-A8E9378AE56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9850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Valorizar o aluno-cidadão em ações de boa governança e participação informada.</a:t>
            </a:r>
            <a:endParaRPr lang="pt-PT" b="1"/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Como </a:t>
            </a:r>
            <a:r>
              <a:rPr err="1"/>
              <a:t>passamos</a:t>
            </a:r>
            <a:r>
              <a:t> de </a:t>
            </a:r>
            <a:r>
              <a:rPr err="1"/>
              <a:t>uma</a:t>
            </a:r>
            <a:r>
              <a:t> </a:t>
            </a:r>
            <a:r>
              <a:rPr err="1"/>
              <a:t>crítica</a:t>
            </a:r>
            <a:r>
              <a:t> </a:t>
            </a:r>
            <a:r>
              <a:rPr err="1"/>
              <a:t>geral</a:t>
            </a:r>
            <a:r>
              <a:t> para </a:t>
            </a:r>
            <a:r>
              <a:rPr err="1"/>
              <a:t>uma</a:t>
            </a:r>
            <a:r>
              <a:t> </a:t>
            </a:r>
            <a:r>
              <a:rPr err="1"/>
              <a:t>proposta</a:t>
            </a:r>
            <a:r>
              <a:t> </a:t>
            </a:r>
            <a:r>
              <a:rPr err="1"/>
              <a:t>verificável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Introduzir a prevenção como combinação de cultura, regras, controlos e aprendizagem.</a:t>
            </a:r>
          </a:p>
          <a:p>
            <a:endParaRPr lang="pt-PT" b="1"/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risco</a:t>
            </a:r>
            <a:r>
              <a:t> </a:t>
            </a:r>
            <a:r>
              <a:rPr err="1"/>
              <a:t>diminui</a:t>
            </a:r>
            <a:r>
              <a:t> </a:t>
            </a:r>
            <a:r>
              <a:rPr err="1"/>
              <a:t>quando</a:t>
            </a:r>
            <a:r>
              <a:t> duas </a:t>
            </a:r>
            <a:r>
              <a:rPr err="1"/>
              <a:t>pessoas</a:t>
            </a:r>
            <a:r>
              <a:t> </a:t>
            </a:r>
            <a:r>
              <a:rPr err="1"/>
              <a:t>verificam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decisão</a:t>
            </a:r>
            <a:r>
              <a:t> </a:t>
            </a:r>
            <a:r>
              <a:rPr err="1"/>
              <a:t>importante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Mostrar resposta segura e proporcional e clarificar que diferentes instituições têm competências distintas.</a:t>
            </a:r>
          </a:p>
          <a:p>
            <a:endParaRPr lang="pt-PT" b="1"/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Qual é o </a:t>
            </a:r>
            <a:r>
              <a:rPr err="1"/>
              <a:t>primeiro</a:t>
            </a:r>
            <a:r>
              <a:t> </a:t>
            </a:r>
            <a:r>
              <a:rPr err="1"/>
              <a:t>passo</a:t>
            </a:r>
            <a:r>
              <a:t> </a:t>
            </a:r>
            <a:r>
              <a:rPr err="1"/>
              <a:t>seguro</a:t>
            </a:r>
            <a:r>
              <a:t> </a:t>
            </a:r>
            <a:r>
              <a:rPr err="1"/>
              <a:t>numa</a:t>
            </a:r>
            <a:r>
              <a:t> </a:t>
            </a:r>
            <a:r>
              <a:rPr err="1"/>
              <a:t>situação</a:t>
            </a:r>
            <a:r>
              <a:t> escolar grave?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Conhecer o MENAC, a sua missão preventiva e os recursos educativos</a:t>
            </a:r>
            <a:endParaRPr lang="pt-PT" b="1"/>
          </a:p>
          <a:p>
            <a:r>
              <a:rPr lang="pt-PT" b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tipo</a:t>
            </a:r>
            <a:r>
              <a:t> de </a:t>
            </a:r>
            <a:r>
              <a:rPr err="1"/>
              <a:t>prevenção</a:t>
            </a:r>
            <a:r>
              <a:t> </a:t>
            </a:r>
            <a:r>
              <a:rPr err="1"/>
              <a:t>pode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entidade</a:t>
            </a:r>
            <a:r>
              <a:t> </a:t>
            </a:r>
            <a:r>
              <a:rPr err="1"/>
              <a:t>pública</a:t>
            </a:r>
            <a:r>
              <a:t> </a:t>
            </a:r>
            <a:r>
              <a:rPr err="1"/>
              <a:t>promover</a:t>
            </a:r>
            <a:r>
              <a:t> junto das </a:t>
            </a:r>
            <a:r>
              <a:rPr err="1"/>
              <a:t>escolas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Transformar aprendizagem em projeto cívico com diagnóstico, participação, proposta e avaliação.</a:t>
            </a:r>
          </a:p>
          <a:p>
            <a:r>
              <a:rPr lang="pt-PT" b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indicador</a:t>
            </a:r>
            <a:r>
              <a:t> </a:t>
            </a:r>
            <a:r>
              <a:rPr err="1"/>
              <a:t>mostraria</a:t>
            </a:r>
            <a:r>
              <a:t> </a:t>
            </a:r>
            <a:r>
              <a:rPr err="1"/>
              <a:t>que</a:t>
            </a:r>
            <a:r>
              <a:t> a </a:t>
            </a:r>
            <a:r>
              <a:rPr err="1"/>
              <a:t>proposta</a:t>
            </a:r>
            <a:r>
              <a:t> </a:t>
            </a:r>
            <a:r>
              <a:rPr err="1"/>
              <a:t>funcionou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1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Objetivo: </a:t>
            </a:r>
            <a:r>
              <a:rPr kumimoji="0" lang="pt-PT" sz="12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Consolidar as mensagens essenciais e orientar a sua aplicação em situações concretas.</a:t>
            </a:r>
          </a:p>
          <a:p>
            <a:endParaRPr lang="pt-PT" b="1"/>
          </a:p>
          <a:p>
            <a:r>
              <a:rPr lang="pt-PT" b="1"/>
              <a:t>Objetivo</a:t>
            </a:r>
            <a:r>
              <a:rPr b="1"/>
              <a:t> </a:t>
            </a:r>
            <a:r>
              <a:rPr b="1" err="1"/>
              <a:t>pedagógico</a:t>
            </a:r>
            <a:r>
              <a:rPr b="1"/>
              <a:t>: </a:t>
            </a:r>
            <a:r>
              <a:rPr b="1" err="1"/>
              <a:t>reunir</a:t>
            </a:r>
            <a:r>
              <a:rPr b="1"/>
              <a:t> as </a:t>
            </a:r>
            <a:r>
              <a:rPr b="1" err="1"/>
              <a:t>mensagens</a:t>
            </a:r>
            <a:r>
              <a:rPr b="1"/>
              <a:t> </a:t>
            </a:r>
            <a:r>
              <a:rPr b="1" err="1"/>
              <a:t>essenciais</a:t>
            </a:r>
            <a:r>
              <a:rPr b="1"/>
              <a:t> da </a:t>
            </a:r>
            <a:r>
              <a:rPr b="1" err="1"/>
              <a:t>apresentação</a:t>
            </a:r>
            <a:r>
              <a:rPr b="1"/>
              <a:t> e </a:t>
            </a:r>
            <a:r>
              <a:rPr b="1" err="1"/>
              <a:t>ligá</a:t>
            </a:r>
            <a:r>
              <a:rPr b="1"/>
              <a:t>-las a </a:t>
            </a:r>
            <a:r>
              <a:rPr b="1" err="1"/>
              <a:t>decisões</a:t>
            </a:r>
            <a:r>
              <a:rPr b="1"/>
              <a:t> e </a:t>
            </a:r>
            <a:r>
              <a:rPr b="1" err="1"/>
              <a:t>comportamentos</a:t>
            </a:r>
            <a:r>
              <a:rPr b="1"/>
              <a:t> </a:t>
            </a:r>
            <a:r>
              <a:rPr b="1" err="1"/>
              <a:t>observáveis</a:t>
            </a:r>
            <a:r>
              <a:rPr b="1"/>
              <a:t> </a:t>
            </a:r>
            <a:r>
              <a:rPr b="1" err="1"/>
              <a:t>na</a:t>
            </a:r>
            <a:r>
              <a:rPr b="1"/>
              <a:t> </a:t>
            </a:r>
            <a:r>
              <a:rPr b="1" err="1"/>
              <a:t>escola</a:t>
            </a:r>
            <a:r>
              <a:rPr b="1"/>
              <a:t>, </a:t>
            </a:r>
            <a:r>
              <a:rPr b="1" err="1"/>
              <a:t>na</a:t>
            </a:r>
            <a:r>
              <a:rPr b="1"/>
              <a:t> </a:t>
            </a:r>
            <a:r>
              <a:rPr b="1" err="1"/>
              <a:t>comunidade</a:t>
            </a:r>
            <a:r>
              <a:rPr b="1"/>
              <a:t> e </a:t>
            </a:r>
            <a:r>
              <a:rPr b="1" err="1"/>
              <a:t>na</a:t>
            </a:r>
            <a:r>
              <a:rPr b="1"/>
              <a:t> </a:t>
            </a:r>
            <a:r>
              <a:rPr b="1" err="1"/>
              <a:t>vida</a:t>
            </a:r>
            <a:r>
              <a:rPr b="1"/>
              <a:t> </a:t>
            </a:r>
            <a:r>
              <a:rPr b="1" err="1"/>
              <a:t>cívica</a:t>
            </a:r>
            <a:r>
              <a:rPr b="1"/>
              <a:t>.</a:t>
            </a:r>
          </a:p>
          <a:p>
            <a:r>
              <a:rPr err="1"/>
              <a:t>Sugestão</a:t>
            </a:r>
            <a:r>
              <a:t> de </a:t>
            </a:r>
            <a:r>
              <a:rPr err="1"/>
              <a:t>utilização</a:t>
            </a:r>
            <a:r>
              <a:t>: </a:t>
            </a:r>
            <a:r>
              <a:rPr err="1"/>
              <a:t>pedir</a:t>
            </a:r>
            <a:r>
              <a:t> a </a:t>
            </a:r>
            <a:r>
              <a:rPr err="1"/>
              <a:t>cada</a:t>
            </a:r>
            <a:r>
              <a:t> </a:t>
            </a:r>
            <a:r>
              <a:rPr err="1"/>
              <a:t>aluno</a:t>
            </a:r>
            <a:r>
              <a:t> </a:t>
            </a:r>
            <a:r>
              <a:rPr err="1"/>
              <a:t>que</a:t>
            </a:r>
            <a:r>
              <a:t> </a:t>
            </a:r>
            <a:r>
              <a:rPr err="1"/>
              <a:t>escolha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mensagem</a:t>
            </a:r>
            <a:r>
              <a:t> da </a:t>
            </a:r>
            <a:r>
              <a:rPr err="1"/>
              <a:t>coluna</a:t>
            </a:r>
            <a:r>
              <a:t> RETER e </a:t>
            </a:r>
            <a:r>
              <a:rPr err="1"/>
              <a:t>outra</a:t>
            </a:r>
            <a:r>
              <a:t> da </a:t>
            </a:r>
            <a:r>
              <a:rPr err="1"/>
              <a:t>coluna</a:t>
            </a:r>
            <a:r>
              <a:t> APLICAR. O </a:t>
            </a:r>
            <a:r>
              <a:rPr err="1"/>
              <a:t>aluno</a:t>
            </a:r>
            <a:r>
              <a:t> </a:t>
            </a:r>
            <a:r>
              <a:rPr err="1"/>
              <a:t>explica</a:t>
            </a:r>
            <a:r>
              <a:t> a </a:t>
            </a:r>
            <a:r>
              <a:rPr err="1"/>
              <a:t>relação</a:t>
            </a:r>
            <a:r>
              <a:t> entre as duas </a:t>
            </a:r>
            <a:r>
              <a:rPr err="1"/>
              <a:t>através</a:t>
            </a:r>
            <a:r>
              <a:t> de um </a:t>
            </a:r>
            <a:r>
              <a:rPr err="1"/>
              <a:t>exemplo</a:t>
            </a:r>
            <a:r>
              <a:t> </a:t>
            </a:r>
            <a:r>
              <a:rPr err="1"/>
              <a:t>concreto</a:t>
            </a:r>
            <a:r>
              <a:t>.</a:t>
            </a:r>
          </a:p>
          <a:p>
            <a:r>
              <a:rPr err="1"/>
              <a:t>Pergunta</a:t>
            </a:r>
            <a:r>
              <a:t> para </a:t>
            </a:r>
            <a:r>
              <a:rPr err="1"/>
              <a:t>discussão</a:t>
            </a:r>
            <a:r>
              <a:t>: qual </a:t>
            </a:r>
            <a:r>
              <a:rPr err="1"/>
              <a:t>destas</a:t>
            </a:r>
            <a:r>
              <a:t> </a:t>
            </a:r>
            <a:r>
              <a:rPr err="1"/>
              <a:t>mensagens</a:t>
            </a:r>
            <a:r>
              <a:t> se </a:t>
            </a:r>
            <a:r>
              <a:rPr err="1"/>
              <a:t>torna</a:t>
            </a:r>
            <a:r>
              <a:t> </a:t>
            </a:r>
            <a:r>
              <a:rPr err="1"/>
              <a:t>mais</a:t>
            </a:r>
            <a:r>
              <a:t> </a:t>
            </a:r>
            <a:r>
              <a:rPr err="1"/>
              <a:t>difícil</a:t>
            </a:r>
            <a:r>
              <a:t> de </a:t>
            </a:r>
            <a:r>
              <a:rPr err="1"/>
              <a:t>cumprir</a:t>
            </a:r>
            <a:r>
              <a:t> </a:t>
            </a:r>
            <a:r>
              <a:rPr err="1"/>
              <a:t>quando</a:t>
            </a:r>
            <a:r>
              <a:t> </a:t>
            </a:r>
            <a:r>
              <a:rPr err="1"/>
              <a:t>existe</a:t>
            </a:r>
            <a:r>
              <a:t> </a:t>
            </a:r>
            <a:r>
              <a:rPr err="1"/>
              <a:t>pressão</a:t>
            </a:r>
            <a:r>
              <a:t> do </a:t>
            </a:r>
            <a:r>
              <a:rPr err="1"/>
              <a:t>grupo</a:t>
            </a:r>
            <a:r>
              <a:t> </a:t>
            </a:r>
            <a:r>
              <a:rPr err="1"/>
              <a:t>ou</a:t>
            </a:r>
            <a:r>
              <a:t> um interesse </a:t>
            </a:r>
            <a:r>
              <a:rPr err="1"/>
              <a:t>pessoal</a:t>
            </a:r>
            <a: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CCA59-1278-769E-2AF3-BE776DECA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7BAD3-7FA8-0F12-55A4-F3194B9675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2E11D6-4C2F-4571-AE12-4AA9FD850D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err="1"/>
              <a:t>Pergunta</a:t>
            </a:r>
            <a:r>
              <a:t> para </a:t>
            </a:r>
            <a:r>
              <a:rPr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frase</a:t>
            </a:r>
            <a:r>
              <a:t> </a:t>
            </a:r>
            <a:r>
              <a:rPr err="1"/>
              <a:t>desta</a:t>
            </a:r>
            <a:r>
              <a:t> </a:t>
            </a:r>
            <a:r>
              <a:rPr err="1"/>
              <a:t>sessão</a:t>
            </a:r>
            <a:r>
              <a:t> </a:t>
            </a:r>
            <a:r>
              <a:rPr err="1"/>
              <a:t>queres</a:t>
            </a:r>
            <a:r>
              <a:t> </a:t>
            </a:r>
            <a:r>
              <a:rPr err="1"/>
              <a:t>levar</a:t>
            </a:r>
            <a:r>
              <a:t> </a:t>
            </a:r>
            <a:r>
              <a:rPr err="1"/>
              <a:t>contigo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11F529-1B74-BAAA-6AE2-CCDFD9EF461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54982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err="1"/>
              <a:t>Pergunta</a:t>
            </a:r>
            <a:r>
              <a:t> para </a:t>
            </a:r>
            <a:r>
              <a:rPr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frase</a:t>
            </a:r>
            <a:r>
              <a:t> </a:t>
            </a:r>
            <a:r>
              <a:rPr err="1"/>
              <a:t>desta</a:t>
            </a:r>
            <a:r>
              <a:t> </a:t>
            </a:r>
            <a:r>
              <a:rPr err="1"/>
              <a:t>sessão</a:t>
            </a:r>
            <a:r>
              <a:t> </a:t>
            </a:r>
            <a:r>
              <a:rPr err="1"/>
              <a:t>queres</a:t>
            </a:r>
            <a:r>
              <a:t> </a:t>
            </a:r>
            <a:r>
              <a:rPr err="1"/>
              <a:t>levar</a:t>
            </a:r>
            <a:r>
              <a:t> </a:t>
            </a:r>
            <a:r>
              <a:rPr err="1"/>
              <a:t>contigo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sv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sv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1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sv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1.sv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sv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svg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.png"/><Relationship Id="rId4" Type="http://schemas.openxmlformats.org/officeDocument/2006/relationships/image" Target="../media/image1.svg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svg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E204A6B-7378-0A7A-E07A-A054B7FF7F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72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3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4" name="Graphic 5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 b="1"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80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1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5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3" name="Graphic 2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4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80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1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endParaRPr sz="2800" b="1" spc="-150" dirty="0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5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  <p:pic>
        <p:nvPicPr>
          <p:cNvPr id="86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5141" y="6109532"/>
            <a:ext cx="1383912" cy="4999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140580-A6A3-91D9-7EAB-56DE773F57B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512" y="1"/>
            <a:ext cx="2677297" cy="142835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4C32EF14-0325-48E9-C559-3D3DBB6F87BF}"/>
              </a:ext>
            </a:extLst>
          </p:cNvPr>
          <p:cNvSpPr>
            <a:spLocks noGrp="1"/>
          </p:cNvSpPr>
          <p:nvPr/>
        </p:nvSpPr>
        <p:spPr>
          <a:xfrm>
            <a:off x="10032000" y="1658521"/>
            <a:ext cx="1800000" cy="180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6447EA-F514-7D89-11F3-BCF0B355FC4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520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8FC03E-B25D-CDD8-23C4-7D94EE5122FB}"/>
              </a:ext>
            </a:extLst>
          </p:cNvPr>
          <p:cNvSpPr>
            <a:spLocks noGrp="1"/>
          </p:cNvSpPr>
          <p:nvPr/>
        </p:nvSpPr>
        <p:spPr>
          <a:xfrm>
            <a:off x="9672000" y="0"/>
            <a:ext cx="2520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C09210-8481-96B3-B8C8-7145F8F299F6}"/>
              </a:ext>
            </a:extLst>
          </p:cNvPr>
          <p:cNvSpPr>
            <a:spLocks noGrp="1"/>
          </p:cNvSpPr>
          <p:nvPr/>
        </p:nvSpPr>
        <p:spPr>
          <a:xfrm>
            <a:off x="7254000" y="0"/>
            <a:ext cx="2520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DB302E-E0C9-5039-6BF1-B692865426E3}"/>
              </a:ext>
            </a:extLst>
          </p:cNvPr>
          <p:cNvSpPr>
            <a:spLocks noGrp="1"/>
          </p:cNvSpPr>
          <p:nvPr/>
        </p:nvSpPr>
        <p:spPr>
          <a:xfrm>
            <a:off x="4836000" y="0"/>
            <a:ext cx="2520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E6B8DFD-79E3-FA73-2790-64560A2458C0}"/>
              </a:ext>
            </a:extLst>
          </p:cNvPr>
          <p:cNvSpPr>
            <a:spLocks noGrp="1"/>
          </p:cNvSpPr>
          <p:nvPr/>
        </p:nvSpPr>
        <p:spPr>
          <a:xfrm>
            <a:off x="2418000" y="0"/>
            <a:ext cx="2520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79905825-AE5F-082D-ECDF-B8EA2FB56F4F}"/>
              </a:ext>
            </a:extLst>
          </p:cNvPr>
          <p:cNvSpPr>
            <a:spLocks noGrp="1"/>
          </p:cNvSpPr>
          <p:nvPr/>
        </p:nvSpPr>
        <p:spPr>
          <a:xfrm rot="5400000">
            <a:off x="2213930" y="2382012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6CDAE6A4-DA0C-1632-E08B-64FEB1AE5A37}"/>
              </a:ext>
            </a:extLst>
          </p:cNvPr>
          <p:cNvSpPr>
            <a:spLocks noGrp="1"/>
          </p:cNvSpPr>
          <p:nvPr/>
        </p:nvSpPr>
        <p:spPr>
          <a:xfrm rot="5400000">
            <a:off x="4631930" y="2382012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18368131-6A0A-4ABB-1060-CCFFE55C2507}"/>
              </a:ext>
            </a:extLst>
          </p:cNvPr>
          <p:cNvSpPr>
            <a:spLocks noGrp="1"/>
          </p:cNvSpPr>
          <p:nvPr/>
        </p:nvSpPr>
        <p:spPr>
          <a:xfrm rot="5400000">
            <a:off x="7049930" y="2382012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1F9DB30E-E2CD-E077-4B44-B2F1F06CD516}"/>
              </a:ext>
            </a:extLst>
          </p:cNvPr>
          <p:cNvSpPr>
            <a:spLocks noGrp="1"/>
          </p:cNvSpPr>
          <p:nvPr/>
        </p:nvSpPr>
        <p:spPr>
          <a:xfrm rot="5400000">
            <a:off x="9467930" y="2382012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CBF28A-3C13-8AD1-FA99-3A5E81A2202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A7512A-B185-B4FF-CA8D-93CE55176E92}"/>
              </a:ext>
            </a:extLst>
          </p:cNvPr>
          <p:cNvSpPr>
            <a:spLocks noGrp="1"/>
          </p:cNvSpPr>
          <p:nvPr/>
        </p:nvSpPr>
        <p:spPr>
          <a:xfrm>
            <a:off x="9672000" y="3458521"/>
            <a:ext cx="2520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3A308D-C2D7-68CA-3A6F-3E08B34E1DA8}"/>
              </a:ext>
            </a:extLst>
          </p:cNvPr>
          <p:cNvSpPr>
            <a:spLocks noGrp="1"/>
          </p:cNvSpPr>
          <p:nvPr/>
        </p:nvSpPr>
        <p:spPr>
          <a:xfrm>
            <a:off x="7254000" y="3458521"/>
            <a:ext cx="252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CFB3A2-7A2A-340F-C5A2-F6D69D89E90B}"/>
              </a:ext>
            </a:extLst>
          </p:cNvPr>
          <p:cNvSpPr>
            <a:spLocks noGrp="1"/>
          </p:cNvSpPr>
          <p:nvPr/>
        </p:nvSpPr>
        <p:spPr>
          <a:xfrm>
            <a:off x="4836000" y="3458521"/>
            <a:ext cx="252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9479215-84A5-2F2C-E681-A68D1C759A20}"/>
              </a:ext>
            </a:extLst>
          </p:cNvPr>
          <p:cNvSpPr>
            <a:spLocks noGrp="1"/>
          </p:cNvSpPr>
          <p:nvPr/>
        </p:nvSpPr>
        <p:spPr>
          <a:xfrm>
            <a:off x="2418000" y="3458521"/>
            <a:ext cx="252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36CA76-DB83-E2CD-E615-21B4D3DC24D8}"/>
              </a:ext>
            </a:extLst>
          </p:cNvPr>
          <p:cNvSpPr>
            <a:spLocks noGrp="1"/>
          </p:cNvSpPr>
          <p:nvPr/>
        </p:nvSpPr>
        <p:spPr>
          <a:xfrm>
            <a:off x="10163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E6F621C8-59D5-4A86-A78A-D673051C75BF}"/>
              </a:ext>
            </a:extLst>
          </p:cNvPr>
          <p:cNvSpPr>
            <a:spLocks noGrp="1"/>
          </p:cNvSpPr>
          <p:nvPr/>
        </p:nvSpPr>
        <p:spPr>
          <a:xfrm>
            <a:off x="10032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448FE4-363A-8586-4F4F-43648683F350}"/>
              </a:ext>
            </a:extLst>
          </p:cNvPr>
          <p:cNvSpPr>
            <a:spLocks noGrp="1"/>
          </p:cNvSpPr>
          <p:nvPr/>
        </p:nvSpPr>
        <p:spPr>
          <a:xfrm>
            <a:off x="7745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8CB79969-16E1-4F4E-848E-CB08059DE2F4}"/>
              </a:ext>
            </a:extLst>
          </p:cNvPr>
          <p:cNvSpPr>
            <a:spLocks noGrp="1"/>
          </p:cNvSpPr>
          <p:nvPr/>
        </p:nvSpPr>
        <p:spPr>
          <a:xfrm>
            <a:off x="7614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96F15FD-0256-1745-74AE-B4902437427A}"/>
              </a:ext>
            </a:extLst>
          </p:cNvPr>
          <p:cNvSpPr>
            <a:spLocks noGrp="1"/>
          </p:cNvSpPr>
          <p:nvPr/>
        </p:nvSpPr>
        <p:spPr>
          <a:xfrm>
            <a:off x="5327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28" name="Straight Connector 27">
            <a:extLst>
              <a:ext uri="{FF2B5EF4-FFF2-40B4-BE49-F238E27FC236}">
                <a16:creationId xmlns:a16="http://schemas.microsoft.com/office/drawing/2014/main" id="{AE5673B2-AD7B-4C72-86E6-02A9CCB6151F}"/>
              </a:ext>
            </a:extLst>
          </p:cNvPr>
          <p:cNvSpPr>
            <a:spLocks noGrp="1"/>
          </p:cNvSpPr>
          <p:nvPr/>
        </p:nvSpPr>
        <p:spPr>
          <a:xfrm>
            <a:off x="5196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259FE4-F5A3-932A-866A-C369F9CE1EE7}"/>
              </a:ext>
            </a:extLst>
          </p:cNvPr>
          <p:cNvSpPr>
            <a:spLocks noGrp="1"/>
          </p:cNvSpPr>
          <p:nvPr/>
        </p:nvSpPr>
        <p:spPr>
          <a:xfrm>
            <a:off x="2909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5" name="Straight Connector 34">
            <a:extLst>
              <a:ext uri="{FF2B5EF4-FFF2-40B4-BE49-F238E27FC236}">
                <a16:creationId xmlns:a16="http://schemas.microsoft.com/office/drawing/2014/main" id="{988D7D3A-5754-4950-A147-F709EBCB1A89}"/>
              </a:ext>
            </a:extLst>
          </p:cNvPr>
          <p:cNvSpPr>
            <a:spLocks noGrp="1"/>
          </p:cNvSpPr>
          <p:nvPr/>
        </p:nvSpPr>
        <p:spPr>
          <a:xfrm>
            <a:off x="2778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85028B0-5267-4F60-AD50-94B5DED68692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252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85D83A1-86FA-ED45-0414-F4F635170754}"/>
              </a:ext>
            </a:extLst>
          </p:cNvPr>
          <p:cNvSpPr>
            <a:spLocks noGrp="1"/>
          </p:cNvSpPr>
          <p:nvPr/>
        </p:nvSpPr>
        <p:spPr>
          <a:xfrm>
            <a:off x="491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Straight Connector 41">
            <a:extLst>
              <a:ext uri="{FF2B5EF4-FFF2-40B4-BE49-F238E27FC236}">
                <a16:creationId xmlns:a16="http://schemas.microsoft.com/office/drawing/2014/main" id="{495FA262-4699-4CDD-AD11-0DF2933790C0}"/>
              </a:ext>
            </a:extLst>
          </p:cNvPr>
          <p:cNvSpPr>
            <a:spLocks noGrp="1"/>
          </p:cNvSpPr>
          <p:nvPr/>
        </p:nvSpPr>
        <p:spPr>
          <a:xfrm>
            <a:off x="360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7" name="Text Placeholder 60">
            <a:extLst>
              <a:ext uri="{FF2B5EF4-FFF2-40B4-BE49-F238E27FC236}">
                <a16:creationId xmlns:a16="http://schemas.microsoft.com/office/drawing/2014/main" id="{8DEB7936-5376-352E-04AA-349254DF74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0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48" name="Text Placeholder 60">
            <a:extLst>
              <a:ext uri="{FF2B5EF4-FFF2-40B4-BE49-F238E27FC236}">
                <a16:creationId xmlns:a16="http://schemas.microsoft.com/office/drawing/2014/main" id="{BFD91CAD-BE03-4A58-7A1E-75F010C6C6E9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49" name="Text Placeholder 60">
            <a:extLst>
              <a:ext uri="{FF2B5EF4-FFF2-40B4-BE49-F238E27FC236}">
                <a16:creationId xmlns:a16="http://schemas.microsoft.com/office/drawing/2014/main" id="{C93D5881-CB7C-83CC-A564-E4F99A2E041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2888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0" name="Text Placeholder 60">
            <a:extLst>
              <a:ext uri="{FF2B5EF4-FFF2-40B4-BE49-F238E27FC236}">
                <a16:creationId xmlns:a16="http://schemas.microsoft.com/office/drawing/2014/main" id="{D4F0E338-C92E-9481-9A99-B00CA4073439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88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1" name="Text Placeholder 60">
            <a:extLst>
              <a:ext uri="{FF2B5EF4-FFF2-40B4-BE49-F238E27FC236}">
                <a16:creationId xmlns:a16="http://schemas.microsoft.com/office/drawing/2014/main" id="{8EE2F0A5-4FFF-E8F3-E2D5-01AE1655FD9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7724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2" name="Text Placeholder 60">
            <a:extLst>
              <a:ext uri="{FF2B5EF4-FFF2-40B4-BE49-F238E27FC236}">
                <a16:creationId xmlns:a16="http://schemas.microsoft.com/office/drawing/2014/main" id="{24A8AA6C-60A5-A922-D0A0-E0B34FD0674C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772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3" name="Text Placeholder 60">
            <a:extLst>
              <a:ext uri="{FF2B5EF4-FFF2-40B4-BE49-F238E27FC236}">
                <a16:creationId xmlns:a16="http://schemas.microsoft.com/office/drawing/2014/main" id="{55550823-7F07-5BEA-BE0E-910730F02B65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4" name="Text Placeholder 60">
            <a:extLst>
              <a:ext uri="{FF2B5EF4-FFF2-40B4-BE49-F238E27FC236}">
                <a16:creationId xmlns:a16="http://schemas.microsoft.com/office/drawing/2014/main" id="{5096CABC-F489-1393-7DD0-862D628F0754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5" name="Text Placeholder 60">
            <a:extLst>
              <a:ext uri="{FF2B5EF4-FFF2-40B4-BE49-F238E27FC236}">
                <a16:creationId xmlns:a16="http://schemas.microsoft.com/office/drawing/2014/main" id="{9634A5A3-B795-C371-5EBC-AE8CB0630AE0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0142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6" name="Text Placeholder 60">
            <a:extLst>
              <a:ext uri="{FF2B5EF4-FFF2-40B4-BE49-F238E27FC236}">
                <a16:creationId xmlns:a16="http://schemas.microsoft.com/office/drawing/2014/main" id="{677BB655-5870-0128-78F2-C4F4394B955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014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52362DB-0994-0B37-7CCB-C7E5E35D97E8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00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01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  <p:pic>
        <p:nvPicPr>
          <p:cNvPr id="102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7668" y="6285811"/>
            <a:ext cx="1383912" cy="499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10B32279-2D92-2ADA-7558-492CAEDCA3CF}"/>
              </a:ext>
            </a:extLst>
          </p:cNvPr>
          <p:cNvSpPr>
            <a:spLocks noGrp="1"/>
          </p:cNvSpPr>
          <p:nvPr/>
        </p:nvSpPr>
        <p:spPr>
          <a:xfrm>
            <a:off x="10428000" y="0"/>
            <a:ext cx="1764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21514B1-1444-B7EF-511B-4929602366EA}"/>
              </a:ext>
            </a:extLst>
          </p:cNvPr>
          <p:cNvSpPr>
            <a:spLocks noGrp="1"/>
          </p:cNvSpPr>
          <p:nvPr/>
        </p:nvSpPr>
        <p:spPr>
          <a:xfrm>
            <a:off x="8690000" y="0"/>
            <a:ext cx="176400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8B7F85-0AF8-A5AC-A6BB-F1EE50275ADB}"/>
              </a:ext>
            </a:extLst>
          </p:cNvPr>
          <p:cNvSpPr>
            <a:spLocks noGrp="1"/>
          </p:cNvSpPr>
          <p:nvPr/>
        </p:nvSpPr>
        <p:spPr>
          <a:xfrm>
            <a:off x="6952000" y="0"/>
            <a:ext cx="176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B8672B-73D7-DE30-D599-51FC8685E336}"/>
              </a:ext>
            </a:extLst>
          </p:cNvPr>
          <p:cNvSpPr>
            <a:spLocks noGrp="1"/>
          </p:cNvSpPr>
          <p:nvPr/>
        </p:nvSpPr>
        <p:spPr>
          <a:xfrm>
            <a:off x="5214000" y="0"/>
            <a:ext cx="176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73EEE4-BB24-5112-B965-5306282CA7A7}"/>
              </a:ext>
            </a:extLst>
          </p:cNvPr>
          <p:cNvSpPr>
            <a:spLocks noGrp="1"/>
          </p:cNvSpPr>
          <p:nvPr/>
        </p:nvSpPr>
        <p:spPr>
          <a:xfrm>
            <a:off x="3476000" y="0"/>
            <a:ext cx="176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DD3B368-2672-666C-2B72-32069461841F}"/>
              </a:ext>
            </a:extLst>
          </p:cNvPr>
          <p:cNvSpPr>
            <a:spLocks noGrp="1"/>
          </p:cNvSpPr>
          <p:nvPr/>
        </p:nvSpPr>
        <p:spPr>
          <a:xfrm>
            <a:off x="1738000" y="0"/>
            <a:ext cx="1764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49177AC4-98B7-C474-3266-B79FE0649C04}"/>
              </a:ext>
            </a:extLst>
          </p:cNvPr>
          <p:cNvSpPr>
            <a:spLocks noGrp="1"/>
          </p:cNvSpPr>
          <p:nvPr/>
        </p:nvSpPr>
        <p:spPr>
          <a:xfrm rot="5400000">
            <a:off x="1391000" y="2378521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A9ACD2E-B3F1-7A0F-49A0-AE6979E39574}"/>
              </a:ext>
            </a:extLst>
          </p:cNvPr>
          <p:cNvSpPr>
            <a:spLocks noGrp="1"/>
          </p:cNvSpPr>
          <p:nvPr/>
        </p:nvSpPr>
        <p:spPr>
          <a:xfrm rot="5400000">
            <a:off x="3129000" y="2378521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7C27AD34-4EE7-FF39-04D7-9CD1CB1746DA}"/>
              </a:ext>
            </a:extLst>
          </p:cNvPr>
          <p:cNvSpPr>
            <a:spLocks noGrp="1"/>
          </p:cNvSpPr>
          <p:nvPr/>
        </p:nvSpPr>
        <p:spPr>
          <a:xfrm rot="5400000">
            <a:off x="4867000" y="2378521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5FE6E7C0-8F3A-E1EB-E4B5-2E1EC76A3E28}"/>
              </a:ext>
            </a:extLst>
          </p:cNvPr>
          <p:cNvSpPr>
            <a:spLocks noGrp="1"/>
          </p:cNvSpPr>
          <p:nvPr/>
        </p:nvSpPr>
        <p:spPr>
          <a:xfrm rot="5400000">
            <a:off x="6605000" y="2378521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4083F3BA-02B6-89CE-D3C2-778FBA75C732}"/>
              </a:ext>
            </a:extLst>
          </p:cNvPr>
          <p:cNvSpPr>
            <a:spLocks noGrp="1"/>
          </p:cNvSpPr>
          <p:nvPr/>
        </p:nvSpPr>
        <p:spPr>
          <a:xfrm rot="5400000">
            <a:off x="8343000" y="2378521"/>
            <a:ext cx="720000" cy="36000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CBF408AB-856C-FE89-EDCE-A1BB41787489}"/>
              </a:ext>
            </a:extLst>
          </p:cNvPr>
          <p:cNvSpPr>
            <a:spLocks noGrp="1"/>
          </p:cNvSpPr>
          <p:nvPr/>
        </p:nvSpPr>
        <p:spPr>
          <a:xfrm rot="5400000">
            <a:off x="10081000" y="2378521"/>
            <a:ext cx="720000" cy="360000"/>
          </a:xfrm>
          <a:prstGeom prst="triangle">
            <a:avLst/>
          </a:prstGeom>
          <a:solidFill>
            <a:srgbClr val="237B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B493C9C-05BD-1545-E47F-F229B80F90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64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C98450-14EF-33AF-4854-FE2C3BD8AD5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4585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4585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4585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4585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4585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4585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D3F9C00-4BF0-E910-65B2-98F7013038B6}"/>
              </a:ext>
            </a:extLst>
          </p:cNvPr>
          <p:cNvSpPr>
            <a:spLocks noGrp="1"/>
          </p:cNvSpPr>
          <p:nvPr/>
        </p:nvSpPr>
        <p:spPr>
          <a:xfrm>
            <a:off x="7204000" y="1658521"/>
            <a:ext cx="1260000" cy="180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4902ADE7-6989-42A3-A7D4-2DD579CBD87E}"/>
              </a:ext>
            </a:extLst>
          </p:cNvPr>
          <p:cNvSpPr>
            <a:spLocks noGrp="1"/>
          </p:cNvSpPr>
          <p:nvPr/>
        </p:nvSpPr>
        <p:spPr>
          <a:xfrm>
            <a:off x="25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20FD39D9-5D0A-4531-B804-41DC33CF9D7C}"/>
              </a:ext>
            </a:extLst>
          </p:cNvPr>
          <p:cNvSpPr>
            <a:spLocks noGrp="1"/>
          </p:cNvSpPr>
          <p:nvPr/>
        </p:nvSpPr>
        <p:spPr>
          <a:xfrm>
            <a:off x="199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A5056622-CE27-41BB-A4E0-F255E5CFDD11}"/>
              </a:ext>
            </a:extLst>
          </p:cNvPr>
          <p:cNvSpPr>
            <a:spLocks noGrp="1"/>
          </p:cNvSpPr>
          <p:nvPr/>
        </p:nvSpPr>
        <p:spPr>
          <a:xfrm>
            <a:off x="3728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3312A739-8B7C-4DA4-A54C-A4534326AAD8}"/>
              </a:ext>
            </a:extLst>
          </p:cNvPr>
          <p:cNvSpPr>
            <a:spLocks noGrp="1"/>
          </p:cNvSpPr>
          <p:nvPr/>
        </p:nvSpPr>
        <p:spPr>
          <a:xfrm>
            <a:off x="5466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997960F1-363A-48CC-B322-3AD49DD42A67}"/>
              </a:ext>
            </a:extLst>
          </p:cNvPr>
          <p:cNvSpPr>
            <a:spLocks noGrp="1"/>
          </p:cNvSpPr>
          <p:nvPr/>
        </p:nvSpPr>
        <p:spPr>
          <a:xfrm>
            <a:off x="7204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862EB2DC-DFE4-443A-B51A-21BBB4377022}"/>
              </a:ext>
            </a:extLst>
          </p:cNvPr>
          <p:cNvSpPr>
            <a:spLocks noGrp="1"/>
          </p:cNvSpPr>
          <p:nvPr/>
        </p:nvSpPr>
        <p:spPr>
          <a:xfrm>
            <a:off x="894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5AC5635A-0A6B-4F28-82A2-216A6202E8EE}"/>
              </a:ext>
            </a:extLst>
          </p:cNvPr>
          <p:cNvSpPr>
            <a:spLocks noGrp="1"/>
          </p:cNvSpPr>
          <p:nvPr/>
        </p:nvSpPr>
        <p:spPr>
          <a:xfrm>
            <a:off x="1068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pic>
        <p:nvPicPr>
          <p:cNvPr id="130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949CD2-4194-EA19-C512-7DC07E4E64FE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36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  <p:pic>
        <p:nvPicPr>
          <p:cNvPr id="137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8167" y="6278674"/>
            <a:ext cx="1383912" cy="499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62000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342000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0267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0267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7114000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7294000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5376000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5556000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3638000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3818000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900000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2080000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E95B2718-5C40-47FE-8E26-6248D09C90CB}"/>
              </a:ext>
            </a:extLst>
          </p:cNvPr>
          <p:cNvSpPr>
            <a:spLocks noGrp="1"/>
          </p:cNvSpPr>
          <p:nvPr/>
        </p:nvSpPr>
        <p:spPr>
          <a:xfrm>
            <a:off x="25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10590000" y="1296069"/>
            <a:ext cx="1440000" cy="144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10770000" y="1476069"/>
            <a:ext cx="1080000" cy="108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8852000" y="1296069"/>
            <a:ext cx="1440000" cy="144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9032000" y="1476069"/>
            <a:ext cx="1080000" cy="108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AB36EA38-D500-4A0B-BA48-9507D9E92AE0}"/>
              </a:ext>
            </a:extLst>
          </p:cNvPr>
          <p:cNvSpPr>
            <a:spLocks noGrp="1"/>
          </p:cNvSpPr>
          <p:nvPr/>
        </p:nvSpPr>
        <p:spPr>
          <a:xfrm>
            <a:off x="199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C4207D71-0996-47E9-8853-629AC284BDE5}"/>
              </a:ext>
            </a:extLst>
          </p:cNvPr>
          <p:cNvSpPr>
            <a:spLocks noGrp="1"/>
          </p:cNvSpPr>
          <p:nvPr/>
        </p:nvSpPr>
        <p:spPr>
          <a:xfrm>
            <a:off x="3728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34D12425-4012-45ED-A9C3-4FCDD7861496}"/>
              </a:ext>
            </a:extLst>
          </p:cNvPr>
          <p:cNvSpPr>
            <a:spLocks noGrp="1"/>
          </p:cNvSpPr>
          <p:nvPr/>
        </p:nvSpPr>
        <p:spPr>
          <a:xfrm>
            <a:off x="7204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5F213D38-EC4B-439B-8A12-C59D54FC08CE}"/>
              </a:ext>
            </a:extLst>
          </p:cNvPr>
          <p:cNvSpPr>
            <a:spLocks noGrp="1"/>
          </p:cNvSpPr>
          <p:nvPr/>
        </p:nvSpPr>
        <p:spPr>
          <a:xfrm>
            <a:off x="894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CEE77551-B342-40C0-B5CF-55556AABB0B8}"/>
              </a:ext>
            </a:extLst>
          </p:cNvPr>
          <p:cNvSpPr>
            <a:spLocks noGrp="1"/>
          </p:cNvSpPr>
          <p:nvPr/>
        </p:nvSpPr>
        <p:spPr>
          <a:xfrm>
            <a:off x="1068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85DB58CC-A720-4B3B-86AB-7BA0A40CC7C2}"/>
              </a:ext>
            </a:extLst>
          </p:cNvPr>
          <p:cNvSpPr>
            <a:spLocks noGrp="1"/>
          </p:cNvSpPr>
          <p:nvPr/>
        </p:nvSpPr>
        <p:spPr>
          <a:xfrm>
            <a:off x="5466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942FAE-70B8-72AC-1F77-0F477AA6A6D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44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68AFD6-67D4-6BAF-8B9E-B71C4E1AA4A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46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47" name="Picture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48" name="Graphic 19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F3EDA04-9A88-E277-D21E-906EB0FEE493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Slide Number Placeholder 3">
            <a:extLst>
              <a:ext uri="{FF2B5EF4-FFF2-40B4-BE49-F238E27FC236}">
                <a16:creationId xmlns:a16="http://schemas.microsoft.com/office/drawing/2014/main" id="{7382526D-CE14-90FE-C0C4-252DC6F67DC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raphic 3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901667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2081667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2083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8691667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6953667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5215667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3477667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1739667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8853667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9033667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9035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7115667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7295667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7297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5377667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5557667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5559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3639667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3819667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3821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6868BB86-97EF-4DC9-89A7-02F383541D9A}"/>
              </a:ext>
            </a:extLst>
          </p:cNvPr>
          <p:cNvSpPr>
            <a:spLocks noGrp="1"/>
          </p:cNvSpPr>
          <p:nvPr/>
        </p:nvSpPr>
        <p:spPr>
          <a:xfrm>
            <a:off x="1991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831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831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BABD5909-B8BB-4A67-95DD-C60842DB52D4}"/>
              </a:ext>
            </a:extLst>
          </p:cNvPr>
          <p:cNvSpPr>
            <a:spLocks noGrp="1"/>
          </p:cNvSpPr>
          <p:nvPr/>
        </p:nvSpPr>
        <p:spPr>
          <a:xfrm>
            <a:off x="3729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569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569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59E10464-0C7D-4E8D-8C42-4C20654CE9F5}"/>
              </a:ext>
            </a:extLst>
          </p:cNvPr>
          <p:cNvSpPr>
            <a:spLocks noGrp="1"/>
          </p:cNvSpPr>
          <p:nvPr/>
        </p:nvSpPr>
        <p:spPr>
          <a:xfrm>
            <a:off x="5467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307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5307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8B351BF4-5B02-400E-B656-C93D183D8F31}"/>
              </a:ext>
            </a:extLst>
          </p:cNvPr>
          <p:cNvSpPr>
            <a:spLocks noGrp="1"/>
          </p:cNvSpPr>
          <p:nvPr/>
        </p:nvSpPr>
        <p:spPr>
          <a:xfrm>
            <a:off x="7205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045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7045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0E2537EE-61EE-4B72-9009-B1B310095BCC}"/>
              </a:ext>
            </a:extLst>
          </p:cNvPr>
          <p:cNvSpPr>
            <a:spLocks noGrp="1"/>
          </p:cNvSpPr>
          <p:nvPr/>
        </p:nvSpPr>
        <p:spPr>
          <a:xfrm>
            <a:off x="8943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8783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8783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DF3A2B-4780-781A-43C1-69DC9C405252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17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F0B73C9-4C37-B177-AFA5-2232845EFA9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19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0" name="Picture 3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1" name="Graphic 3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ACF40F-0FC2-E4B0-1369-84EF97843719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66A479CD-4376-E278-C78D-D656F10222A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6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8063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8963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6516694" y="1806358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6606694" y="1896358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6696694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42076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42976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3876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4072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4972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5872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6067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6967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6516694" y="3407201"/>
            <a:ext cx="720000" cy="72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6606694" y="3497201"/>
            <a:ext cx="540000" cy="54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6696694" y="358720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6516694" y="2606779"/>
            <a:ext cx="720000" cy="72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6606694" y="2696779"/>
            <a:ext cx="540000" cy="54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6696694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4858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42862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277782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9" name="Content Placeholder 28">
            <a:extLst>
              <a:ext uri="{FF2B5EF4-FFF2-40B4-BE49-F238E27FC236}">
                <a16:creationId xmlns:a16="http://schemas.microsoft.com/office/drawing/2014/main" id="{D3827B9F-D09C-1197-B69E-7C6720ED6BA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277782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41" name="Content Placeholder 28">
            <a:extLst>
              <a:ext uri="{FF2B5EF4-FFF2-40B4-BE49-F238E27FC236}">
                <a16:creationId xmlns:a16="http://schemas.microsoft.com/office/drawing/2014/main" id="{E488F2C7-C9DD-FAC9-DA97-91D492D757F7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277782" y="348585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D81003F-5AA0-A6A3-153E-09B3EAAF51CD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2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38377AA1-83D8-90E3-AC41-C2C2ED69675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25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6" name="Picture 6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7" name="Graphic 6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931A0B6F-E3DD-A31F-B46D-31AC2A8BA708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8" name="Slide Number Placeholder 3">
            <a:extLst>
              <a:ext uri="{FF2B5EF4-FFF2-40B4-BE49-F238E27FC236}">
                <a16:creationId xmlns:a16="http://schemas.microsoft.com/office/drawing/2014/main" id="{27FFC55D-D8C7-0B3B-F616-CFDE84D032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raphic 45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4634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5534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6434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1551317" y="4665142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1641317" y="4755142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1731317" y="4845142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38647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39547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0447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0643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1543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2443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2638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3538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4438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5421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3425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1429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39433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312405" y="4743792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CA1B5B-E802-6F78-389E-154FBFE50A9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88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022319C-6A45-4357-1648-79AF6A10B73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90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91" name="Picture 4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92" name="Graphic 4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5611B93-2FCD-806B-80E2-8ACA1580A337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id="{A1C1C4EA-CD0F-75FD-9DDC-B143D613183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2EC904-C0AD-5499-83D6-9DE2387EB357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875428-F452-6924-CCDA-A66A5F999AEA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6B3C25A-E97B-6BD5-D8DB-08EB1F7458EC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B074D7-C8D2-CDED-23F1-7B555225BA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FA4208E3-14F1-838A-EE63-A92626D5E36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F1E1023D-C0AE-1FC9-C2E9-8738FFB8A0F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DE54DFD-CA34-2AB7-963D-67C8C9C3C95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6BBC542-3F2C-5819-9920-83485D2CBFD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9" name="Picture 4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70" name="Graphic 4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78A107B8-0B92-BF62-F77F-61BAC94D81CF}"/>
              </a:ext>
            </a:extLst>
          </p:cNvPr>
          <p:cNvSpPr>
            <a:spLocks noGrp="1"/>
          </p:cNvSpPr>
          <p:nvPr/>
        </p:nvSpPr>
        <p:spPr>
          <a:xfrm rot="5400000">
            <a:off x="5872785" y="-29575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Slide Number Placeholder 3">
            <a:extLst>
              <a:ext uri="{FF2B5EF4-FFF2-40B4-BE49-F238E27FC236}">
                <a16:creationId xmlns:a16="http://schemas.microsoft.com/office/drawing/2014/main" id="{3EBF1DB4-D348-12B4-14A4-387F848112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pic>
        <p:nvPicPr>
          <p:cNvPr id="73" name="Graphic 4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pic>
        <p:nvPicPr>
          <p:cNvPr id="74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7741" y="6266820"/>
            <a:ext cx="1383912" cy="499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9719" y="6258165"/>
            <a:ext cx="1383912" cy="499915"/>
          </a:xfrm>
          <a:prstGeom prst="rect">
            <a:avLst/>
          </a:prstGeom>
        </p:spPr>
      </p:pic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035A0D19-934F-E845-0147-B4231184A77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bg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4EE248DA-E078-8D7E-72A9-81591B46D0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324600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buNone/>
              <a:defRPr sz="1800" b="1" i="1">
                <a:solidFill>
                  <a:srgbClr val="2FA4A9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AE36DF-42A2-C38B-5772-B0C27962642E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D6ABAD-D3BB-0015-E26C-22B13B582F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36AE2-CEEB-EFA3-6202-30437C58C6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29AF33-9687-1B98-1B47-D4BC740BA8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9777B1-4C43-11C1-6472-88308FC728A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57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7FC1914-C44E-5AD9-4A44-748E6E81BD5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59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0" name="Picture 3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1" name="Graphic 3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B9A07F3-72D2-F241-46B0-7C94B3A031D4}"/>
              </a:ext>
            </a:extLst>
          </p:cNvPr>
          <p:cNvSpPr>
            <a:spLocks noGrp="1"/>
          </p:cNvSpPr>
          <p:nvPr/>
        </p:nvSpPr>
        <p:spPr>
          <a:xfrm rot="5400000">
            <a:off x="5870187" y="-314983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Slide Number Placeholder 3">
            <a:extLst>
              <a:ext uri="{FF2B5EF4-FFF2-40B4-BE49-F238E27FC236}">
                <a16:creationId xmlns:a16="http://schemas.microsoft.com/office/drawing/2014/main" id="{8B12FF5B-3AA3-EB9C-22CB-AC4250120BF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6602999" y="1269000"/>
            <a:ext cx="6857999" cy="432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59A768B-78BC-D8BC-DD38-C3A3B9845D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720163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180F60FC-A518-D3FD-3116-409AB54858F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720163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17BFFC-6A4F-80B1-EF20-2C842AF953CC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C0BF81-0E6C-3EB5-4FF7-1C8E273CCDEB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07BF12-12F1-8513-B0BA-10686F2198C8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A68EF7-BEB2-03BF-A4B1-EA0C932E193F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CCE8938-2E57-4256-16CD-238BFE725BE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70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59B16E1-3ADA-C330-2233-051A28CBF08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7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73" name="Picture 4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74" name="Graphic 4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51" name="Slide Number Placeholder 3">
            <a:extLst>
              <a:ext uri="{FF2B5EF4-FFF2-40B4-BE49-F238E27FC236}">
                <a16:creationId xmlns:a16="http://schemas.microsoft.com/office/drawing/2014/main" id="{37DDB104-1FDA-14CE-8DC2-CA9A82B6EBB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2971944-0697-319A-904C-02CBA4C4068C}"/>
              </a:ext>
            </a:extLst>
          </p:cNvPr>
          <p:cNvSpPr>
            <a:spLocks noGrp="1"/>
          </p:cNvSpPr>
          <p:nvPr/>
        </p:nvSpPr>
        <p:spPr>
          <a:xfrm rot="5400000">
            <a:off x="9708152" y="4374152"/>
            <a:ext cx="647694" cy="4320003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E844BD1-B854-6742-56CB-CD7F38A665BD}"/>
              </a:ext>
            </a:extLst>
          </p:cNvPr>
          <p:cNvSpPr>
            <a:spLocks noGrp="1"/>
          </p:cNvSpPr>
          <p:nvPr/>
        </p:nvSpPr>
        <p:spPr>
          <a:xfrm rot="5400000">
            <a:off x="3612152" y="2598154"/>
            <a:ext cx="647694" cy="7871997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9" name="Graphic 43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490" b="20520"/>
          <a:stretch>
            <a:fillRect/>
          </a:stretch>
        </p:blipFill>
        <p:spPr>
          <a:xfrm>
            <a:off x="6961773" y="2068130"/>
            <a:ext cx="5230225" cy="478986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Text Placeholder 19">
            <a:extLst>
              <a:ext uri="{FF2B5EF4-FFF2-40B4-BE49-F238E27FC236}">
                <a16:creationId xmlns:a16="http://schemas.microsoft.com/office/drawing/2014/main" id="{21239798-838D-BA3B-1700-F108BCD27A9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EFE38764-3DCD-D0C1-EA32-539E869EB762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40A674-240B-784B-F55A-9D6A4E09F5F3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574C2A-431F-C03D-D4F2-CC17DDE5E7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990B55-8D12-357F-417B-CD094114344F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A65BCB-45BE-B48F-EFFF-25B0D8C74BD1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96B639D-D9AA-99ED-5532-DE0C9CCE07C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1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EB022DF-5739-1166-A494-FA6992C681F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4" name="Picture 3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5" name="Graphic 3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0" name="Slide Number Placeholder 3">
            <a:extLst>
              <a:ext uri="{FF2B5EF4-FFF2-40B4-BE49-F238E27FC236}">
                <a16:creationId xmlns:a16="http://schemas.microsoft.com/office/drawing/2014/main" id="{9D1093EA-A1B6-5F41-A302-AD985558EFB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46D0148-10C1-CED2-F7D7-52C1ACE3B9C7}"/>
              </a:ext>
            </a:extLst>
          </p:cNvPr>
          <p:cNvSpPr>
            <a:spLocks noGrp="1"/>
          </p:cNvSpPr>
          <p:nvPr/>
        </p:nvSpPr>
        <p:spPr>
          <a:xfrm rot="5400000">
            <a:off x="8661498" y="3327500"/>
            <a:ext cx="647694" cy="6413308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4A27C88-21CA-104C-A4E8-E4B23B7966C1}"/>
              </a:ext>
            </a:extLst>
          </p:cNvPr>
          <p:cNvSpPr>
            <a:spLocks noGrp="1"/>
          </p:cNvSpPr>
          <p:nvPr/>
        </p:nvSpPr>
        <p:spPr>
          <a:xfrm rot="5400000">
            <a:off x="2565499" y="3644807"/>
            <a:ext cx="647694" cy="577869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9BD5BDC-4C76-3CBD-241D-E9C0603A6CA5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0577C9-559C-CD3A-F76A-A896EA521E5F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71CD3A8-7469-0516-7481-E7E9EBEC9EB5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0E73063-03BD-FD1A-2D49-BFF25E278D59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7F6C577A-6736-7029-5D61-B78D0ADD862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12B9D412-1493-3363-F6C2-276FC8D893CF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23552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4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EC2208A2-A10F-45FE-ABF2-EE9D14C28BA3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42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3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44D76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3A05C803-EC11-47A9-9312-F6818BCBB836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0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A8BC4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A414A6DB-23BC-4BFA-9D50-0CC761BF8F17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AB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69F12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E383E9EA-F816-4976-853D-641C32FAE28F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D96418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D964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604581F0-140E-4C32-9345-9593781B409A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1FDDC28B-AD90-47DC-852B-6545775EA2C7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2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5484B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7ACC9723-E133-40CA-9DA4-0023225F115D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7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55D75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55D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F6482132-47B6-4F4B-B29B-CCF79A143D02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6550B6-2F28-38AA-064E-9CB46EF946D3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337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2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3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671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9F38CE-EA2E-6822-2A18-8E3D5CD0647D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6719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05AC4D3D-C3BE-4062-9750-6C4B484B5E2F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0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4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8A2D0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8A2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CDE724ED-F629-4389-AE68-45090AD9BB24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01191B-7AA6-2D5D-670D-5009BECB536B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1C97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8B24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8B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D6102B1A-DABE-4CD0-A5C3-BB0C7C2D91F5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41959D1-CDA1-92BE-0A12-5F72AE192674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E18346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E18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85BEA9B1-A6EB-4EC9-BC34-40D4FC05D7FC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DC67FB-2BD3-A773-94A7-A307D39C1A4A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98184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981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6D5F7CD1-E1A1-4448-AE75-C1197AB260AD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828C9230-6253-1E8F-100E-9229DBD9DF8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C3A37B-9ECE-8E75-BEDB-651ED7B314B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190398-C058-5E9E-F896-73496B7ECD57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46D6F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46D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94C7F497-9FA2-4B05-A680-76756BC55B0A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1393FD-D949-7B8B-BAB6-938BA2152F2F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3BFD3C-4D31-07C8-9A7B-8A49977BC089}"/>
              </a:ext>
            </a:extLst>
          </p:cNvPr>
          <p:cNvSpPr>
            <a:spLocks noGrp="1"/>
          </p:cNvSpPr>
          <p:nvPr/>
        </p:nvSpPr>
        <p:spPr>
          <a:xfrm>
            <a:off x="2089479" y="3498633"/>
            <a:ext cx="97313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 i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pic>
        <p:nvPicPr>
          <p:cNvPr id="28" name="Graphic 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647" y="1351343"/>
            <a:ext cx="6203471" cy="1894878"/>
          </a:xfrm>
          <a:prstGeom prst="rect">
            <a:avLst/>
          </a:prstGeom>
        </p:spPr>
      </p:pic>
      <p:pic>
        <p:nvPicPr>
          <p:cNvPr id="29" name="Graphic 6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CD6D4-48AA-BF14-593C-EB2EB5B92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DF97-B5F6-A04D-3D4A-9CA912CF9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440CA-5FEF-D752-7C6B-A730D2D7FA7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6C7D4-E014-0051-6DE6-7A836CFC6BD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D5A3E-9384-D8A4-2398-30E0C5CB489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E843B-F9A4-1168-1F76-1C80E87A7E0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2BD3D-16D7-86FE-3998-3E63FC4FB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D7CC4-9625-B499-D325-A896E74D9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7FC4A-3EDF-E95A-D1C9-245EE8AA5155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43B329-46E6-453C-CA10-C00D0B2675A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0560F-A8B6-B9FF-1F44-F3720C8C11D9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568BF4-604A-5818-981C-85A083FDAA4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A7D9CD-5001-9B86-93B8-712FB335386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3AE98E-2812-D342-EDDC-2DBA2ECAE1C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CFE5C-F16F-E3AE-0AF1-3A8502CF9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E973FC-9264-4230-08E1-A93BA9A72F2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DCB5C-4480-486F-5AAE-126EB51E8C3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0D6E2-E2FE-2E31-B068-746017F61A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6BADB-FB85-D7A4-1F87-948A2B398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43E69-E844-815E-D831-663C8EDE4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DCD7E-7D4C-504E-2DDC-9FBAFC58F40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E2943-8971-BF7A-EA48-CEEEE42D103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8E875-053C-C699-66BA-BAB6B670623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58D43-2FE2-F281-3BD0-8426C7D9A78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4DAF-1645-CE71-5235-FC020DFA3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582C6D-D85D-B736-1E32-3C87EBDFDF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5CD7A-3D70-CC12-D96D-C933FB49233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F65FE-C0D8-AD92-16A4-B6D481E7FD9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2F96F-4C4C-4820-C24D-7874F68308C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88ABBC-A2DA-CA30-A4EE-5FC85158E8F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144A-41E2-7C99-00F7-68E484C2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A80D45-756A-7F0E-4B74-878C803E2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5D019-E897-0367-91D7-CDB8F37CDF8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70374-46E7-AA59-17C3-A6A8D144063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B9B91-1B57-62CC-0723-E610CB867C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B3522D-AF6F-8BB8-895C-F29AD1C10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568073-6B9C-72C6-4730-22F4B700B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4BD66-76FE-9221-F9B7-58433CC44AC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63F3E-BC78-1F92-EB25-351AEDDBE40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B09D8-C2D6-F972-FED7-64ED1598A8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E204A6B-7378-0A7A-E07A-A054B7FF7F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72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3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4" name="Graphic 5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 b="1"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80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1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5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2" name="Graphic 2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3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79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0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4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4C32EF14-0325-48E9-C559-3D3DBB6F87BF}"/>
              </a:ext>
            </a:extLst>
          </p:cNvPr>
          <p:cNvSpPr>
            <a:spLocks noGrp="1"/>
          </p:cNvSpPr>
          <p:nvPr/>
        </p:nvSpPr>
        <p:spPr>
          <a:xfrm>
            <a:off x="10032000" y="1658521"/>
            <a:ext cx="1800000" cy="180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6447EA-F514-7D89-11F3-BCF0B355FC4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520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8FC03E-B25D-CDD8-23C4-7D94EE5122FB}"/>
              </a:ext>
            </a:extLst>
          </p:cNvPr>
          <p:cNvSpPr>
            <a:spLocks noGrp="1"/>
          </p:cNvSpPr>
          <p:nvPr/>
        </p:nvSpPr>
        <p:spPr>
          <a:xfrm>
            <a:off x="9672000" y="0"/>
            <a:ext cx="2520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C09210-8481-96B3-B8C8-7145F8F299F6}"/>
              </a:ext>
            </a:extLst>
          </p:cNvPr>
          <p:cNvSpPr>
            <a:spLocks noGrp="1"/>
          </p:cNvSpPr>
          <p:nvPr/>
        </p:nvSpPr>
        <p:spPr>
          <a:xfrm>
            <a:off x="7254000" y="0"/>
            <a:ext cx="2520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DB302E-E0C9-5039-6BF1-B692865426E3}"/>
              </a:ext>
            </a:extLst>
          </p:cNvPr>
          <p:cNvSpPr>
            <a:spLocks noGrp="1"/>
          </p:cNvSpPr>
          <p:nvPr/>
        </p:nvSpPr>
        <p:spPr>
          <a:xfrm>
            <a:off x="4836000" y="0"/>
            <a:ext cx="2520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E6B8DFD-79E3-FA73-2790-64560A2458C0}"/>
              </a:ext>
            </a:extLst>
          </p:cNvPr>
          <p:cNvSpPr>
            <a:spLocks noGrp="1"/>
          </p:cNvSpPr>
          <p:nvPr/>
        </p:nvSpPr>
        <p:spPr>
          <a:xfrm>
            <a:off x="2418000" y="0"/>
            <a:ext cx="2520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79905825-AE5F-082D-ECDF-B8EA2FB56F4F}"/>
              </a:ext>
            </a:extLst>
          </p:cNvPr>
          <p:cNvSpPr>
            <a:spLocks noGrp="1"/>
          </p:cNvSpPr>
          <p:nvPr/>
        </p:nvSpPr>
        <p:spPr>
          <a:xfrm rot="5400000">
            <a:off x="2213930" y="2382012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6CDAE6A4-DA0C-1632-E08B-64FEB1AE5A37}"/>
              </a:ext>
            </a:extLst>
          </p:cNvPr>
          <p:cNvSpPr>
            <a:spLocks noGrp="1"/>
          </p:cNvSpPr>
          <p:nvPr/>
        </p:nvSpPr>
        <p:spPr>
          <a:xfrm rot="5400000">
            <a:off x="4631930" y="2382012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18368131-6A0A-4ABB-1060-CCFFE55C2507}"/>
              </a:ext>
            </a:extLst>
          </p:cNvPr>
          <p:cNvSpPr>
            <a:spLocks noGrp="1"/>
          </p:cNvSpPr>
          <p:nvPr/>
        </p:nvSpPr>
        <p:spPr>
          <a:xfrm rot="5400000">
            <a:off x="7049930" y="2382012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1F9DB30E-E2CD-E077-4B44-B2F1F06CD516}"/>
              </a:ext>
            </a:extLst>
          </p:cNvPr>
          <p:cNvSpPr>
            <a:spLocks noGrp="1"/>
          </p:cNvSpPr>
          <p:nvPr/>
        </p:nvSpPr>
        <p:spPr>
          <a:xfrm rot="5400000">
            <a:off x="9467930" y="2382012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CBF28A-3C13-8AD1-FA99-3A5E81A2202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A7512A-B185-B4FF-CA8D-93CE55176E92}"/>
              </a:ext>
            </a:extLst>
          </p:cNvPr>
          <p:cNvSpPr>
            <a:spLocks noGrp="1"/>
          </p:cNvSpPr>
          <p:nvPr/>
        </p:nvSpPr>
        <p:spPr>
          <a:xfrm>
            <a:off x="9672000" y="3458521"/>
            <a:ext cx="2520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3A308D-C2D7-68CA-3A6F-3E08B34E1DA8}"/>
              </a:ext>
            </a:extLst>
          </p:cNvPr>
          <p:cNvSpPr>
            <a:spLocks noGrp="1"/>
          </p:cNvSpPr>
          <p:nvPr/>
        </p:nvSpPr>
        <p:spPr>
          <a:xfrm>
            <a:off x="7254000" y="3458521"/>
            <a:ext cx="252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CFB3A2-7A2A-340F-C5A2-F6D69D89E90B}"/>
              </a:ext>
            </a:extLst>
          </p:cNvPr>
          <p:cNvSpPr>
            <a:spLocks noGrp="1"/>
          </p:cNvSpPr>
          <p:nvPr/>
        </p:nvSpPr>
        <p:spPr>
          <a:xfrm>
            <a:off x="4836000" y="3458521"/>
            <a:ext cx="252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9479215-84A5-2F2C-E681-A68D1C759A20}"/>
              </a:ext>
            </a:extLst>
          </p:cNvPr>
          <p:cNvSpPr>
            <a:spLocks noGrp="1"/>
          </p:cNvSpPr>
          <p:nvPr/>
        </p:nvSpPr>
        <p:spPr>
          <a:xfrm>
            <a:off x="2418000" y="3458521"/>
            <a:ext cx="252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36CA76-DB83-E2CD-E615-21B4D3DC24D8}"/>
              </a:ext>
            </a:extLst>
          </p:cNvPr>
          <p:cNvSpPr>
            <a:spLocks noGrp="1"/>
          </p:cNvSpPr>
          <p:nvPr/>
        </p:nvSpPr>
        <p:spPr>
          <a:xfrm>
            <a:off x="10163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A4375A99-4CDC-4905-A9D4-5E65FB68033D}"/>
              </a:ext>
            </a:extLst>
          </p:cNvPr>
          <p:cNvSpPr>
            <a:spLocks noGrp="1"/>
          </p:cNvSpPr>
          <p:nvPr/>
        </p:nvSpPr>
        <p:spPr>
          <a:xfrm>
            <a:off x="10032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448FE4-363A-8586-4F4F-43648683F350}"/>
              </a:ext>
            </a:extLst>
          </p:cNvPr>
          <p:cNvSpPr>
            <a:spLocks noGrp="1"/>
          </p:cNvSpPr>
          <p:nvPr/>
        </p:nvSpPr>
        <p:spPr>
          <a:xfrm>
            <a:off x="7745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D114BD35-0515-493C-A0E0-CC702BA69E2E}"/>
              </a:ext>
            </a:extLst>
          </p:cNvPr>
          <p:cNvSpPr>
            <a:spLocks noGrp="1"/>
          </p:cNvSpPr>
          <p:nvPr/>
        </p:nvSpPr>
        <p:spPr>
          <a:xfrm>
            <a:off x="7614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96F15FD-0256-1745-74AE-B4902437427A}"/>
              </a:ext>
            </a:extLst>
          </p:cNvPr>
          <p:cNvSpPr>
            <a:spLocks noGrp="1"/>
          </p:cNvSpPr>
          <p:nvPr/>
        </p:nvSpPr>
        <p:spPr>
          <a:xfrm>
            <a:off x="5327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28" name="Straight Connector 27">
            <a:extLst>
              <a:ext uri="{FF2B5EF4-FFF2-40B4-BE49-F238E27FC236}">
                <a16:creationId xmlns:a16="http://schemas.microsoft.com/office/drawing/2014/main" id="{BBD16E6A-E2B1-425A-B275-FA335967EC34}"/>
              </a:ext>
            </a:extLst>
          </p:cNvPr>
          <p:cNvSpPr>
            <a:spLocks noGrp="1"/>
          </p:cNvSpPr>
          <p:nvPr/>
        </p:nvSpPr>
        <p:spPr>
          <a:xfrm>
            <a:off x="5196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259FE4-F5A3-932A-866A-C369F9CE1EE7}"/>
              </a:ext>
            </a:extLst>
          </p:cNvPr>
          <p:cNvSpPr>
            <a:spLocks noGrp="1"/>
          </p:cNvSpPr>
          <p:nvPr/>
        </p:nvSpPr>
        <p:spPr>
          <a:xfrm>
            <a:off x="2909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5" name="Straight Connector 34">
            <a:extLst>
              <a:ext uri="{FF2B5EF4-FFF2-40B4-BE49-F238E27FC236}">
                <a16:creationId xmlns:a16="http://schemas.microsoft.com/office/drawing/2014/main" id="{A722A542-5BCB-44D3-AAEA-F7ACC636CE35}"/>
              </a:ext>
            </a:extLst>
          </p:cNvPr>
          <p:cNvSpPr>
            <a:spLocks noGrp="1"/>
          </p:cNvSpPr>
          <p:nvPr/>
        </p:nvSpPr>
        <p:spPr>
          <a:xfrm>
            <a:off x="2778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85028B0-5267-4F60-AD50-94B5DED68692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252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85D83A1-86FA-ED45-0414-F4F635170754}"/>
              </a:ext>
            </a:extLst>
          </p:cNvPr>
          <p:cNvSpPr>
            <a:spLocks noGrp="1"/>
          </p:cNvSpPr>
          <p:nvPr/>
        </p:nvSpPr>
        <p:spPr>
          <a:xfrm>
            <a:off x="491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Straight Connector 41">
            <a:extLst>
              <a:ext uri="{FF2B5EF4-FFF2-40B4-BE49-F238E27FC236}">
                <a16:creationId xmlns:a16="http://schemas.microsoft.com/office/drawing/2014/main" id="{9E958B86-A556-43B5-B311-8F2601C48DC8}"/>
              </a:ext>
            </a:extLst>
          </p:cNvPr>
          <p:cNvSpPr>
            <a:spLocks noGrp="1"/>
          </p:cNvSpPr>
          <p:nvPr/>
        </p:nvSpPr>
        <p:spPr>
          <a:xfrm>
            <a:off x="360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7" name="Text Placeholder 60">
            <a:extLst>
              <a:ext uri="{FF2B5EF4-FFF2-40B4-BE49-F238E27FC236}">
                <a16:creationId xmlns:a16="http://schemas.microsoft.com/office/drawing/2014/main" id="{8DEB7936-5376-352E-04AA-349254DF74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0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48" name="Text Placeholder 60">
            <a:extLst>
              <a:ext uri="{FF2B5EF4-FFF2-40B4-BE49-F238E27FC236}">
                <a16:creationId xmlns:a16="http://schemas.microsoft.com/office/drawing/2014/main" id="{BFD91CAD-BE03-4A58-7A1E-75F010C6C6E9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49" name="Text Placeholder 60">
            <a:extLst>
              <a:ext uri="{FF2B5EF4-FFF2-40B4-BE49-F238E27FC236}">
                <a16:creationId xmlns:a16="http://schemas.microsoft.com/office/drawing/2014/main" id="{C93D5881-CB7C-83CC-A564-E4F99A2E041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2888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0" name="Text Placeholder 60">
            <a:extLst>
              <a:ext uri="{FF2B5EF4-FFF2-40B4-BE49-F238E27FC236}">
                <a16:creationId xmlns:a16="http://schemas.microsoft.com/office/drawing/2014/main" id="{D4F0E338-C92E-9481-9A99-B00CA4073439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88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1" name="Text Placeholder 60">
            <a:extLst>
              <a:ext uri="{FF2B5EF4-FFF2-40B4-BE49-F238E27FC236}">
                <a16:creationId xmlns:a16="http://schemas.microsoft.com/office/drawing/2014/main" id="{8EE2F0A5-4FFF-E8F3-E2D5-01AE1655FD9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7724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2" name="Text Placeholder 60">
            <a:extLst>
              <a:ext uri="{FF2B5EF4-FFF2-40B4-BE49-F238E27FC236}">
                <a16:creationId xmlns:a16="http://schemas.microsoft.com/office/drawing/2014/main" id="{24A8AA6C-60A5-A922-D0A0-E0B34FD0674C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772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3" name="Text Placeholder 60">
            <a:extLst>
              <a:ext uri="{FF2B5EF4-FFF2-40B4-BE49-F238E27FC236}">
                <a16:creationId xmlns:a16="http://schemas.microsoft.com/office/drawing/2014/main" id="{55550823-7F07-5BEA-BE0E-910730F02B65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4" name="Text Placeholder 60">
            <a:extLst>
              <a:ext uri="{FF2B5EF4-FFF2-40B4-BE49-F238E27FC236}">
                <a16:creationId xmlns:a16="http://schemas.microsoft.com/office/drawing/2014/main" id="{5096CABC-F489-1393-7DD0-862D628F0754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5" name="Text Placeholder 60">
            <a:extLst>
              <a:ext uri="{FF2B5EF4-FFF2-40B4-BE49-F238E27FC236}">
                <a16:creationId xmlns:a16="http://schemas.microsoft.com/office/drawing/2014/main" id="{9634A5A3-B795-C371-5EBC-AE8CB0630AE0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0142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6" name="Text Placeholder 60">
            <a:extLst>
              <a:ext uri="{FF2B5EF4-FFF2-40B4-BE49-F238E27FC236}">
                <a16:creationId xmlns:a16="http://schemas.microsoft.com/office/drawing/2014/main" id="{677BB655-5870-0128-78F2-C4F4394B955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014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52362DB-0994-0B37-7CCB-C7E5E35D97E8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9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00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10B32279-2D92-2ADA-7558-492CAEDCA3CF}"/>
              </a:ext>
            </a:extLst>
          </p:cNvPr>
          <p:cNvSpPr>
            <a:spLocks noGrp="1"/>
          </p:cNvSpPr>
          <p:nvPr/>
        </p:nvSpPr>
        <p:spPr>
          <a:xfrm>
            <a:off x="10428000" y="0"/>
            <a:ext cx="1764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21514B1-1444-B7EF-511B-4929602366EA}"/>
              </a:ext>
            </a:extLst>
          </p:cNvPr>
          <p:cNvSpPr>
            <a:spLocks noGrp="1"/>
          </p:cNvSpPr>
          <p:nvPr/>
        </p:nvSpPr>
        <p:spPr>
          <a:xfrm>
            <a:off x="8690000" y="0"/>
            <a:ext cx="176400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8B7F85-0AF8-A5AC-A6BB-F1EE50275ADB}"/>
              </a:ext>
            </a:extLst>
          </p:cNvPr>
          <p:cNvSpPr>
            <a:spLocks noGrp="1"/>
          </p:cNvSpPr>
          <p:nvPr/>
        </p:nvSpPr>
        <p:spPr>
          <a:xfrm>
            <a:off x="6952000" y="0"/>
            <a:ext cx="176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B8672B-73D7-DE30-D599-51FC8685E336}"/>
              </a:ext>
            </a:extLst>
          </p:cNvPr>
          <p:cNvSpPr>
            <a:spLocks noGrp="1"/>
          </p:cNvSpPr>
          <p:nvPr/>
        </p:nvSpPr>
        <p:spPr>
          <a:xfrm>
            <a:off x="5214000" y="0"/>
            <a:ext cx="176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73EEE4-BB24-5112-B965-5306282CA7A7}"/>
              </a:ext>
            </a:extLst>
          </p:cNvPr>
          <p:cNvSpPr>
            <a:spLocks noGrp="1"/>
          </p:cNvSpPr>
          <p:nvPr/>
        </p:nvSpPr>
        <p:spPr>
          <a:xfrm>
            <a:off x="3476000" y="0"/>
            <a:ext cx="176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DD3B368-2672-666C-2B72-32069461841F}"/>
              </a:ext>
            </a:extLst>
          </p:cNvPr>
          <p:cNvSpPr>
            <a:spLocks noGrp="1"/>
          </p:cNvSpPr>
          <p:nvPr/>
        </p:nvSpPr>
        <p:spPr>
          <a:xfrm>
            <a:off x="1738000" y="0"/>
            <a:ext cx="1764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49177AC4-98B7-C474-3266-B79FE0649C04}"/>
              </a:ext>
            </a:extLst>
          </p:cNvPr>
          <p:cNvSpPr>
            <a:spLocks noGrp="1"/>
          </p:cNvSpPr>
          <p:nvPr/>
        </p:nvSpPr>
        <p:spPr>
          <a:xfrm rot="5400000">
            <a:off x="1391000" y="2378521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A9ACD2E-B3F1-7A0F-49A0-AE6979E39574}"/>
              </a:ext>
            </a:extLst>
          </p:cNvPr>
          <p:cNvSpPr>
            <a:spLocks noGrp="1"/>
          </p:cNvSpPr>
          <p:nvPr/>
        </p:nvSpPr>
        <p:spPr>
          <a:xfrm rot="5400000">
            <a:off x="3129000" y="2378521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7C27AD34-4EE7-FF39-04D7-9CD1CB1746DA}"/>
              </a:ext>
            </a:extLst>
          </p:cNvPr>
          <p:cNvSpPr>
            <a:spLocks noGrp="1"/>
          </p:cNvSpPr>
          <p:nvPr/>
        </p:nvSpPr>
        <p:spPr>
          <a:xfrm rot="5400000">
            <a:off x="4867000" y="2378521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5FE6E7C0-8F3A-E1EB-E4B5-2E1EC76A3E28}"/>
              </a:ext>
            </a:extLst>
          </p:cNvPr>
          <p:cNvSpPr>
            <a:spLocks noGrp="1"/>
          </p:cNvSpPr>
          <p:nvPr/>
        </p:nvSpPr>
        <p:spPr>
          <a:xfrm rot="5400000">
            <a:off x="6605000" y="2378521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4083F3BA-02B6-89CE-D3C2-778FBA75C732}"/>
              </a:ext>
            </a:extLst>
          </p:cNvPr>
          <p:cNvSpPr>
            <a:spLocks noGrp="1"/>
          </p:cNvSpPr>
          <p:nvPr/>
        </p:nvSpPr>
        <p:spPr>
          <a:xfrm rot="5400000">
            <a:off x="8343000" y="2378521"/>
            <a:ext cx="720000" cy="36000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CBF408AB-856C-FE89-EDCE-A1BB41787489}"/>
              </a:ext>
            </a:extLst>
          </p:cNvPr>
          <p:cNvSpPr>
            <a:spLocks noGrp="1"/>
          </p:cNvSpPr>
          <p:nvPr/>
        </p:nvSpPr>
        <p:spPr>
          <a:xfrm rot="5400000">
            <a:off x="10081000" y="2378521"/>
            <a:ext cx="720000" cy="360000"/>
          </a:xfrm>
          <a:prstGeom prst="triangle">
            <a:avLst/>
          </a:prstGeom>
          <a:solidFill>
            <a:srgbClr val="237B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B493C9C-05BD-1545-E47F-F229B80F90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64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C98450-14EF-33AF-4854-FE2C3BD8AD5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4585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4585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4585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4585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4585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4585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D3F9C00-4BF0-E910-65B2-98F7013038B6}"/>
              </a:ext>
            </a:extLst>
          </p:cNvPr>
          <p:cNvSpPr>
            <a:spLocks noGrp="1"/>
          </p:cNvSpPr>
          <p:nvPr/>
        </p:nvSpPr>
        <p:spPr>
          <a:xfrm>
            <a:off x="7204000" y="1658521"/>
            <a:ext cx="1260000" cy="180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AE68E726-90AC-4ECC-AABA-470A86DE0CE0}"/>
              </a:ext>
            </a:extLst>
          </p:cNvPr>
          <p:cNvSpPr>
            <a:spLocks noGrp="1"/>
          </p:cNvSpPr>
          <p:nvPr/>
        </p:nvSpPr>
        <p:spPr>
          <a:xfrm>
            <a:off x="25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47DD459B-70FF-470F-9D24-BA2913215F83}"/>
              </a:ext>
            </a:extLst>
          </p:cNvPr>
          <p:cNvSpPr>
            <a:spLocks noGrp="1"/>
          </p:cNvSpPr>
          <p:nvPr/>
        </p:nvSpPr>
        <p:spPr>
          <a:xfrm>
            <a:off x="199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80CF23AC-6614-44A1-ADCA-426ACC90F473}"/>
              </a:ext>
            </a:extLst>
          </p:cNvPr>
          <p:cNvSpPr>
            <a:spLocks noGrp="1"/>
          </p:cNvSpPr>
          <p:nvPr/>
        </p:nvSpPr>
        <p:spPr>
          <a:xfrm>
            <a:off x="3728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7478C5C0-C756-4BB3-B9F7-EEF880D919D9}"/>
              </a:ext>
            </a:extLst>
          </p:cNvPr>
          <p:cNvSpPr>
            <a:spLocks noGrp="1"/>
          </p:cNvSpPr>
          <p:nvPr/>
        </p:nvSpPr>
        <p:spPr>
          <a:xfrm>
            <a:off x="5466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87953924-E6A8-4F83-935A-443B9B8C41F4}"/>
              </a:ext>
            </a:extLst>
          </p:cNvPr>
          <p:cNvSpPr>
            <a:spLocks noGrp="1"/>
          </p:cNvSpPr>
          <p:nvPr/>
        </p:nvSpPr>
        <p:spPr>
          <a:xfrm>
            <a:off x="7204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8139EA35-9700-4DA3-9289-27E34E7ECD91}"/>
              </a:ext>
            </a:extLst>
          </p:cNvPr>
          <p:cNvSpPr>
            <a:spLocks noGrp="1"/>
          </p:cNvSpPr>
          <p:nvPr/>
        </p:nvSpPr>
        <p:spPr>
          <a:xfrm>
            <a:off x="894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10F64493-614E-4D8F-90F5-0973B862DC47}"/>
              </a:ext>
            </a:extLst>
          </p:cNvPr>
          <p:cNvSpPr>
            <a:spLocks noGrp="1"/>
          </p:cNvSpPr>
          <p:nvPr/>
        </p:nvSpPr>
        <p:spPr>
          <a:xfrm>
            <a:off x="1068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pic>
        <p:nvPicPr>
          <p:cNvPr id="12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949CD2-4194-EA19-C512-7DC07E4E64FE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35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62000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342000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0267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0267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7114000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7294000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5376000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5556000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3638000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3818000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900000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2080000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9F3D08F1-8F4D-4BE4-B2EB-6FDB9FB4E3EC}"/>
              </a:ext>
            </a:extLst>
          </p:cNvPr>
          <p:cNvSpPr>
            <a:spLocks noGrp="1"/>
          </p:cNvSpPr>
          <p:nvPr/>
        </p:nvSpPr>
        <p:spPr>
          <a:xfrm>
            <a:off x="25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10590000" y="1296069"/>
            <a:ext cx="1440000" cy="144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10770000" y="1476069"/>
            <a:ext cx="1080000" cy="108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8852000" y="1296069"/>
            <a:ext cx="1440000" cy="144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9032000" y="1476069"/>
            <a:ext cx="1080000" cy="108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3D0B73CD-B802-4EE1-B24D-A226CD0EEFE4}"/>
              </a:ext>
            </a:extLst>
          </p:cNvPr>
          <p:cNvSpPr>
            <a:spLocks noGrp="1"/>
          </p:cNvSpPr>
          <p:nvPr/>
        </p:nvSpPr>
        <p:spPr>
          <a:xfrm>
            <a:off x="199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A148895F-F358-4E04-8F47-8F872A572536}"/>
              </a:ext>
            </a:extLst>
          </p:cNvPr>
          <p:cNvSpPr>
            <a:spLocks noGrp="1"/>
          </p:cNvSpPr>
          <p:nvPr/>
        </p:nvSpPr>
        <p:spPr>
          <a:xfrm>
            <a:off x="3728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F8BB24D7-5C8A-44F3-A5C1-CE33B22C49B2}"/>
              </a:ext>
            </a:extLst>
          </p:cNvPr>
          <p:cNvSpPr>
            <a:spLocks noGrp="1"/>
          </p:cNvSpPr>
          <p:nvPr/>
        </p:nvSpPr>
        <p:spPr>
          <a:xfrm>
            <a:off x="7204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A7B80EC4-8E3F-4850-AA0A-CE128074450B}"/>
              </a:ext>
            </a:extLst>
          </p:cNvPr>
          <p:cNvSpPr>
            <a:spLocks noGrp="1"/>
          </p:cNvSpPr>
          <p:nvPr/>
        </p:nvSpPr>
        <p:spPr>
          <a:xfrm>
            <a:off x="894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C1CBE41F-A1EE-42A4-BED4-59A06B7F6DE5}"/>
              </a:ext>
            </a:extLst>
          </p:cNvPr>
          <p:cNvSpPr>
            <a:spLocks noGrp="1"/>
          </p:cNvSpPr>
          <p:nvPr/>
        </p:nvSpPr>
        <p:spPr>
          <a:xfrm>
            <a:off x="1068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1BECCB65-4DD7-4593-9DA1-550FC2FEC320}"/>
              </a:ext>
            </a:extLst>
          </p:cNvPr>
          <p:cNvSpPr>
            <a:spLocks noGrp="1"/>
          </p:cNvSpPr>
          <p:nvPr/>
        </p:nvSpPr>
        <p:spPr>
          <a:xfrm>
            <a:off x="5466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942FAE-70B8-72AC-1F77-0F477AA6A6D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44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68AFD6-67D4-6BAF-8B9E-B71C4E1AA4A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46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47" name="Picture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48" name="Graphic 19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F3EDA04-9A88-E277-D21E-906EB0FEE493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Slide Number Placeholder 3">
            <a:extLst>
              <a:ext uri="{FF2B5EF4-FFF2-40B4-BE49-F238E27FC236}">
                <a16:creationId xmlns:a16="http://schemas.microsoft.com/office/drawing/2014/main" id="{7382526D-CE14-90FE-C0C4-252DC6F67DC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raphic 3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901667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2081667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2083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8691667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6953667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5215667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3477667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1739667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8853667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9033667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9035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7115667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7295667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7297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5377667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5557667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5559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3639667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3819667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3821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EDB3187B-1E55-4CD2-9389-E887289E50FD}"/>
              </a:ext>
            </a:extLst>
          </p:cNvPr>
          <p:cNvSpPr>
            <a:spLocks noGrp="1"/>
          </p:cNvSpPr>
          <p:nvPr/>
        </p:nvSpPr>
        <p:spPr>
          <a:xfrm>
            <a:off x="1991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831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831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556F5DC4-2465-4CFB-9EC0-C523D4064B6D}"/>
              </a:ext>
            </a:extLst>
          </p:cNvPr>
          <p:cNvSpPr>
            <a:spLocks noGrp="1"/>
          </p:cNvSpPr>
          <p:nvPr/>
        </p:nvSpPr>
        <p:spPr>
          <a:xfrm>
            <a:off x="3729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569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569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263FD456-A1D2-408B-86FB-045E4192F0C3}"/>
              </a:ext>
            </a:extLst>
          </p:cNvPr>
          <p:cNvSpPr>
            <a:spLocks noGrp="1"/>
          </p:cNvSpPr>
          <p:nvPr/>
        </p:nvSpPr>
        <p:spPr>
          <a:xfrm>
            <a:off x="5467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307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5307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E46964B2-6714-4584-A69B-5C783A404AB1}"/>
              </a:ext>
            </a:extLst>
          </p:cNvPr>
          <p:cNvSpPr>
            <a:spLocks noGrp="1"/>
          </p:cNvSpPr>
          <p:nvPr/>
        </p:nvSpPr>
        <p:spPr>
          <a:xfrm>
            <a:off x="7205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045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7045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8880AED1-3F86-4C96-BECF-C8F9EAA06BE2}"/>
              </a:ext>
            </a:extLst>
          </p:cNvPr>
          <p:cNvSpPr>
            <a:spLocks noGrp="1"/>
          </p:cNvSpPr>
          <p:nvPr/>
        </p:nvSpPr>
        <p:spPr>
          <a:xfrm>
            <a:off x="8943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8783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8783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DF3A2B-4780-781A-43C1-69DC9C405252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17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F0B73C9-4C37-B177-AFA5-2232845EFA9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19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0" name="Picture 3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1" name="Graphic 3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ACF40F-0FC2-E4B0-1369-84EF97843719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66A479CD-4376-E278-C78D-D656F10222A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6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8063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8963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6516694" y="1806358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6606694" y="1896358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6696694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42076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42976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3876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4072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4972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5872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6067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6967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6516694" y="3407201"/>
            <a:ext cx="720000" cy="72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6606694" y="3497201"/>
            <a:ext cx="540000" cy="54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6696694" y="358720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6516694" y="2606779"/>
            <a:ext cx="720000" cy="72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6606694" y="2696779"/>
            <a:ext cx="540000" cy="54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6696694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4858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42862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277782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9" name="Content Placeholder 28">
            <a:extLst>
              <a:ext uri="{FF2B5EF4-FFF2-40B4-BE49-F238E27FC236}">
                <a16:creationId xmlns:a16="http://schemas.microsoft.com/office/drawing/2014/main" id="{D3827B9F-D09C-1197-B69E-7C6720ED6BA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277782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41" name="Content Placeholder 28">
            <a:extLst>
              <a:ext uri="{FF2B5EF4-FFF2-40B4-BE49-F238E27FC236}">
                <a16:creationId xmlns:a16="http://schemas.microsoft.com/office/drawing/2014/main" id="{E488F2C7-C9DD-FAC9-DA97-91D492D757F7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277782" y="348585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D81003F-5AA0-A6A3-153E-09B3EAAF51CD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2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38377AA1-83D8-90E3-AC41-C2C2ED69675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25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6" name="Picture 6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7" name="Graphic 6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931A0B6F-E3DD-A31F-B46D-31AC2A8BA708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8" name="Slide Number Placeholder 3">
            <a:extLst>
              <a:ext uri="{FF2B5EF4-FFF2-40B4-BE49-F238E27FC236}">
                <a16:creationId xmlns:a16="http://schemas.microsoft.com/office/drawing/2014/main" id="{27FFC55D-D8C7-0B3B-F616-CFDE84D032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raphic 45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4634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5534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6434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1551317" y="4665142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1641317" y="4755142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1731317" y="4845142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38647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39547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0447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0643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1543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2443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2638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3538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4438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5421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3425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1429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39433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312405" y="4743792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CA1B5B-E802-6F78-389E-154FBFE50A9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88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022319C-6A45-4357-1648-79AF6A10B73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90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91" name="Picture 4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92" name="Graphic 4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5611B93-2FCD-806B-80E2-8ACA1580A337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id="{A1C1C4EA-CD0F-75FD-9DDC-B143D613183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2EC904-C0AD-5499-83D6-9DE2387EB357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875428-F452-6924-CCDA-A66A5F999AEA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6B3C25A-E97B-6BD5-D8DB-08EB1F7458EC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B074D7-C8D2-CDED-23F1-7B555225BA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FA4208E3-14F1-838A-EE63-A92626D5E36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F1E1023D-C0AE-1FC9-C2E9-8738FFB8A0F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DE54DFD-CA34-2AB7-963D-67C8C9C3C95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6BBC542-3F2C-5819-9920-83485D2CBFD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8" name="Picture 4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9" name="Graphic 4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78A107B8-0B92-BF62-F77F-61BAC94D81CF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Slide Number Placeholder 3">
            <a:extLst>
              <a:ext uri="{FF2B5EF4-FFF2-40B4-BE49-F238E27FC236}">
                <a16:creationId xmlns:a16="http://schemas.microsoft.com/office/drawing/2014/main" id="{3EBF1DB4-D348-12B4-14A4-387F848112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pic>
        <p:nvPicPr>
          <p:cNvPr id="72" name="Graphic 4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035A0D19-934F-E845-0147-B4231184A77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rgbClr val="04547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rPr err="1"/>
              <a:t>Título</a:t>
            </a:r>
            <a:endParaRPr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4EE248DA-E078-8D7E-72A9-81591B46D0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 b="1" i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rPr err="1"/>
              <a:t>subtítulo</a:t>
            </a: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AE36DF-42A2-C38B-5772-B0C27962642E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D6ABAD-D3BB-0015-E26C-22B13B582F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36AE2-CEEB-EFA3-6202-30437C58C6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29AF33-9687-1B98-1B47-D4BC740BA8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9777B1-4C43-11C1-6472-88308FC728A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5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7FC1914-C44E-5AD9-4A44-748E6E81BD55}"/>
              </a:ext>
            </a:extLst>
          </p:cNvPr>
          <p:cNvSpPr>
            <a:spLocks noGrp="1"/>
          </p:cNvSpPr>
          <p:nvPr/>
        </p:nvSpPr>
        <p:spPr>
          <a:xfrm>
            <a:off x="3033891" y="6386933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5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58" name="Picture 3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62867" y="6396281"/>
            <a:ext cx="2257958" cy="334800"/>
          </a:xfrm>
          <a:prstGeom prst="rect">
            <a:avLst/>
          </a:prstGeom>
        </p:spPr>
      </p:pic>
      <p:pic>
        <p:nvPicPr>
          <p:cNvPr id="59" name="Graphic 3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7407045" y="6386933"/>
            <a:ext cx="372875" cy="360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B9A07F3-72D2-F241-46B0-7C94B3A031D4}"/>
              </a:ext>
            </a:extLst>
          </p:cNvPr>
          <p:cNvSpPr>
            <a:spLocks noGrp="1"/>
          </p:cNvSpPr>
          <p:nvPr/>
        </p:nvSpPr>
        <p:spPr>
          <a:xfrm rot="5400000">
            <a:off x="5952152" y="-619603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Slide Number Placeholder 3">
            <a:extLst>
              <a:ext uri="{FF2B5EF4-FFF2-40B4-BE49-F238E27FC236}">
                <a16:creationId xmlns:a16="http://schemas.microsoft.com/office/drawing/2014/main" id="{8B12FF5B-3AA3-EB9C-22CB-AC4250120BF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365613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 sz="1000"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7" name="Imagem 7">
            <a:extLst>
              <a:ext uri="{FF2B5EF4-FFF2-40B4-BE49-F238E27FC236}">
                <a16:creationId xmlns:a16="http://schemas.microsoft.com/office/drawing/2014/main" id="{0F4A6160-2972-52E4-6CEE-B7C071EC8D7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328869" y="6298244"/>
            <a:ext cx="1383912" cy="499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6602999" y="1269000"/>
            <a:ext cx="6857999" cy="432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59A768B-78BC-D8BC-DD38-C3A3B9845D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720163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180F60FC-A518-D3FD-3116-409AB54858F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720163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17BFFC-6A4F-80B1-EF20-2C842AF953CC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C0BF81-0E6C-3EB5-4FF7-1C8E273CCDEB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07BF12-12F1-8513-B0BA-10686F2198C8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A68EF7-BEB2-03BF-A4B1-EA0C932E193F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CCE8938-2E57-4256-16CD-238BFE725BE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70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59B16E1-3ADA-C330-2233-051A28CBF08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7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73" name="Picture 4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74" name="Graphic 4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51" name="Slide Number Placeholder 3">
            <a:extLst>
              <a:ext uri="{FF2B5EF4-FFF2-40B4-BE49-F238E27FC236}">
                <a16:creationId xmlns:a16="http://schemas.microsoft.com/office/drawing/2014/main" id="{37DDB104-1FDA-14CE-8DC2-CA9A82B6EBB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2971944-0697-319A-904C-02CBA4C4068C}"/>
              </a:ext>
            </a:extLst>
          </p:cNvPr>
          <p:cNvSpPr>
            <a:spLocks noGrp="1"/>
          </p:cNvSpPr>
          <p:nvPr/>
        </p:nvSpPr>
        <p:spPr>
          <a:xfrm rot="5400000">
            <a:off x="9708152" y="4374152"/>
            <a:ext cx="647694" cy="4320003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E844BD1-B854-6742-56CB-CD7F38A665BD}"/>
              </a:ext>
            </a:extLst>
          </p:cNvPr>
          <p:cNvSpPr>
            <a:spLocks noGrp="1"/>
          </p:cNvSpPr>
          <p:nvPr/>
        </p:nvSpPr>
        <p:spPr>
          <a:xfrm rot="5400000">
            <a:off x="3612152" y="2598154"/>
            <a:ext cx="647694" cy="7871997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9" name="Graphic 43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490" b="20520"/>
          <a:stretch>
            <a:fillRect/>
          </a:stretch>
        </p:blipFill>
        <p:spPr>
          <a:xfrm>
            <a:off x="6961773" y="2068130"/>
            <a:ext cx="5230225" cy="478986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Text Placeholder 19">
            <a:extLst>
              <a:ext uri="{FF2B5EF4-FFF2-40B4-BE49-F238E27FC236}">
                <a16:creationId xmlns:a16="http://schemas.microsoft.com/office/drawing/2014/main" id="{21239798-838D-BA3B-1700-F108BCD27A9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EFE38764-3DCD-D0C1-EA32-539E869EB762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40A674-240B-784B-F55A-9D6A4E09F5F3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574C2A-431F-C03D-D4F2-CC17DDE5E7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990B55-8D12-357F-417B-CD094114344F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A65BCB-45BE-B48F-EFFF-25B0D8C74BD1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96B639D-D9AA-99ED-5532-DE0C9CCE07C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1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EB022DF-5739-1166-A494-FA6992C681F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4" name="Picture 3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5" name="Graphic 3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0" name="Slide Number Placeholder 3">
            <a:extLst>
              <a:ext uri="{FF2B5EF4-FFF2-40B4-BE49-F238E27FC236}">
                <a16:creationId xmlns:a16="http://schemas.microsoft.com/office/drawing/2014/main" id="{9D1093EA-A1B6-5F41-A302-AD985558EFB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46D0148-10C1-CED2-F7D7-52C1ACE3B9C7}"/>
              </a:ext>
            </a:extLst>
          </p:cNvPr>
          <p:cNvSpPr>
            <a:spLocks noGrp="1"/>
          </p:cNvSpPr>
          <p:nvPr/>
        </p:nvSpPr>
        <p:spPr>
          <a:xfrm rot="5400000">
            <a:off x="8661498" y="3327500"/>
            <a:ext cx="647694" cy="6413308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4A27C88-21CA-104C-A4E8-E4B23B7966C1}"/>
              </a:ext>
            </a:extLst>
          </p:cNvPr>
          <p:cNvSpPr>
            <a:spLocks noGrp="1"/>
          </p:cNvSpPr>
          <p:nvPr/>
        </p:nvSpPr>
        <p:spPr>
          <a:xfrm rot="5400000">
            <a:off x="2565499" y="3644807"/>
            <a:ext cx="647694" cy="577869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9BD5BDC-4C76-3CBD-241D-E9C0603A6CA5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0577C9-559C-CD3A-F76A-A896EA521E5F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71CD3A8-7469-0516-7481-E7E9EBEC9EB5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0E73063-03BD-FD1A-2D49-BFF25E278D59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7F6C577A-6736-7029-5D61-B78D0ADD862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12B9D412-1493-3363-F6C2-276FC8D893CF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23552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4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609BC4CF-0D8E-490F-81B6-DD70702C6D12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42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3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44D76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B3CC512C-BF1B-462B-B16D-031773DE65B5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0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A8BC4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791FB335-582C-4394-B918-26792E3334C9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AB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69F12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9AD13777-816A-4604-B3EE-DCC7BA2862E4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D96418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D964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B69AFBC3-AC16-48DC-B957-43B109082847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CF0C752B-0066-4CB2-B0CC-D9F44A9E3F56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2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5484B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A062971E-9293-46C1-A19F-0C67091B1D2F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7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55D75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55D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72C67781-3213-4B98-831A-7A71D8F80AAE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6550B6-2F28-38AA-064E-9CB46EF946D3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337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2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3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671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9F38CE-EA2E-6822-2A18-8E3D5CD0647D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6719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8FBD6B00-699D-494F-B063-127461D06361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0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4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8A2D0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8A2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510FD80A-A4D2-4EA9-BAF1-603E18A48B35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01191B-7AA6-2D5D-670D-5009BECB536B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1C97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8B24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8B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48BA8880-3BA6-4A67-8CEF-CEAC273978EE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41959D1-CDA1-92BE-0A12-5F72AE192674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E18346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E18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7B237C7B-6D0D-4A69-BE3A-BFB6B006A576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DC67FB-2BD3-A773-94A7-A307D39C1A4A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98184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981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97481434-7598-4F1F-830D-CA5F1CB814E9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828C9230-6253-1E8F-100E-9229DBD9DF8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C3A37B-9ECE-8E75-BEDB-651ED7B314B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190398-C058-5E9E-F896-73496B7ECD57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46D6F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46D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21ABBCCF-A877-4B41-A695-011F01D3C1A3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1393FD-D949-7B8B-BAB6-938BA2152F2F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3BFD3C-4D31-07C8-9A7B-8A49977BC089}"/>
              </a:ext>
            </a:extLst>
          </p:cNvPr>
          <p:cNvSpPr>
            <a:spLocks noGrp="1"/>
          </p:cNvSpPr>
          <p:nvPr/>
        </p:nvSpPr>
        <p:spPr>
          <a:xfrm>
            <a:off x="2089479" y="3498633"/>
            <a:ext cx="97313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 i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pic>
        <p:nvPicPr>
          <p:cNvPr id="28" name="Graphic 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647" y="1351343"/>
            <a:ext cx="6203471" cy="1894878"/>
          </a:xfrm>
          <a:prstGeom prst="rect">
            <a:avLst/>
          </a:prstGeom>
        </p:spPr>
      </p:pic>
      <p:pic>
        <p:nvPicPr>
          <p:cNvPr id="29" name="Graphic 6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CD6D4-48AA-BF14-593C-EB2EB5B92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DF97-B5F6-A04D-3D4A-9CA912CF9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440CA-5FEF-D752-7C6B-A730D2D7FA7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6C7D4-E014-0051-6DE6-7A836CFC6BD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D5A3E-9384-D8A4-2398-30E0C5CB489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E843B-F9A4-1168-1F76-1C80E87A7E0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2BD3D-16D7-86FE-3998-3E63FC4FB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D7CC4-9625-B499-D325-A896E74D9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7FC4A-3EDF-E95A-D1C9-245EE8AA5155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43B329-46E6-453C-CA10-C00D0B2675A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0560F-A8B6-B9FF-1F44-F3720C8C11D9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568BF4-604A-5818-981C-85A083FDAA4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A7D9CD-5001-9B86-93B8-712FB335386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3AE98E-2812-D342-EDDC-2DBA2ECAE1C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CFE5C-F16F-E3AE-0AF1-3A8502CF9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E973FC-9264-4230-08E1-A93BA9A72F2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DCB5C-4480-486F-5AAE-126EB51E8C3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0D6E2-E2FE-2E31-B068-746017F61A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6BADB-FB85-D7A4-1F87-948A2B398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43E69-E844-815E-D831-663C8EDE4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DCD7E-7D4C-504E-2DDC-9FBAFC58F40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E2943-8971-BF7A-EA48-CEEEE42D103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8E875-053C-C699-66BA-BAB6B670623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58D43-2FE2-F281-3BD0-8426C7D9A78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4DAF-1645-CE71-5235-FC020DFA3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582C6D-D85D-B736-1E32-3C87EBDFDF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5CD7A-3D70-CC12-D96D-C933FB49233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F65FE-C0D8-AD92-16A4-B6D481E7FD9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2F96F-4C4C-4820-C24D-7874F68308C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88ABBC-A2DA-CA30-A4EE-5FC85158E8F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144A-41E2-7C99-00F7-68E484C2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A80D45-756A-7F0E-4B74-878C803E2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5D019-E897-0367-91D7-CDB8F37CDF8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70374-46E7-AA59-17C3-A6A8D144063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B9B91-1B57-62CC-0723-E610CB867C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B3522D-AF6F-8BB8-895C-F29AD1C10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568073-6B9C-72C6-4730-22F4B700B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4BD66-76FE-9221-F9B7-58433CC44AC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63F3E-BC78-1F92-EB25-351AEDDBE40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B09D8-C2D6-F972-FED7-64ED1598A8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E204A6B-7378-0A7A-E07A-A054B7FF7F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72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3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4" name="Graphic 5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 b="1"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80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1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5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03681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2" name="Graphic 2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3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79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0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4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83319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4C32EF14-0325-48E9-C559-3D3DBB6F87BF}"/>
              </a:ext>
            </a:extLst>
          </p:cNvPr>
          <p:cNvSpPr>
            <a:spLocks noGrp="1"/>
          </p:cNvSpPr>
          <p:nvPr/>
        </p:nvSpPr>
        <p:spPr>
          <a:xfrm>
            <a:off x="10032000" y="1658521"/>
            <a:ext cx="1800000" cy="180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6447EA-F514-7D89-11F3-BCF0B355FC4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520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8FC03E-B25D-CDD8-23C4-7D94EE5122FB}"/>
              </a:ext>
            </a:extLst>
          </p:cNvPr>
          <p:cNvSpPr>
            <a:spLocks noGrp="1"/>
          </p:cNvSpPr>
          <p:nvPr/>
        </p:nvSpPr>
        <p:spPr>
          <a:xfrm>
            <a:off x="9672000" y="0"/>
            <a:ext cx="2520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C09210-8481-96B3-B8C8-7145F8F299F6}"/>
              </a:ext>
            </a:extLst>
          </p:cNvPr>
          <p:cNvSpPr>
            <a:spLocks noGrp="1"/>
          </p:cNvSpPr>
          <p:nvPr/>
        </p:nvSpPr>
        <p:spPr>
          <a:xfrm>
            <a:off x="7254000" y="0"/>
            <a:ext cx="2520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DB302E-E0C9-5039-6BF1-B692865426E3}"/>
              </a:ext>
            </a:extLst>
          </p:cNvPr>
          <p:cNvSpPr>
            <a:spLocks noGrp="1"/>
          </p:cNvSpPr>
          <p:nvPr/>
        </p:nvSpPr>
        <p:spPr>
          <a:xfrm>
            <a:off x="4836000" y="0"/>
            <a:ext cx="2520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E6B8DFD-79E3-FA73-2790-64560A2458C0}"/>
              </a:ext>
            </a:extLst>
          </p:cNvPr>
          <p:cNvSpPr>
            <a:spLocks noGrp="1"/>
          </p:cNvSpPr>
          <p:nvPr/>
        </p:nvSpPr>
        <p:spPr>
          <a:xfrm>
            <a:off x="2418000" y="0"/>
            <a:ext cx="2520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79905825-AE5F-082D-ECDF-B8EA2FB56F4F}"/>
              </a:ext>
            </a:extLst>
          </p:cNvPr>
          <p:cNvSpPr>
            <a:spLocks noGrp="1"/>
          </p:cNvSpPr>
          <p:nvPr/>
        </p:nvSpPr>
        <p:spPr>
          <a:xfrm rot="5400000">
            <a:off x="2213930" y="2382012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6CDAE6A4-DA0C-1632-E08B-64FEB1AE5A37}"/>
              </a:ext>
            </a:extLst>
          </p:cNvPr>
          <p:cNvSpPr>
            <a:spLocks noGrp="1"/>
          </p:cNvSpPr>
          <p:nvPr/>
        </p:nvSpPr>
        <p:spPr>
          <a:xfrm rot="5400000">
            <a:off x="4631930" y="2382012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18368131-6A0A-4ABB-1060-CCFFE55C2507}"/>
              </a:ext>
            </a:extLst>
          </p:cNvPr>
          <p:cNvSpPr>
            <a:spLocks noGrp="1"/>
          </p:cNvSpPr>
          <p:nvPr/>
        </p:nvSpPr>
        <p:spPr>
          <a:xfrm rot="5400000">
            <a:off x="7049930" y="2382012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1F9DB30E-E2CD-E077-4B44-B2F1F06CD516}"/>
              </a:ext>
            </a:extLst>
          </p:cNvPr>
          <p:cNvSpPr>
            <a:spLocks noGrp="1"/>
          </p:cNvSpPr>
          <p:nvPr/>
        </p:nvSpPr>
        <p:spPr>
          <a:xfrm rot="5400000">
            <a:off x="9467930" y="2382012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CBF28A-3C13-8AD1-FA99-3A5E81A2202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A7512A-B185-B4FF-CA8D-93CE55176E92}"/>
              </a:ext>
            </a:extLst>
          </p:cNvPr>
          <p:cNvSpPr>
            <a:spLocks noGrp="1"/>
          </p:cNvSpPr>
          <p:nvPr/>
        </p:nvSpPr>
        <p:spPr>
          <a:xfrm>
            <a:off x="9672000" y="3458521"/>
            <a:ext cx="2520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3A308D-C2D7-68CA-3A6F-3E08B34E1DA8}"/>
              </a:ext>
            </a:extLst>
          </p:cNvPr>
          <p:cNvSpPr>
            <a:spLocks noGrp="1"/>
          </p:cNvSpPr>
          <p:nvPr/>
        </p:nvSpPr>
        <p:spPr>
          <a:xfrm>
            <a:off x="7254000" y="3458521"/>
            <a:ext cx="252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CFB3A2-7A2A-340F-C5A2-F6D69D89E90B}"/>
              </a:ext>
            </a:extLst>
          </p:cNvPr>
          <p:cNvSpPr>
            <a:spLocks noGrp="1"/>
          </p:cNvSpPr>
          <p:nvPr/>
        </p:nvSpPr>
        <p:spPr>
          <a:xfrm>
            <a:off x="4836000" y="3458521"/>
            <a:ext cx="252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9479215-84A5-2F2C-E681-A68D1C759A20}"/>
              </a:ext>
            </a:extLst>
          </p:cNvPr>
          <p:cNvSpPr>
            <a:spLocks noGrp="1"/>
          </p:cNvSpPr>
          <p:nvPr/>
        </p:nvSpPr>
        <p:spPr>
          <a:xfrm>
            <a:off x="2418000" y="3458521"/>
            <a:ext cx="252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36CA76-DB83-E2CD-E615-21B4D3DC24D8}"/>
              </a:ext>
            </a:extLst>
          </p:cNvPr>
          <p:cNvSpPr>
            <a:spLocks noGrp="1"/>
          </p:cNvSpPr>
          <p:nvPr/>
        </p:nvSpPr>
        <p:spPr>
          <a:xfrm>
            <a:off x="10163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FBE6CB90-C9A9-4B44-8B9D-566121ABF9CB}"/>
              </a:ext>
            </a:extLst>
          </p:cNvPr>
          <p:cNvSpPr>
            <a:spLocks noGrp="1"/>
          </p:cNvSpPr>
          <p:nvPr/>
        </p:nvSpPr>
        <p:spPr>
          <a:xfrm>
            <a:off x="10032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448FE4-363A-8586-4F4F-43648683F350}"/>
              </a:ext>
            </a:extLst>
          </p:cNvPr>
          <p:cNvSpPr>
            <a:spLocks noGrp="1"/>
          </p:cNvSpPr>
          <p:nvPr/>
        </p:nvSpPr>
        <p:spPr>
          <a:xfrm>
            <a:off x="7745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931C99E0-57BF-491C-AE63-D2DF88DA52A1}"/>
              </a:ext>
            </a:extLst>
          </p:cNvPr>
          <p:cNvSpPr>
            <a:spLocks noGrp="1"/>
          </p:cNvSpPr>
          <p:nvPr/>
        </p:nvSpPr>
        <p:spPr>
          <a:xfrm>
            <a:off x="7614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96F15FD-0256-1745-74AE-B4902437427A}"/>
              </a:ext>
            </a:extLst>
          </p:cNvPr>
          <p:cNvSpPr>
            <a:spLocks noGrp="1"/>
          </p:cNvSpPr>
          <p:nvPr/>
        </p:nvSpPr>
        <p:spPr>
          <a:xfrm>
            <a:off x="5327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28" name="Straight Connector 27">
            <a:extLst>
              <a:ext uri="{FF2B5EF4-FFF2-40B4-BE49-F238E27FC236}">
                <a16:creationId xmlns:a16="http://schemas.microsoft.com/office/drawing/2014/main" id="{852CB4CF-0417-45D1-96E5-1E0F127EE1AD}"/>
              </a:ext>
            </a:extLst>
          </p:cNvPr>
          <p:cNvSpPr>
            <a:spLocks noGrp="1"/>
          </p:cNvSpPr>
          <p:nvPr/>
        </p:nvSpPr>
        <p:spPr>
          <a:xfrm>
            <a:off x="5196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259FE4-F5A3-932A-866A-C369F9CE1EE7}"/>
              </a:ext>
            </a:extLst>
          </p:cNvPr>
          <p:cNvSpPr>
            <a:spLocks noGrp="1"/>
          </p:cNvSpPr>
          <p:nvPr/>
        </p:nvSpPr>
        <p:spPr>
          <a:xfrm>
            <a:off x="2909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5" name="Straight Connector 34">
            <a:extLst>
              <a:ext uri="{FF2B5EF4-FFF2-40B4-BE49-F238E27FC236}">
                <a16:creationId xmlns:a16="http://schemas.microsoft.com/office/drawing/2014/main" id="{9174D886-FD3E-4D74-A35D-97C05AA537EB}"/>
              </a:ext>
            </a:extLst>
          </p:cNvPr>
          <p:cNvSpPr>
            <a:spLocks noGrp="1"/>
          </p:cNvSpPr>
          <p:nvPr/>
        </p:nvSpPr>
        <p:spPr>
          <a:xfrm>
            <a:off x="2778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85028B0-5267-4F60-AD50-94B5DED68692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252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85D83A1-86FA-ED45-0414-F4F635170754}"/>
              </a:ext>
            </a:extLst>
          </p:cNvPr>
          <p:cNvSpPr>
            <a:spLocks noGrp="1"/>
          </p:cNvSpPr>
          <p:nvPr/>
        </p:nvSpPr>
        <p:spPr>
          <a:xfrm>
            <a:off x="491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Straight Connector 41">
            <a:extLst>
              <a:ext uri="{FF2B5EF4-FFF2-40B4-BE49-F238E27FC236}">
                <a16:creationId xmlns:a16="http://schemas.microsoft.com/office/drawing/2014/main" id="{316EE1E3-52F8-4E87-AB9A-A2374E86BA7C}"/>
              </a:ext>
            </a:extLst>
          </p:cNvPr>
          <p:cNvSpPr>
            <a:spLocks noGrp="1"/>
          </p:cNvSpPr>
          <p:nvPr/>
        </p:nvSpPr>
        <p:spPr>
          <a:xfrm>
            <a:off x="360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7" name="Text Placeholder 60">
            <a:extLst>
              <a:ext uri="{FF2B5EF4-FFF2-40B4-BE49-F238E27FC236}">
                <a16:creationId xmlns:a16="http://schemas.microsoft.com/office/drawing/2014/main" id="{8DEB7936-5376-352E-04AA-349254DF74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0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48" name="Text Placeholder 60">
            <a:extLst>
              <a:ext uri="{FF2B5EF4-FFF2-40B4-BE49-F238E27FC236}">
                <a16:creationId xmlns:a16="http://schemas.microsoft.com/office/drawing/2014/main" id="{BFD91CAD-BE03-4A58-7A1E-75F010C6C6E9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49" name="Text Placeholder 60">
            <a:extLst>
              <a:ext uri="{FF2B5EF4-FFF2-40B4-BE49-F238E27FC236}">
                <a16:creationId xmlns:a16="http://schemas.microsoft.com/office/drawing/2014/main" id="{C93D5881-CB7C-83CC-A564-E4F99A2E041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2888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0" name="Text Placeholder 60">
            <a:extLst>
              <a:ext uri="{FF2B5EF4-FFF2-40B4-BE49-F238E27FC236}">
                <a16:creationId xmlns:a16="http://schemas.microsoft.com/office/drawing/2014/main" id="{D4F0E338-C92E-9481-9A99-B00CA4073439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88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1" name="Text Placeholder 60">
            <a:extLst>
              <a:ext uri="{FF2B5EF4-FFF2-40B4-BE49-F238E27FC236}">
                <a16:creationId xmlns:a16="http://schemas.microsoft.com/office/drawing/2014/main" id="{8EE2F0A5-4FFF-E8F3-E2D5-01AE1655FD9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7724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2" name="Text Placeholder 60">
            <a:extLst>
              <a:ext uri="{FF2B5EF4-FFF2-40B4-BE49-F238E27FC236}">
                <a16:creationId xmlns:a16="http://schemas.microsoft.com/office/drawing/2014/main" id="{24A8AA6C-60A5-A922-D0A0-E0B34FD0674C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772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3" name="Text Placeholder 60">
            <a:extLst>
              <a:ext uri="{FF2B5EF4-FFF2-40B4-BE49-F238E27FC236}">
                <a16:creationId xmlns:a16="http://schemas.microsoft.com/office/drawing/2014/main" id="{55550823-7F07-5BEA-BE0E-910730F02B65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4" name="Text Placeholder 60">
            <a:extLst>
              <a:ext uri="{FF2B5EF4-FFF2-40B4-BE49-F238E27FC236}">
                <a16:creationId xmlns:a16="http://schemas.microsoft.com/office/drawing/2014/main" id="{5096CABC-F489-1393-7DD0-862D628F0754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5" name="Text Placeholder 60">
            <a:extLst>
              <a:ext uri="{FF2B5EF4-FFF2-40B4-BE49-F238E27FC236}">
                <a16:creationId xmlns:a16="http://schemas.microsoft.com/office/drawing/2014/main" id="{9634A5A3-B795-C371-5EBC-AE8CB0630AE0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0142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6" name="Text Placeholder 60">
            <a:extLst>
              <a:ext uri="{FF2B5EF4-FFF2-40B4-BE49-F238E27FC236}">
                <a16:creationId xmlns:a16="http://schemas.microsoft.com/office/drawing/2014/main" id="{677BB655-5870-0128-78F2-C4F4394B955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014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52362DB-0994-0B37-7CCB-C7E5E35D97E8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9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00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23716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10B32279-2D92-2ADA-7558-492CAEDCA3CF}"/>
              </a:ext>
            </a:extLst>
          </p:cNvPr>
          <p:cNvSpPr>
            <a:spLocks noGrp="1"/>
          </p:cNvSpPr>
          <p:nvPr/>
        </p:nvSpPr>
        <p:spPr>
          <a:xfrm>
            <a:off x="10428000" y="0"/>
            <a:ext cx="1764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21514B1-1444-B7EF-511B-4929602366EA}"/>
              </a:ext>
            </a:extLst>
          </p:cNvPr>
          <p:cNvSpPr>
            <a:spLocks noGrp="1"/>
          </p:cNvSpPr>
          <p:nvPr/>
        </p:nvSpPr>
        <p:spPr>
          <a:xfrm>
            <a:off x="8690000" y="0"/>
            <a:ext cx="176400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8B7F85-0AF8-A5AC-A6BB-F1EE50275ADB}"/>
              </a:ext>
            </a:extLst>
          </p:cNvPr>
          <p:cNvSpPr>
            <a:spLocks noGrp="1"/>
          </p:cNvSpPr>
          <p:nvPr/>
        </p:nvSpPr>
        <p:spPr>
          <a:xfrm>
            <a:off x="6952000" y="0"/>
            <a:ext cx="176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B8672B-73D7-DE30-D599-51FC8685E336}"/>
              </a:ext>
            </a:extLst>
          </p:cNvPr>
          <p:cNvSpPr>
            <a:spLocks noGrp="1"/>
          </p:cNvSpPr>
          <p:nvPr/>
        </p:nvSpPr>
        <p:spPr>
          <a:xfrm>
            <a:off x="5214000" y="0"/>
            <a:ext cx="176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73EEE4-BB24-5112-B965-5306282CA7A7}"/>
              </a:ext>
            </a:extLst>
          </p:cNvPr>
          <p:cNvSpPr>
            <a:spLocks noGrp="1"/>
          </p:cNvSpPr>
          <p:nvPr/>
        </p:nvSpPr>
        <p:spPr>
          <a:xfrm>
            <a:off x="3476000" y="0"/>
            <a:ext cx="176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DD3B368-2672-666C-2B72-32069461841F}"/>
              </a:ext>
            </a:extLst>
          </p:cNvPr>
          <p:cNvSpPr>
            <a:spLocks noGrp="1"/>
          </p:cNvSpPr>
          <p:nvPr/>
        </p:nvSpPr>
        <p:spPr>
          <a:xfrm>
            <a:off x="1738000" y="0"/>
            <a:ext cx="1764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49177AC4-98B7-C474-3266-B79FE0649C04}"/>
              </a:ext>
            </a:extLst>
          </p:cNvPr>
          <p:cNvSpPr>
            <a:spLocks noGrp="1"/>
          </p:cNvSpPr>
          <p:nvPr/>
        </p:nvSpPr>
        <p:spPr>
          <a:xfrm rot="5400000">
            <a:off x="1391000" y="2378521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A9ACD2E-B3F1-7A0F-49A0-AE6979E39574}"/>
              </a:ext>
            </a:extLst>
          </p:cNvPr>
          <p:cNvSpPr>
            <a:spLocks noGrp="1"/>
          </p:cNvSpPr>
          <p:nvPr/>
        </p:nvSpPr>
        <p:spPr>
          <a:xfrm rot="5400000">
            <a:off x="3129000" y="2378521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7C27AD34-4EE7-FF39-04D7-9CD1CB1746DA}"/>
              </a:ext>
            </a:extLst>
          </p:cNvPr>
          <p:cNvSpPr>
            <a:spLocks noGrp="1"/>
          </p:cNvSpPr>
          <p:nvPr/>
        </p:nvSpPr>
        <p:spPr>
          <a:xfrm rot="5400000">
            <a:off x="4867000" y="2378521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5FE6E7C0-8F3A-E1EB-E4B5-2E1EC76A3E28}"/>
              </a:ext>
            </a:extLst>
          </p:cNvPr>
          <p:cNvSpPr>
            <a:spLocks noGrp="1"/>
          </p:cNvSpPr>
          <p:nvPr/>
        </p:nvSpPr>
        <p:spPr>
          <a:xfrm rot="5400000">
            <a:off x="6605000" y="2378521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4083F3BA-02B6-89CE-D3C2-778FBA75C732}"/>
              </a:ext>
            </a:extLst>
          </p:cNvPr>
          <p:cNvSpPr>
            <a:spLocks noGrp="1"/>
          </p:cNvSpPr>
          <p:nvPr/>
        </p:nvSpPr>
        <p:spPr>
          <a:xfrm rot="5400000">
            <a:off x="8343000" y="2378521"/>
            <a:ext cx="720000" cy="36000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CBF408AB-856C-FE89-EDCE-A1BB41787489}"/>
              </a:ext>
            </a:extLst>
          </p:cNvPr>
          <p:cNvSpPr>
            <a:spLocks noGrp="1"/>
          </p:cNvSpPr>
          <p:nvPr/>
        </p:nvSpPr>
        <p:spPr>
          <a:xfrm rot="5400000">
            <a:off x="10081000" y="2378521"/>
            <a:ext cx="720000" cy="360000"/>
          </a:xfrm>
          <a:prstGeom prst="triangle">
            <a:avLst/>
          </a:prstGeom>
          <a:solidFill>
            <a:srgbClr val="237B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B493C9C-05BD-1545-E47F-F229B80F90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64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C98450-14EF-33AF-4854-FE2C3BD8AD5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4585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4585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4585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4585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4585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4585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D3F9C00-4BF0-E910-65B2-98F7013038B6}"/>
              </a:ext>
            </a:extLst>
          </p:cNvPr>
          <p:cNvSpPr>
            <a:spLocks noGrp="1"/>
          </p:cNvSpPr>
          <p:nvPr/>
        </p:nvSpPr>
        <p:spPr>
          <a:xfrm>
            <a:off x="7204000" y="1658521"/>
            <a:ext cx="1260000" cy="180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D0E6DB45-2878-4E26-B68D-94CB44768CA6}"/>
              </a:ext>
            </a:extLst>
          </p:cNvPr>
          <p:cNvSpPr>
            <a:spLocks noGrp="1"/>
          </p:cNvSpPr>
          <p:nvPr/>
        </p:nvSpPr>
        <p:spPr>
          <a:xfrm>
            <a:off x="25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48946F61-ED55-4229-9FE5-AFFE2315A056}"/>
              </a:ext>
            </a:extLst>
          </p:cNvPr>
          <p:cNvSpPr>
            <a:spLocks noGrp="1"/>
          </p:cNvSpPr>
          <p:nvPr/>
        </p:nvSpPr>
        <p:spPr>
          <a:xfrm>
            <a:off x="199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F3D1C013-6B61-4A03-A429-6102CC5CFB9C}"/>
              </a:ext>
            </a:extLst>
          </p:cNvPr>
          <p:cNvSpPr>
            <a:spLocks noGrp="1"/>
          </p:cNvSpPr>
          <p:nvPr/>
        </p:nvSpPr>
        <p:spPr>
          <a:xfrm>
            <a:off x="3728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13FE4E4F-4DEE-4027-86BC-8D11EB8530BA}"/>
              </a:ext>
            </a:extLst>
          </p:cNvPr>
          <p:cNvSpPr>
            <a:spLocks noGrp="1"/>
          </p:cNvSpPr>
          <p:nvPr/>
        </p:nvSpPr>
        <p:spPr>
          <a:xfrm>
            <a:off x="5466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6905C44F-EA2B-40BD-8AD2-1DE5722A9C26}"/>
              </a:ext>
            </a:extLst>
          </p:cNvPr>
          <p:cNvSpPr>
            <a:spLocks noGrp="1"/>
          </p:cNvSpPr>
          <p:nvPr/>
        </p:nvSpPr>
        <p:spPr>
          <a:xfrm>
            <a:off x="7204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D1D0173B-9BFA-4985-A99E-C43448374C80}"/>
              </a:ext>
            </a:extLst>
          </p:cNvPr>
          <p:cNvSpPr>
            <a:spLocks noGrp="1"/>
          </p:cNvSpPr>
          <p:nvPr/>
        </p:nvSpPr>
        <p:spPr>
          <a:xfrm>
            <a:off x="894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246ED433-62E1-4598-ABD7-A68EE662D399}"/>
              </a:ext>
            </a:extLst>
          </p:cNvPr>
          <p:cNvSpPr>
            <a:spLocks noGrp="1"/>
          </p:cNvSpPr>
          <p:nvPr/>
        </p:nvSpPr>
        <p:spPr>
          <a:xfrm>
            <a:off x="1068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pic>
        <p:nvPicPr>
          <p:cNvPr id="12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949CD2-4194-EA19-C512-7DC07E4E64FE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35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44370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62000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342000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0267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0267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7114000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7294000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5376000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5556000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3638000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3818000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900000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2080000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9DA436CB-8E37-4106-B0C9-029C6D33F276}"/>
              </a:ext>
            </a:extLst>
          </p:cNvPr>
          <p:cNvSpPr>
            <a:spLocks noGrp="1"/>
          </p:cNvSpPr>
          <p:nvPr/>
        </p:nvSpPr>
        <p:spPr>
          <a:xfrm>
            <a:off x="25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10590000" y="1296069"/>
            <a:ext cx="1440000" cy="144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10770000" y="1476069"/>
            <a:ext cx="1080000" cy="108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8852000" y="1296069"/>
            <a:ext cx="1440000" cy="144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9032000" y="1476069"/>
            <a:ext cx="1080000" cy="108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70D41E91-159D-4BB1-B2F9-C36EE25E92FD}"/>
              </a:ext>
            </a:extLst>
          </p:cNvPr>
          <p:cNvSpPr>
            <a:spLocks noGrp="1"/>
          </p:cNvSpPr>
          <p:nvPr/>
        </p:nvSpPr>
        <p:spPr>
          <a:xfrm>
            <a:off x="199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5CADB0B7-78F6-4EC8-AEA4-BC5E0873E16A}"/>
              </a:ext>
            </a:extLst>
          </p:cNvPr>
          <p:cNvSpPr>
            <a:spLocks noGrp="1"/>
          </p:cNvSpPr>
          <p:nvPr/>
        </p:nvSpPr>
        <p:spPr>
          <a:xfrm>
            <a:off x="3728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BE06DF25-EFD5-4749-B751-C5F8732803B7}"/>
              </a:ext>
            </a:extLst>
          </p:cNvPr>
          <p:cNvSpPr>
            <a:spLocks noGrp="1"/>
          </p:cNvSpPr>
          <p:nvPr/>
        </p:nvSpPr>
        <p:spPr>
          <a:xfrm>
            <a:off x="7204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C03F1CE4-C43E-4C8A-AF13-77BCD9754C5A}"/>
              </a:ext>
            </a:extLst>
          </p:cNvPr>
          <p:cNvSpPr>
            <a:spLocks noGrp="1"/>
          </p:cNvSpPr>
          <p:nvPr/>
        </p:nvSpPr>
        <p:spPr>
          <a:xfrm>
            <a:off x="894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758D4E34-E604-4B3A-A12E-76A0B465DDD0}"/>
              </a:ext>
            </a:extLst>
          </p:cNvPr>
          <p:cNvSpPr>
            <a:spLocks noGrp="1"/>
          </p:cNvSpPr>
          <p:nvPr/>
        </p:nvSpPr>
        <p:spPr>
          <a:xfrm>
            <a:off x="1068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66468144-433E-47E6-8CE4-010B299BFD7C}"/>
              </a:ext>
            </a:extLst>
          </p:cNvPr>
          <p:cNvSpPr>
            <a:spLocks noGrp="1"/>
          </p:cNvSpPr>
          <p:nvPr/>
        </p:nvSpPr>
        <p:spPr>
          <a:xfrm>
            <a:off x="5466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942FAE-70B8-72AC-1F77-0F477AA6A6D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44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68AFD6-67D4-6BAF-8B9E-B71C4E1AA4A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46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47" name="Picture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48" name="Graphic 19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F3EDA04-9A88-E277-D21E-906EB0FEE493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Slide Number Placeholder 3">
            <a:extLst>
              <a:ext uri="{FF2B5EF4-FFF2-40B4-BE49-F238E27FC236}">
                <a16:creationId xmlns:a16="http://schemas.microsoft.com/office/drawing/2014/main" id="{7382526D-CE14-90FE-C0C4-252DC6F67DC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999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raphic 3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901667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2081667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2083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8691667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6953667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5215667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3477667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1739667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8853667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9033667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9035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7115667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7295667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7297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5377667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5557667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5559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3639667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3819667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3821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36B50F22-AF82-4649-95ED-58007B3C1604}"/>
              </a:ext>
            </a:extLst>
          </p:cNvPr>
          <p:cNvSpPr>
            <a:spLocks noGrp="1"/>
          </p:cNvSpPr>
          <p:nvPr/>
        </p:nvSpPr>
        <p:spPr>
          <a:xfrm>
            <a:off x="1991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831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831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12BDC893-0F65-4E77-B136-3D1838CA51A4}"/>
              </a:ext>
            </a:extLst>
          </p:cNvPr>
          <p:cNvSpPr>
            <a:spLocks noGrp="1"/>
          </p:cNvSpPr>
          <p:nvPr/>
        </p:nvSpPr>
        <p:spPr>
          <a:xfrm>
            <a:off x="3729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569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569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05FB9459-E4AA-432E-82DB-CB53B1CAC432}"/>
              </a:ext>
            </a:extLst>
          </p:cNvPr>
          <p:cNvSpPr>
            <a:spLocks noGrp="1"/>
          </p:cNvSpPr>
          <p:nvPr/>
        </p:nvSpPr>
        <p:spPr>
          <a:xfrm>
            <a:off x="5467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307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5307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81947C7E-61B5-4312-B282-8423CCEDE5BC}"/>
              </a:ext>
            </a:extLst>
          </p:cNvPr>
          <p:cNvSpPr>
            <a:spLocks noGrp="1"/>
          </p:cNvSpPr>
          <p:nvPr/>
        </p:nvSpPr>
        <p:spPr>
          <a:xfrm>
            <a:off x="7205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045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7045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E3F8B1B0-B1AF-47E0-A32F-2FBEF00E5587}"/>
              </a:ext>
            </a:extLst>
          </p:cNvPr>
          <p:cNvSpPr>
            <a:spLocks noGrp="1"/>
          </p:cNvSpPr>
          <p:nvPr/>
        </p:nvSpPr>
        <p:spPr>
          <a:xfrm>
            <a:off x="8943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8783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8783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DF3A2B-4780-781A-43C1-69DC9C405252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17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F0B73C9-4C37-B177-AFA5-2232845EFA9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19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0" name="Picture 3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1" name="Graphic 3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ACF40F-0FC2-E4B0-1369-84EF97843719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66A479CD-4376-E278-C78D-D656F10222A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754842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6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8063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8963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6516694" y="1806358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6606694" y="1896358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6696694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42076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42976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3876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4072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4972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5872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6067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6967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6516694" y="3407201"/>
            <a:ext cx="720000" cy="72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6606694" y="3497201"/>
            <a:ext cx="540000" cy="54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6696694" y="358720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6516694" y="2606779"/>
            <a:ext cx="720000" cy="72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6606694" y="2696779"/>
            <a:ext cx="540000" cy="54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6696694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4858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42862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277782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9" name="Content Placeholder 28">
            <a:extLst>
              <a:ext uri="{FF2B5EF4-FFF2-40B4-BE49-F238E27FC236}">
                <a16:creationId xmlns:a16="http://schemas.microsoft.com/office/drawing/2014/main" id="{D3827B9F-D09C-1197-B69E-7C6720ED6BA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277782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41" name="Content Placeholder 28">
            <a:extLst>
              <a:ext uri="{FF2B5EF4-FFF2-40B4-BE49-F238E27FC236}">
                <a16:creationId xmlns:a16="http://schemas.microsoft.com/office/drawing/2014/main" id="{E488F2C7-C9DD-FAC9-DA97-91D492D757F7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277782" y="348585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D81003F-5AA0-A6A3-153E-09B3EAAF51CD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2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38377AA1-83D8-90E3-AC41-C2C2ED69675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25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6" name="Picture 6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7" name="Graphic 6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931A0B6F-E3DD-A31F-B46D-31AC2A8BA708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8" name="Slide Number Placeholder 3">
            <a:extLst>
              <a:ext uri="{FF2B5EF4-FFF2-40B4-BE49-F238E27FC236}">
                <a16:creationId xmlns:a16="http://schemas.microsoft.com/office/drawing/2014/main" id="{27FFC55D-D8C7-0B3B-F616-CFDE84D032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844262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raphic 45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4634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5534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6434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1551317" y="4665142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1641317" y="4755142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1731317" y="4845142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38647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39547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0447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0643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1543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2443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2638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3538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4438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5421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3425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1429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39433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312405" y="4743792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CA1B5B-E802-6F78-389E-154FBFE50A9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88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022319C-6A45-4357-1648-79AF6A10B73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90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91" name="Picture 4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92" name="Graphic 4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5611B93-2FCD-806B-80E2-8ACA1580A337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id="{A1C1C4EA-CD0F-75FD-9DDC-B143D613183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99634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2EC904-C0AD-5499-83D6-9DE2387EB357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875428-F452-6924-CCDA-A66A5F999AEA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6B3C25A-E97B-6BD5-D8DB-08EB1F7458EC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B074D7-C8D2-CDED-23F1-7B555225BA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FA4208E3-14F1-838A-EE63-A92626D5E36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F1E1023D-C0AE-1FC9-C2E9-8738FFB8A0F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DE54DFD-CA34-2AB7-963D-67C8C9C3C95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6BBC542-3F2C-5819-9920-83485D2CBFD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8" name="Picture 4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9" name="Graphic 4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78A107B8-0B92-BF62-F77F-61BAC94D81CF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Slide Number Placeholder 3">
            <a:extLst>
              <a:ext uri="{FF2B5EF4-FFF2-40B4-BE49-F238E27FC236}">
                <a16:creationId xmlns:a16="http://schemas.microsoft.com/office/drawing/2014/main" id="{3EBF1DB4-D348-12B4-14A4-387F848112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pic>
        <p:nvPicPr>
          <p:cNvPr id="72" name="Graphic 4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32204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035A0D19-934F-E845-0147-B4231184A77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rgbClr val="04547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rPr err="1"/>
              <a:t>Título</a:t>
            </a:r>
            <a:endParaRPr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4EE248DA-E078-8D7E-72A9-81591B46D0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 b="1" i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rPr err="1"/>
              <a:t>subtítulo</a:t>
            </a: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AE36DF-42A2-C38B-5772-B0C27962642E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D6ABAD-D3BB-0015-E26C-22B13B582F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36AE2-CEEB-EFA3-6202-30437C58C6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29AF33-9687-1B98-1B47-D4BC740BA8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9777B1-4C43-11C1-6472-88308FC728A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5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7FC1914-C44E-5AD9-4A44-748E6E81BD55}"/>
              </a:ext>
            </a:extLst>
          </p:cNvPr>
          <p:cNvSpPr>
            <a:spLocks noGrp="1"/>
          </p:cNvSpPr>
          <p:nvPr/>
        </p:nvSpPr>
        <p:spPr>
          <a:xfrm>
            <a:off x="297476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5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58" name="Picture 3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03743" y="6345083"/>
            <a:ext cx="2257958" cy="334800"/>
          </a:xfrm>
          <a:prstGeom prst="rect">
            <a:avLst/>
          </a:prstGeom>
        </p:spPr>
      </p:pic>
      <p:pic>
        <p:nvPicPr>
          <p:cNvPr id="59" name="Graphic 3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7347921" y="6335735"/>
            <a:ext cx="372875" cy="360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B9A07F3-72D2-F241-46B0-7C94B3A031D4}"/>
              </a:ext>
            </a:extLst>
          </p:cNvPr>
          <p:cNvSpPr>
            <a:spLocks noGrp="1"/>
          </p:cNvSpPr>
          <p:nvPr/>
        </p:nvSpPr>
        <p:spPr>
          <a:xfrm rot="5400000">
            <a:off x="5952152" y="-619603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Slide Number Placeholder 3">
            <a:extLst>
              <a:ext uri="{FF2B5EF4-FFF2-40B4-BE49-F238E27FC236}">
                <a16:creationId xmlns:a16="http://schemas.microsoft.com/office/drawing/2014/main" id="{8B12FF5B-3AA3-EB9C-22CB-AC4250120BF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347855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 sz="1000"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3" name="Imagem 4">
            <a:extLst>
              <a:ext uri="{FF2B5EF4-FFF2-40B4-BE49-F238E27FC236}">
                <a16:creationId xmlns:a16="http://schemas.microsoft.com/office/drawing/2014/main" id="{696609E0-11C1-E3BE-D318-52B3AF76967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446949" y="6247770"/>
            <a:ext cx="1383912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9492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6602999" y="1269000"/>
            <a:ext cx="6857999" cy="432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59A768B-78BC-D8BC-DD38-C3A3B9845D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720163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180F60FC-A518-D3FD-3116-409AB54858F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720163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17BFFC-6A4F-80B1-EF20-2C842AF953CC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C0BF81-0E6C-3EB5-4FF7-1C8E273CCDEB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07BF12-12F1-8513-B0BA-10686F2198C8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A68EF7-BEB2-03BF-A4B1-EA0C932E193F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CCE8938-2E57-4256-16CD-238BFE725BE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70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59B16E1-3ADA-C330-2233-051A28CBF08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7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73" name="Picture 4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74" name="Graphic 4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51" name="Slide Number Placeholder 3">
            <a:extLst>
              <a:ext uri="{FF2B5EF4-FFF2-40B4-BE49-F238E27FC236}">
                <a16:creationId xmlns:a16="http://schemas.microsoft.com/office/drawing/2014/main" id="{37DDB104-1FDA-14CE-8DC2-CA9A82B6EBB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2971944-0697-319A-904C-02CBA4C4068C}"/>
              </a:ext>
            </a:extLst>
          </p:cNvPr>
          <p:cNvSpPr>
            <a:spLocks noGrp="1"/>
          </p:cNvSpPr>
          <p:nvPr/>
        </p:nvSpPr>
        <p:spPr>
          <a:xfrm rot="5400000">
            <a:off x="9708152" y="4374152"/>
            <a:ext cx="647694" cy="4320003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E844BD1-B854-6742-56CB-CD7F38A665BD}"/>
              </a:ext>
            </a:extLst>
          </p:cNvPr>
          <p:cNvSpPr>
            <a:spLocks noGrp="1"/>
          </p:cNvSpPr>
          <p:nvPr/>
        </p:nvSpPr>
        <p:spPr>
          <a:xfrm rot="5400000">
            <a:off x="3612152" y="2598154"/>
            <a:ext cx="647694" cy="7871997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885775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9" name="Graphic 43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490" b="20520"/>
          <a:stretch>
            <a:fillRect/>
          </a:stretch>
        </p:blipFill>
        <p:spPr>
          <a:xfrm>
            <a:off x="6961773" y="2068130"/>
            <a:ext cx="5230225" cy="478986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Text Placeholder 19">
            <a:extLst>
              <a:ext uri="{FF2B5EF4-FFF2-40B4-BE49-F238E27FC236}">
                <a16:creationId xmlns:a16="http://schemas.microsoft.com/office/drawing/2014/main" id="{21239798-838D-BA3B-1700-F108BCD27A9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EFE38764-3DCD-D0C1-EA32-539E869EB762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40A674-240B-784B-F55A-9D6A4E09F5F3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574C2A-431F-C03D-D4F2-CC17DDE5E7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990B55-8D12-357F-417B-CD094114344F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A65BCB-45BE-B48F-EFFF-25B0D8C74BD1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96B639D-D9AA-99ED-5532-DE0C9CCE07C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1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EB022DF-5739-1166-A494-FA6992C681F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4" name="Picture 3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5" name="Graphic 3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0" name="Slide Number Placeholder 3">
            <a:extLst>
              <a:ext uri="{FF2B5EF4-FFF2-40B4-BE49-F238E27FC236}">
                <a16:creationId xmlns:a16="http://schemas.microsoft.com/office/drawing/2014/main" id="{9D1093EA-A1B6-5F41-A302-AD985558EFB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46D0148-10C1-CED2-F7D7-52C1ACE3B9C7}"/>
              </a:ext>
            </a:extLst>
          </p:cNvPr>
          <p:cNvSpPr>
            <a:spLocks noGrp="1"/>
          </p:cNvSpPr>
          <p:nvPr/>
        </p:nvSpPr>
        <p:spPr>
          <a:xfrm rot="5400000">
            <a:off x="8661498" y="3327500"/>
            <a:ext cx="647694" cy="6413308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4A27C88-21CA-104C-A4E8-E4B23B7966C1}"/>
              </a:ext>
            </a:extLst>
          </p:cNvPr>
          <p:cNvSpPr>
            <a:spLocks noGrp="1"/>
          </p:cNvSpPr>
          <p:nvPr/>
        </p:nvSpPr>
        <p:spPr>
          <a:xfrm rot="5400000">
            <a:off x="2565499" y="3644807"/>
            <a:ext cx="647694" cy="577869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13674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9BD5BDC-4C76-3CBD-241D-E9C0603A6CA5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0577C9-559C-CD3A-F76A-A896EA521E5F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71CD3A8-7469-0516-7481-E7E9EBEC9EB5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0E73063-03BD-FD1A-2D49-BFF25E278D59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7F6C577A-6736-7029-5D61-B78D0ADD862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12B9D412-1493-3363-F6C2-276FC8D893CF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150081635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23552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4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066C845A-4078-493C-B37D-EF72A6A1B236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42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3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4105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44D76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3D153587-4DB3-4807-AE8F-133C51C22166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0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5058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A8BC4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093FDA85-5AF0-49CA-BFD0-E32911D592C2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43889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AB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69F12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73430A51-F9E0-4636-AC9B-3F25D3AB34B3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4943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D96418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D964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593F23F4-3AFD-493B-B7E1-2875AB739428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66406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23FCB333-2443-43D2-95B8-5B09E25679DD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78345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2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5484B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68EB8908-1184-4A7C-B006-8E5258483474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7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55611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55D75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55D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F083A9A4-6170-4F41-AB26-219DDE7DE502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6550B6-2F28-38AA-064E-9CB46EF946D3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337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2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3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2588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671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9F38CE-EA2E-6822-2A18-8E3D5CD0647D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6719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CDEAC80E-0559-4EF9-9178-C0FA032680D8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0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4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98222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8A2D0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8A2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83F23EB9-E6EC-4101-B7F3-730BAB55EE1C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01191B-7AA6-2D5D-670D-5009BECB536B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1C97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81761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8B24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8B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9D4AA687-B44F-4D4F-B01D-3CD66865D139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41959D1-CDA1-92BE-0A12-5F72AE192674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2449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E18346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E18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0D492E52-B4E9-49DA-A359-8D97BD447A10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DC67FB-2BD3-A773-94A7-A307D39C1A4A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51706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98184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981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27B68067-9268-408C-ADA0-74C9CA14F4B6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828C9230-6253-1E8F-100E-9229DBD9DF8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C3A37B-9ECE-8E75-BEDB-651ED7B314B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190398-C058-5E9E-F896-73496B7ECD57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50480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46D6F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46D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0E1CE61F-A099-4EF0-B690-799FDE0582A5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1393FD-D949-7B8B-BAB6-938BA2152F2F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96673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3BFD3C-4D31-07C8-9A7B-8A49977BC089}"/>
              </a:ext>
            </a:extLst>
          </p:cNvPr>
          <p:cNvSpPr>
            <a:spLocks noGrp="1"/>
          </p:cNvSpPr>
          <p:nvPr/>
        </p:nvSpPr>
        <p:spPr>
          <a:xfrm>
            <a:off x="2089479" y="3498633"/>
            <a:ext cx="97313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 i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pic>
        <p:nvPicPr>
          <p:cNvPr id="28" name="Graphic 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647" y="1351343"/>
            <a:ext cx="6203471" cy="1894878"/>
          </a:xfrm>
          <a:prstGeom prst="rect">
            <a:avLst/>
          </a:prstGeom>
        </p:spPr>
      </p:pic>
      <p:pic>
        <p:nvPicPr>
          <p:cNvPr id="29" name="Graphic 6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18890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CD6D4-48AA-BF14-593C-EB2EB5B92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DF97-B5F6-A04D-3D4A-9CA912CF9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440CA-5FEF-D752-7C6B-A730D2D7FA7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6C7D4-E014-0051-6DE6-7A836CFC6BD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D5A3E-9384-D8A4-2398-30E0C5CB489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E843B-F9A4-1168-1F76-1C80E87A7E0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877360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2BD3D-16D7-86FE-3998-3E63FC4FB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D7CC4-9625-B499-D325-A896E74D9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7FC4A-3EDF-E95A-D1C9-245EE8AA5155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43B329-46E6-453C-CA10-C00D0B2675A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0560F-A8B6-B9FF-1F44-F3720C8C11D9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568BF4-604A-5818-981C-85A083FDAA4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A7D9CD-5001-9B86-93B8-712FB335386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3AE98E-2812-D342-EDDC-2DBA2ECAE1C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965920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CFE5C-F16F-E3AE-0AF1-3A8502CF9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E973FC-9264-4230-08E1-A93BA9A72F2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DCB5C-4480-486F-5AAE-126EB51E8C3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0D6E2-E2FE-2E31-B068-746017F61A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83537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6BADB-FB85-D7A4-1F87-948A2B398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43E69-E844-815E-D831-663C8EDE4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DCD7E-7D4C-504E-2DDC-9FBAFC58F40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E2943-8971-BF7A-EA48-CEEEE42D103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8E875-053C-C699-66BA-BAB6B670623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58D43-2FE2-F281-3BD0-8426C7D9A78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635420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4DAF-1645-CE71-5235-FC020DFA3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582C6D-D85D-B736-1E32-3C87EBDFDF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5CD7A-3D70-CC12-D96D-C933FB49233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F65FE-C0D8-AD92-16A4-B6D481E7FD9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2F96F-4C4C-4820-C24D-7874F68308C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88ABBC-A2DA-CA30-A4EE-5FC85158E8F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441906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144A-41E2-7C99-00F7-68E484C2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A80D45-756A-7F0E-4B74-878C803E2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5D019-E897-0367-91D7-CDB8F37CDF8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70374-46E7-AA59-17C3-A6A8D144063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B9B91-1B57-62CC-0723-E610CB867C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9645357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B3522D-AF6F-8BB8-895C-F29AD1C10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568073-6B9C-72C6-4730-22F4B700B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4BD66-76FE-9221-F9B7-58433CC44AC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63F3E-BC78-1F92-EB25-351AEDDBE40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B09D8-C2D6-F972-FED7-64ED1598A8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96578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E204A6B-7378-0A7A-E07A-A054B7FF7F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72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3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4" name="Graphic 5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 b="1"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80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1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5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45327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2" name="Graphic 2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3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79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0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4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54595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4C32EF14-0325-48E9-C559-3D3DBB6F87BF}"/>
              </a:ext>
            </a:extLst>
          </p:cNvPr>
          <p:cNvSpPr>
            <a:spLocks noGrp="1"/>
          </p:cNvSpPr>
          <p:nvPr/>
        </p:nvSpPr>
        <p:spPr>
          <a:xfrm>
            <a:off x="10032000" y="1658521"/>
            <a:ext cx="1800000" cy="180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6447EA-F514-7D89-11F3-BCF0B355FC4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520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8FC03E-B25D-CDD8-23C4-7D94EE5122FB}"/>
              </a:ext>
            </a:extLst>
          </p:cNvPr>
          <p:cNvSpPr>
            <a:spLocks noGrp="1"/>
          </p:cNvSpPr>
          <p:nvPr/>
        </p:nvSpPr>
        <p:spPr>
          <a:xfrm>
            <a:off x="9672000" y="0"/>
            <a:ext cx="2520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C09210-8481-96B3-B8C8-7145F8F299F6}"/>
              </a:ext>
            </a:extLst>
          </p:cNvPr>
          <p:cNvSpPr>
            <a:spLocks noGrp="1"/>
          </p:cNvSpPr>
          <p:nvPr/>
        </p:nvSpPr>
        <p:spPr>
          <a:xfrm>
            <a:off x="7254000" y="0"/>
            <a:ext cx="2520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DB302E-E0C9-5039-6BF1-B692865426E3}"/>
              </a:ext>
            </a:extLst>
          </p:cNvPr>
          <p:cNvSpPr>
            <a:spLocks noGrp="1"/>
          </p:cNvSpPr>
          <p:nvPr/>
        </p:nvSpPr>
        <p:spPr>
          <a:xfrm>
            <a:off x="4836000" y="0"/>
            <a:ext cx="2520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E6B8DFD-79E3-FA73-2790-64560A2458C0}"/>
              </a:ext>
            </a:extLst>
          </p:cNvPr>
          <p:cNvSpPr>
            <a:spLocks noGrp="1"/>
          </p:cNvSpPr>
          <p:nvPr/>
        </p:nvSpPr>
        <p:spPr>
          <a:xfrm>
            <a:off x="2418000" y="0"/>
            <a:ext cx="2520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79905825-AE5F-082D-ECDF-B8EA2FB56F4F}"/>
              </a:ext>
            </a:extLst>
          </p:cNvPr>
          <p:cNvSpPr>
            <a:spLocks noGrp="1"/>
          </p:cNvSpPr>
          <p:nvPr/>
        </p:nvSpPr>
        <p:spPr>
          <a:xfrm rot="5400000">
            <a:off x="2213930" y="2382012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6CDAE6A4-DA0C-1632-E08B-64FEB1AE5A37}"/>
              </a:ext>
            </a:extLst>
          </p:cNvPr>
          <p:cNvSpPr>
            <a:spLocks noGrp="1"/>
          </p:cNvSpPr>
          <p:nvPr/>
        </p:nvSpPr>
        <p:spPr>
          <a:xfrm rot="5400000">
            <a:off x="4631930" y="2382012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18368131-6A0A-4ABB-1060-CCFFE55C2507}"/>
              </a:ext>
            </a:extLst>
          </p:cNvPr>
          <p:cNvSpPr>
            <a:spLocks noGrp="1"/>
          </p:cNvSpPr>
          <p:nvPr/>
        </p:nvSpPr>
        <p:spPr>
          <a:xfrm rot="5400000">
            <a:off x="7049930" y="2382012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1F9DB30E-E2CD-E077-4B44-B2F1F06CD516}"/>
              </a:ext>
            </a:extLst>
          </p:cNvPr>
          <p:cNvSpPr>
            <a:spLocks noGrp="1"/>
          </p:cNvSpPr>
          <p:nvPr/>
        </p:nvSpPr>
        <p:spPr>
          <a:xfrm rot="5400000">
            <a:off x="9467930" y="2382012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CBF28A-3C13-8AD1-FA99-3A5E81A2202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A7512A-B185-B4FF-CA8D-93CE55176E92}"/>
              </a:ext>
            </a:extLst>
          </p:cNvPr>
          <p:cNvSpPr>
            <a:spLocks noGrp="1"/>
          </p:cNvSpPr>
          <p:nvPr/>
        </p:nvSpPr>
        <p:spPr>
          <a:xfrm>
            <a:off x="9672000" y="3458521"/>
            <a:ext cx="2520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3A308D-C2D7-68CA-3A6F-3E08B34E1DA8}"/>
              </a:ext>
            </a:extLst>
          </p:cNvPr>
          <p:cNvSpPr>
            <a:spLocks noGrp="1"/>
          </p:cNvSpPr>
          <p:nvPr/>
        </p:nvSpPr>
        <p:spPr>
          <a:xfrm>
            <a:off x="7254000" y="3458521"/>
            <a:ext cx="252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CFB3A2-7A2A-340F-C5A2-F6D69D89E90B}"/>
              </a:ext>
            </a:extLst>
          </p:cNvPr>
          <p:cNvSpPr>
            <a:spLocks noGrp="1"/>
          </p:cNvSpPr>
          <p:nvPr/>
        </p:nvSpPr>
        <p:spPr>
          <a:xfrm>
            <a:off x="4836000" y="3458521"/>
            <a:ext cx="252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9479215-84A5-2F2C-E681-A68D1C759A20}"/>
              </a:ext>
            </a:extLst>
          </p:cNvPr>
          <p:cNvSpPr>
            <a:spLocks noGrp="1"/>
          </p:cNvSpPr>
          <p:nvPr/>
        </p:nvSpPr>
        <p:spPr>
          <a:xfrm>
            <a:off x="2418000" y="3458521"/>
            <a:ext cx="252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36CA76-DB83-E2CD-E615-21B4D3DC24D8}"/>
              </a:ext>
            </a:extLst>
          </p:cNvPr>
          <p:cNvSpPr>
            <a:spLocks noGrp="1"/>
          </p:cNvSpPr>
          <p:nvPr/>
        </p:nvSpPr>
        <p:spPr>
          <a:xfrm>
            <a:off x="10163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A4375A99-4CDC-4905-A9D4-5E65FB68033D}"/>
              </a:ext>
            </a:extLst>
          </p:cNvPr>
          <p:cNvSpPr>
            <a:spLocks noGrp="1"/>
          </p:cNvSpPr>
          <p:nvPr/>
        </p:nvSpPr>
        <p:spPr>
          <a:xfrm>
            <a:off x="10032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448FE4-363A-8586-4F4F-43648683F350}"/>
              </a:ext>
            </a:extLst>
          </p:cNvPr>
          <p:cNvSpPr>
            <a:spLocks noGrp="1"/>
          </p:cNvSpPr>
          <p:nvPr/>
        </p:nvSpPr>
        <p:spPr>
          <a:xfrm>
            <a:off x="7745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D114BD35-0515-493C-A0E0-CC702BA69E2E}"/>
              </a:ext>
            </a:extLst>
          </p:cNvPr>
          <p:cNvSpPr>
            <a:spLocks noGrp="1"/>
          </p:cNvSpPr>
          <p:nvPr/>
        </p:nvSpPr>
        <p:spPr>
          <a:xfrm>
            <a:off x="7614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96F15FD-0256-1745-74AE-B4902437427A}"/>
              </a:ext>
            </a:extLst>
          </p:cNvPr>
          <p:cNvSpPr>
            <a:spLocks noGrp="1"/>
          </p:cNvSpPr>
          <p:nvPr/>
        </p:nvSpPr>
        <p:spPr>
          <a:xfrm>
            <a:off x="5327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28" name="Straight Connector 27">
            <a:extLst>
              <a:ext uri="{FF2B5EF4-FFF2-40B4-BE49-F238E27FC236}">
                <a16:creationId xmlns:a16="http://schemas.microsoft.com/office/drawing/2014/main" id="{BBD16E6A-E2B1-425A-B275-FA335967EC34}"/>
              </a:ext>
            </a:extLst>
          </p:cNvPr>
          <p:cNvSpPr>
            <a:spLocks noGrp="1"/>
          </p:cNvSpPr>
          <p:nvPr/>
        </p:nvSpPr>
        <p:spPr>
          <a:xfrm>
            <a:off x="5196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259FE4-F5A3-932A-866A-C369F9CE1EE7}"/>
              </a:ext>
            </a:extLst>
          </p:cNvPr>
          <p:cNvSpPr>
            <a:spLocks noGrp="1"/>
          </p:cNvSpPr>
          <p:nvPr/>
        </p:nvSpPr>
        <p:spPr>
          <a:xfrm>
            <a:off x="2909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5" name="Straight Connector 34">
            <a:extLst>
              <a:ext uri="{FF2B5EF4-FFF2-40B4-BE49-F238E27FC236}">
                <a16:creationId xmlns:a16="http://schemas.microsoft.com/office/drawing/2014/main" id="{A722A542-5BCB-44D3-AAEA-F7ACC636CE35}"/>
              </a:ext>
            </a:extLst>
          </p:cNvPr>
          <p:cNvSpPr>
            <a:spLocks noGrp="1"/>
          </p:cNvSpPr>
          <p:nvPr/>
        </p:nvSpPr>
        <p:spPr>
          <a:xfrm>
            <a:off x="2778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85028B0-5267-4F60-AD50-94B5DED68692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252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85D83A1-86FA-ED45-0414-F4F635170754}"/>
              </a:ext>
            </a:extLst>
          </p:cNvPr>
          <p:cNvSpPr>
            <a:spLocks noGrp="1"/>
          </p:cNvSpPr>
          <p:nvPr/>
        </p:nvSpPr>
        <p:spPr>
          <a:xfrm>
            <a:off x="491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Straight Connector 41">
            <a:extLst>
              <a:ext uri="{FF2B5EF4-FFF2-40B4-BE49-F238E27FC236}">
                <a16:creationId xmlns:a16="http://schemas.microsoft.com/office/drawing/2014/main" id="{9E958B86-A556-43B5-B311-8F2601C48DC8}"/>
              </a:ext>
            </a:extLst>
          </p:cNvPr>
          <p:cNvSpPr>
            <a:spLocks noGrp="1"/>
          </p:cNvSpPr>
          <p:nvPr/>
        </p:nvSpPr>
        <p:spPr>
          <a:xfrm>
            <a:off x="360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7" name="Text Placeholder 60">
            <a:extLst>
              <a:ext uri="{FF2B5EF4-FFF2-40B4-BE49-F238E27FC236}">
                <a16:creationId xmlns:a16="http://schemas.microsoft.com/office/drawing/2014/main" id="{8DEB7936-5376-352E-04AA-349254DF74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0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48" name="Text Placeholder 60">
            <a:extLst>
              <a:ext uri="{FF2B5EF4-FFF2-40B4-BE49-F238E27FC236}">
                <a16:creationId xmlns:a16="http://schemas.microsoft.com/office/drawing/2014/main" id="{BFD91CAD-BE03-4A58-7A1E-75F010C6C6E9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49" name="Text Placeholder 60">
            <a:extLst>
              <a:ext uri="{FF2B5EF4-FFF2-40B4-BE49-F238E27FC236}">
                <a16:creationId xmlns:a16="http://schemas.microsoft.com/office/drawing/2014/main" id="{C93D5881-CB7C-83CC-A564-E4F99A2E041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2888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0" name="Text Placeholder 60">
            <a:extLst>
              <a:ext uri="{FF2B5EF4-FFF2-40B4-BE49-F238E27FC236}">
                <a16:creationId xmlns:a16="http://schemas.microsoft.com/office/drawing/2014/main" id="{D4F0E338-C92E-9481-9A99-B00CA4073439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88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1" name="Text Placeholder 60">
            <a:extLst>
              <a:ext uri="{FF2B5EF4-FFF2-40B4-BE49-F238E27FC236}">
                <a16:creationId xmlns:a16="http://schemas.microsoft.com/office/drawing/2014/main" id="{8EE2F0A5-4FFF-E8F3-E2D5-01AE1655FD9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7724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2" name="Text Placeholder 60">
            <a:extLst>
              <a:ext uri="{FF2B5EF4-FFF2-40B4-BE49-F238E27FC236}">
                <a16:creationId xmlns:a16="http://schemas.microsoft.com/office/drawing/2014/main" id="{24A8AA6C-60A5-A922-D0A0-E0B34FD0674C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772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3" name="Text Placeholder 60">
            <a:extLst>
              <a:ext uri="{FF2B5EF4-FFF2-40B4-BE49-F238E27FC236}">
                <a16:creationId xmlns:a16="http://schemas.microsoft.com/office/drawing/2014/main" id="{55550823-7F07-5BEA-BE0E-910730F02B65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4" name="Text Placeholder 60">
            <a:extLst>
              <a:ext uri="{FF2B5EF4-FFF2-40B4-BE49-F238E27FC236}">
                <a16:creationId xmlns:a16="http://schemas.microsoft.com/office/drawing/2014/main" id="{5096CABC-F489-1393-7DD0-862D628F0754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5" name="Text Placeholder 60">
            <a:extLst>
              <a:ext uri="{FF2B5EF4-FFF2-40B4-BE49-F238E27FC236}">
                <a16:creationId xmlns:a16="http://schemas.microsoft.com/office/drawing/2014/main" id="{9634A5A3-B795-C371-5EBC-AE8CB0630AE0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0142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6" name="Text Placeholder 60">
            <a:extLst>
              <a:ext uri="{FF2B5EF4-FFF2-40B4-BE49-F238E27FC236}">
                <a16:creationId xmlns:a16="http://schemas.microsoft.com/office/drawing/2014/main" id="{677BB655-5870-0128-78F2-C4F4394B955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014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52362DB-0994-0B37-7CCB-C7E5E35D97E8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9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00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32374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10B32279-2D92-2ADA-7558-492CAEDCA3CF}"/>
              </a:ext>
            </a:extLst>
          </p:cNvPr>
          <p:cNvSpPr>
            <a:spLocks noGrp="1"/>
          </p:cNvSpPr>
          <p:nvPr/>
        </p:nvSpPr>
        <p:spPr>
          <a:xfrm>
            <a:off x="10428000" y="0"/>
            <a:ext cx="1764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21514B1-1444-B7EF-511B-4929602366EA}"/>
              </a:ext>
            </a:extLst>
          </p:cNvPr>
          <p:cNvSpPr>
            <a:spLocks noGrp="1"/>
          </p:cNvSpPr>
          <p:nvPr/>
        </p:nvSpPr>
        <p:spPr>
          <a:xfrm>
            <a:off x="8690000" y="0"/>
            <a:ext cx="176400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8B7F85-0AF8-A5AC-A6BB-F1EE50275ADB}"/>
              </a:ext>
            </a:extLst>
          </p:cNvPr>
          <p:cNvSpPr>
            <a:spLocks noGrp="1"/>
          </p:cNvSpPr>
          <p:nvPr/>
        </p:nvSpPr>
        <p:spPr>
          <a:xfrm>
            <a:off x="6952000" y="0"/>
            <a:ext cx="176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B8672B-73D7-DE30-D599-51FC8685E336}"/>
              </a:ext>
            </a:extLst>
          </p:cNvPr>
          <p:cNvSpPr>
            <a:spLocks noGrp="1"/>
          </p:cNvSpPr>
          <p:nvPr/>
        </p:nvSpPr>
        <p:spPr>
          <a:xfrm>
            <a:off x="5214000" y="0"/>
            <a:ext cx="176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73EEE4-BB24-5112-B965-5306282CA7A7}"/>
              </a:ext>
            </a:extLst>
          </p:cNvPr>
          <p:cNvSpPr>
            <a:spLocks noGrp="1"/>
          </p:cNvSpPr>
          <p:nvPr/>
        </p:nvSpPr>
        <p:spPr>
          <a:xfrm>
            <a:off x="3476000" y="0"/>
            <a:ext cx="176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DD3B368-2672-666C-2B72-32069461841F}"/>
              </a:ext>
            </a:extLst>
          </p:cNvPr>
          <p:cNvSpPr>
            <a:spLocks noGrp="1"/>
          </p:cNvSpPr>
          <p:nvPr/>
        </p:nvSpPr>
        <p:spPr>
          <a:xfrm>
            <a:off x="1738000" y="0"/>
            <a:ext cx="1764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49177AC4-98B7-C474-3266-B79FE0649C04}"/>
              </a:ext>
            </a:extLst>
          </p:cNvPr>
          <p:cNvSpPr>
            <a:spLocks noGrp="1"/>
          </p:cNvSpPr>
          <p:nvPr/>
        </p:nvSpPr>
        <p:spPr>
          <a:xfrm rot="5400000">
            <a:off x="1391000" y="2378521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A9ACD2E-B3F1-7A0F-49A0-AE6979E39574}"/>
              </a:ext>
            </a:extLst>
          </p:cNvPr>
          <p:cNvSpPr>
            <a:spLocks noGrp="1"/>
          </p:cNvSpPr>
          <p:nvPr/>
        </p:nvSpPr>
        <p:spPr>
          <a:xfrm rot="5400000">
            <a:off x="3129000" y="2378521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7C27AD34-4EE7-FF39-04D7-9CD1CB1746DA}"/>
              </a:ext>
            </a:extLst>
          </p:cNvPr>
          <p:cNvSpPr>
            <a:spLocks noGrp="1"/>
          </p:cNvSpPr>
          <p:nvPr/>
        </p:nvSpPr>
        <p:spPr>
          <a:xfrm rot="5400000">
            <a:off x="4867000" y="2378521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5FE6E7C0-8F3A-E1EB-E4B5-2E1EC76A3E28}"/>
              </a:ext>
            </a:extLst>
          </p:cNvPr>
          <p:cNvSpPr>
            <a:spLocks noGrp="1"/>
          </p:cNvSpPr>
          <p:nvPr/>
        </p:nvSpPr>
        <p:spPr>
          <a:xfrm rot="5400000">
            <a:off x="6605000" y="2378521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4083F3BA-02B6-89CE-D3C2-778FBA75C732}"/>
              </a:ext>
            </a:extLst>
          </p:cNvPr>
          <p:cNvSpPr>
            <a:spLocks noGrp="1"/>
          </p:cNvSpPr>
          <p:nvPr/>
        </p:nvSpPr>
        <p:spPr>
          <a:xfrm rot="5400000">
            <a:off x="8343000" y="2378521"/>
            <a:ext cx="720000" cy="36000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CBF408AB-856C-FE89-EDCE-A1BB41787489}"/>
              </a:ext>
            </a:extLst>
          </p:cNvPr>
          <p:cNvSpPr>
            <a:spLocks noGrp="1"/>
          </p:cNvSpPr>
          <p:nvPr/>
        </p:nvSpPr>
        <p:spPr>
          <a:xfrm rot="5400000">
            <a:off x="10081000" y="2378521"/>
            <a:ext cx="720000" cy="360000"/>
          </a:xfrm>
          <a:prstGeom prst="triangle">
            <a:avLst/>
          </a:prstGeom>
          <a:solidFill>
            <a:srgbClr val="237B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B493C9C-05BD-1545-E47F-F229B80F90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64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C98450-14EF-33AF-4854-FE2C3BD8AD5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4585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4585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4585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4585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4585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4585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D3F9C00-4BF0-E910-65B2-98F7013038B6}"/>
              </a:ext>
            </a:extLst>
          </p:cNvPr>
          <p:cNvSpPr>
            <a:spLocks noGrp="1"/>
          </p:cNvSpPr>
          <p:nvPr/>
        </p:nvSpPr>
        <p:spPr>
          <a:xfrm>
            <a:off x="7204000" y="1658521"/>
            <a:ext cx="1260000" cy="180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AE68E726-90AC-4ECC-AABA-470A86DE0CE0}"/>
              </a:ext>
            </a:extLst>
          </p:cNvPr>
          <p:cNvSpPr>
            <a:spLocks noGrp="1"/>
          </p:cNvSpPr>
          <p:nvPr/>
        </p:nvSpPr>
        <p:spPr>
          <a:xfrm>
            <a:off x="25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47DD459B-70FF-470F-9D24-BA2913215F83}"/>
              </a:ext>
            </a:extLst>
          </p:cNvPr>
          <p:cNvSpPr>
            <a:spLocks noGrp="1"/>
          </p:cNvSpPr>
          <p:nvPr/>
        </p:nvSpPr>
        <p:spPr>
          <a:xfrm>
            <a:off x="199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80CF23AC-6614-44A1-ADCA-426ACC90F473}"/>
              </a:ext>
            </a:extLst>
          </p:cNvPr>
          <p:cNvSpPr>
            <a:spLocks noGrp="1"/>
          </p:cNvSpPr>
          <p:nvPr/>
        </p:nvSpPr>
        <p:spPr>
          <a:xfrm>
            <a:off x="3728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7478C5C0-C756-4BB3-B9F7-EEF880D919D9}"/>
              </a:ext>
            </a:extLst>
          </p:cNvPr>
          <p:cNvSpPr>
            <a:spLocks noGrp="1"/>
          </p:cNvSpPr>
          <p:nvPr/>
        </p:nvSpPr>
        <p:spPr>
          <a:xfrm>
            <a:off x="5466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87953924-E6A8-4F83-935A-443B9B8C41F4}"/>
              </a:ext>
            </a:extLst>
          </p:cNvPr>
          <p:cNvSpPr>
            <a:spLocks noGrp="1"/>
          </p:cNvSpPr>
          <p:nvPr/>
        </p:nvSpPr>
        <p:spPr>
          <a:xfrm>
            <a:off x="7204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8139EA35-9700-4DA3-9289-27E34E7ECD91}"/>
              </a:ext>
            </a:extLst>
          </p:cNvPr>
          <p:cNvSpPr>
            <a:spLocks noGrp="1"/>
          </p:cNvSpPr>
          <p:nvPr/>
        </p:nvSpPr>
        <p:spPr>
          <a:xfrm>
            <a:off x="894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10F64493-614E-4D8F-90F5-0973B862DC47}"/>
              </a:ext>
            </a:extLst>
          </p:cNvPr>
          <p:cNvSpPr>
            <a:spLocks noGrp="1"/>
          </p:cNvSpPr>
          <p:nvPr/>
        </p:nvSpPr>
        <p:spPr>
          <a:xfrm>
            <a:off x="1068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pic>
        <p:nvPicPr>
          <p:cNvPr id="12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949CD2-4194-EA19-C512-7DC07E4E64FE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35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04981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62000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342000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0267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0267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7114000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7294000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5376000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5556000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3638000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3818000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900000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2080000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9F3D08F1-8F4D-4BE4-B2EB-6FDB9FB4E3EC}"/>
              </a:ext>
            </a:extLst>
          </p:cNvPr>
          <p:cNvSpPr>
            <a:spLocks noGrp="1"/>
          </p:cNvSpPr>
          <p:nvPr/>
        </p:nvSpPr>
        <p:spPr>
          <a:xfrm>
            <a:off x="25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10590000" y="1296069"/>
            <a:ext cx="1440000" cy="144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10770000" y="1476069"/>
            <a:ext cx="1080000" cy="108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8852000" y="1296069"/>
            <a:ext cx="1440000" cy="144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9032000" y="1476069"/>
            <a:ext cx="1080000" cy="108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3D0B73CD-B802-4EE1-B24D-A226CD0EEFE4}"/>
              </a:ext>
            </a:extLst>
          </p:cNvPr>
          <p:cNvSpPr>
            <a:spLocks noGrp="1"/>
          </p:cNvSpPr>
          <p:nvPr/>
        </p:nvSpPr>
        <p:spPr>
          <a:xfrm>
            <a:off x="199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A148895F-F358-4E04-8F47-8F872A572536}"/>
              </a:ext>
            </a:extLst>
          </p:cNvPr>
          <p:cNvSpPr>
            <a:spLocks noGrp="1"/>
          </p:cNvSpPr>
          <p:nvPr/>
        </p:nvSpPr>
        <p:spPr>
          <a:xfrm>
            <a:off x="3728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F8BB24D7-5C8A-44F3-A5C1-CE33B22C49B2}"/>
              </a:ext>
            </a:extLst>
          </p:cNvPr>
          <p:cNvSpPr>
            <a:spLocks noGrp="1"/>
          </p:cNvSpPr>
          <p:nvPr/>
        </p:nvSpPr>
        <p:spPr>
          <a:xfrm>
            <a:off x="7204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A7B80EC4-8E3F-4850-AA0A-CE128074450B}"/>
              </a:ext>
            </a:extLst>
          </p:cNvPr>
          <p:cNvSpPr>
            <a:spLocks noGrp="1"/>
          </p:cNvSpPr>
          <p:nvPr/>
        </p:nvSpPr>
        <p:spPr>
          <a:xfrm>
            <a:off x="894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C1CBE41F-A1EE-42A4-BED4-59A06B7F6DE5}"/>
              </a:ext>
            </a:extLst>
          </p:cNvPr>
          <p:cNvSpPr>
            <a:spLocks noGrp="1"/>
          </p:cNvSpPr>
          <p:nvPr/>
        </p:nvSpPr>
        <p:spPr>
          <a:xfrm>
            <a:off x="1068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1BECCB65-4DD7-4593-9DA1-550FC2FEC320}"/>
              </a:ext>
            </a:extLst>
          </p:cNvPr>
          <p:cNvSpPr>
            <a:spLocks noGrp="1"/>
          </p:cNvSpPr>
          <p:nvPr/>
        </p:nvSpPr>
        <p:spPr>
          <a:xfrm>
            <a:off x="5466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942FAE-70B8-72AC-1F77-0F477AA6A6D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44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68AFD6-67D4-6BAF-8B9E-B71C4E1AA4A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46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47" name="Picture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48" name="Graphic 19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F3EDA04-9A88-E277-D21E-906EB0FEE493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Slide Number Placeholder 3">
            <a:extLst>
              <a:ext uri="{FF2B5EF4-FFF2-40B4-BE49-F238E27FC236}">
                <a16:creationId xmlns:a16="http://schemas.microsoft.com/office/drawing/2014/main" id="{7382526D-CE14-90FE-C0C4-252DC6F67DC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188737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raphic 3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901667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2081667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2083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8691667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6953667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5215667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3477667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1739667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8853667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9033667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9035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7115667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7295667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7297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5377667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5557667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5559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3639667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3819667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3821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EDB3187B-1E55-4CD2-9389-E887289E50FD}"/>
              </a:ext>
            </a:extLst>
          </p:cNvPr>
          <p:cNvSpPr>
            <a:spLocks noGrp="1"/>
          </p:cNvSpPr>
          <p:nvPr/>
        </p:nvSpPr>
        <p:spPr>
          <a:xfrm>
            <a:off x="1991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831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831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556F5DC4-2465-4CFB-9EC0-C523D4064B6D}"/>
              </a:ext>
            </a:extLst>
          </p:cNvPr>
          <p:cNvSpPr>
            <a:spLocks noGrp="1"/>
          </p:cNvSpPr>
          <p:nvPr/>
        </p:nvSpPr>
        <p:spPr>
          <a:xfrm>
            <a:off x="3729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569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569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263FD456-A1D2-408B-86FB-045E4192F0C3}"/>
              </a:ext>
            </a:extLst>
          </p:cNvPr>
          <p:cNvSpPr>
            <a:spLocks noGrp="1"/>
          </p:cNvSpPr>
          <p:nvPr/>
        </p:nvSpPr>
        <p:spPr>
          <a:xfrm>
            <a:off x="5467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307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5307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E46964B2-6714-4584-A69B-5C783A404AB1}"/>
              </a:ext>
            </a:extLst>
          </p:cNvPr>
          <p:cNvSpPr>
            <a:spLocks noGrp="1"/>
          </p:cNvSpPr>
          <p:nvPr/>
        </p:nvSpPr>
        <p:spPr>
          <a:xfrm>
            <a:off x="7205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045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7045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8880AED1-3F86-4C96-BECF-C8F9EAA06BE2}"/>
              </a:ext>
            </a:extLst>
          </p:cNvPr>
          <p:cNvSpPr>
            <a:spLocks noGrp="1"/>
          </p:cNvSpPr>
          <p:nvPr/>
        </p:nvSpPr>
        <p:spPr>
          <a:xfrm>
            <a:off x="8943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8783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8783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DF3A2B-4780-781A-43C1-69DC9C405252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17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F0B73C9-4C37-B177-AFA5-2232845EFA9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19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0" name="Picture 3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1" name="Graphic 3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ACF40F-0FC2-E4B0-1369-84EF97843719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66A479CD-4376-E278-C78D-D656F10222A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807942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6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8063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8963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6516694" y="1806358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6606694" y="1896358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6696694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42076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42976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3876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4072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4972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5872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6067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6967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6516694" y="3407201"/>
            <a:ext cx="720000" cy="72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6606694" y="3497201"/>
            <a:ext cx="540000" cy="54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6696694" y="358720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6516694" y="2606779"/>
            <a:ext cx="720000" cy="72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6606694" y="2696779"/>
            <a:ext cx="540000" cy="54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6696694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4858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42862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277782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9" name="Content Placeholder 28">
            <a:extLst>
              <a:ext uri="{FF2B5EF4-FFF2-40B4-BE49-F238E27FC236}">
                <a16:creationId xmlns:a16="http://schemas.microsoft.com/office/drawing/2014/main" id="{D3827B9F-D09C-1197-B69E-7C6720ED6BA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277782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41" name="Content Placeholder 28">
            <a:extLst>
              <a:ext uri="{FF2B5EF4-FFF2-40B4-BE49-F238E27FC236}">
                <a16:creationId xmlns:a16="http://schemas.microsoft.com/office/drawing/2014/main" id="{E488F2C7-C9DD-FAC9-DA97-91D492D757F7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277782" y="348585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D81003F-5AA0-A6A3-153E-09B3EAAF51CD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2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38377AA1-83D8-90E3-AC41-C2C2ED69675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25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6" name="Picture 6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7" name="Graphic 6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931A0B6F-E3DD-A31F-B46D-31AC2A8BA708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8" name="Slide Number Placeholder 3">
            <a:extLst>
              <a:ext uri="{FF2B5EF4-FFF2-40B4-BE49-F238E27FC236}">
                <a16:creationId xmlns:a16="http://schemas.microsoft.com/office/drawing/2014/main" id="{27FFC55D-D8C7-0B3B-F616-CFDE84D032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738886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raphic 45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4634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5534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6434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1551317" y="4665142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1641317" y="4755142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1731317" y="4845142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38647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39547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0447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0643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1543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2443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2638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3538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4438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5421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3425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1429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39433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312405" y="4743792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CA1B5B-E802-6F78-389E-154FBFE50A9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88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022319C-6A45-4357-1648-79AF6A10B73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90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91" name="Picture 4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92" name="Graphic 4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5611B93-2FCD-806B-80E2-8ACA1580A337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id="{A1C1C4EA-CD0F-75FD-9DDC-B143D613183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363278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2EC904-C0AD-5499-83D6-9DE2387EB357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875428-F452-6924-CCDA-A66A5F999AEA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6B3C25A-E97B-6BD5-D8DB-08EB1F7458EC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B074D7-C8D2-CDED-23F1-7B555225BA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FA4208E3-14F1-838A-EE63-A92626D5E36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F1E1023D-C0AE-1FC9-C2E9-8738FFB8A0F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DE54DFD-CA34-2AB7-963D-67C8C9C3C95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6BBC542-3F2C-5819-9920-83485D2CBFD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8" name="Picture 4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9" name="Graphic 4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78A107B8-0B92-BF62-F77F-61BAC94D81CF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Slide Number Placeholder 3">
            <a:extLst>
              <a:ext uri="{FF2B5EF4-FFF2-40B4-BE49-F238E27FC236}">
                <a16:creationId xmlns:a16="http://schemas.microsoft.com/office/drawing/2014/main" id="{3EBF1DB4-D348-12B4-14A4-387F848112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pic>
        <p:nvPicPr>
          <p:cNvPr id="72" name="Graphic 4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22765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035A0D19-934F-E845-0147-B4231184A77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rgbClr val="04547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4EE248DA-E078-8D7E-72A9-81591B46D0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 b="1" i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AE36DF-42A2-C38B-5772-B0C27962642E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D6ABAD-D3BB-0015-E26C-22B13B582F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36AE2-CEEB-EFA3-6202-30437C58C6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29AF33-9687-1B98-1B47-D4BC740BA8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9777B1-4C43-11C1-6472-88308FC728A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5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7FC1914-C44E-5AD9-4A44-748E6E81BD55}"/>
              </a:ext>
            </a:extLst>
          </p:cNvPr>
          <p:cNvSpPr>
            <a:spLocks noGrp="1"/>
          </p:cNvSpPr>
          <p:nvPr/>
        </p:nvSpPr>
        <p:spPr>
          <a:xfrm>
            <a:off x="3033891" y="6386933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5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59" name="Picture 3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62867" y="6396281"/>
            <a:ext cx="2257958" cy="334800"/>
          </a:xfrm>
          <a:prstGeom prst="rect">
            <a:avLst/>
          </a:prstGeom>
        </p:spPr>
      </p:pic>
      <p:pic>
        <p:nvPicPr>
          <p:cNvPr id="60" name="Graphic 3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7407045" y="6386933"/>
            <a:ext cx="372875" cy="360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B9A07F3-72D2-F241-46B0-7C94B3A031D4}"/>
              </a:ext>
            </a:extLst>
          </p:cNvPr>
          <p:cNvSpPr>
            <a:spLocks noGrp="1"/>
          </p:cNvSpPr>
          <p:nvPr/>
        </p:nvSpPr>
        <p:spPr>
          <a:xfrm rot="5400000">
            <a:off x="5952152" y="-619603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Slide Number Placeholder 3">
            <a:extLst>
              <a:ext uri="{FF2B5EF4-FFF2-40B4-BE49-F238E27FC236}">
                <a16:creationId xmlns:a16="http://schemas.microsoft.com/office/drawing/2014/main" id="{8B12FF5B-3AA3-EB9C-22CB-AC4250120BF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365613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 sz="1000"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pic>
        <p:nvPicPr>
          <p:cNvPr id="63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8869" y="6298244"/>
            <a:ext cx="1383912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06238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6602999" y="1269000"/>
            <a:ext cx="6857999" cy="432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59A768B-78BC-D8BC-DD38-C3A3B9845D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720163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180F60FC-A518-D3FD-3116-409AB54858F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720163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17BFFC-6A4F-80B1-EF20-2C842AF953CC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C0BF81-0E6C-3EB5-4FF7-1C8E273CCDEB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07BF12-12F1-8513-B0BA-10686F2198C8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A68EF7-BEB2-03BF-A4B1-EA0C932E193F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CCE8938-2E57-4256-16CD-238BFE725BE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70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59B16E1-3ADA-C330-2233-051A28CBF08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7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73" name="Picture 4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74" name="Graphic 4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51" name="Slide Number Placeholder 3">
            <a:extLst>
              <a:ext uri="{FF2B5EF4-FFF2-40B4-BE49-F238E27FC236}">
                <a16:creationId xmlns:a16="http://schemas.microsoft.com/office/drawing/2014/main" id="{37DDB104-1FDA-14CE-8DC2-CA9A82B6EBB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2971944-0697-319A-904C-02CBA4C4068C}"/>
              </a:ext>
            </a:extLst>
          </p:cNvPr>
          <p:cNvSpPr>
            <a:spLocks noGrp="1"/>
          </p:cNvSpPr>
          <p:nvPr/>
        </p:nvSpPr>
        <p:spPr>
          <a:xfrm rot="5400000">
            <a:off x="9708152" y="4374152"/>
            <a:ext cx="647694" cy="4320003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E844BD1-B854-6742-56CB-CD7F38A665BD}"/>
              </a:ext>
            </a:extLst>
          </p:cNvPr>
          <p:cNvSpPr>
            <a:spLocks noGrp="1"/>
          </p:cNvSpPr>
          <p:nvPr/>
        </p:nvSpPr>
        <p:spPr>
          <a:xfrm rot="5400000">
            <a:off x="3612152" y="2598154"/>
            <a:ext cx="647694" cy="7871997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040034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9" name="Graphic 43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490" b="20520"/>
          <a:stretch>
            <a:fillRect/>
          </a:stretch>
        </p:blipFill>
        <p:spPr>
          <a:xfrm>
            <a:off x="6961773" y="2068130"/>
            <a:ext cx="5230225" cy="478986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Text Placeholder 19">
            <a:extLst>
              <a:ext uri="{FF2B5EF4-FFF2-40B4-BE49-F238E27FC236}">
                <a16:creationId xmlns:a16="http://schemas.microsoft.com/office/drawing/2014/main" id="{21239798-838D-BA3B-1700-F108BCD27A9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EFE38764-3DCD-D0C1-EA32-539E869EB762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40A674-240B-784B-F55A-9D6A4E09F5F3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574C2A-431F-C03D-D4F2-CC17DDE5E7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990B55-8D12-357F-417B-CD094114344F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A65BCB-45BE-B48F-EFFF-25B0D8C74BD1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96B639D-D9AA-99ED-5532-DE0C9CCE07C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1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EB022DF-5739-1166-A494-FA6992C681F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4" name="Picture 3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5" name="Graphic 3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0" name="Slide Number Placeholder 3">
            <a:extLst>
              <a:ext uri="{FF2B5EF4-FFF2-40B4-BE49-F238E27FC236}">
                <a16:creationId xmlns:a16="http://schemas.microsoft.com/office/drawing/2014/main" id="{9D1093EA-A1B6-5F41-A302-AD985558EFB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46D0148-10C1-CED2-F7D7-52C1ACE3B9C7}"/>
              </a:ext>
            </a:extLst>
          </p:cNvPr>
          <p:cNvSpPr>
            <a:spLocks noGrp="1"/>
          </p:cNvSpPr>
          <p:nvPr/>
        </p:nvSpPr>
        <p:spPr>
          <a:xfrm rot="5400000">
            <a:off x="8661498" y="3327500"/>
            <a:ext cx="647694" cy="6413308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4A27C88-21CA-104C-A4E8-E4B23B7966C1}"/>
              </a:ext>
            </a:extLst>
          </p:cNvPr>
          <p:cNvSpPr>
            <a:spLocks noGrp="1"/>
          </p:cNvSpPr>
          <p:nvPr/>
        </p:nvSpPr>
        <p:spPr>
          <a:xfrm rot="5400000">
            <a:off x="2565499" y="3644807"/>
            <a:ext cx="647694" cy="577869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382432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9BD5BDC-4C76-3CBD-241D-E9C0603A6CA5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0577C9-559C-CD3A-F76A-A896EA521E5F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71CD3A8-7469-0516-7481-E7E9EBEC9EB5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0E73063-03BD-FD1A-2D49-BFF25E278D59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7F6C577A-6736-7029-5D61-B78D0ADD862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12B9D412-1493-3363-F6C2-276FC8D893CF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111380992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23552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4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609BC4CF-0D8E-490F-81B6-DD70702C6D12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42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3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56466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44D76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B3CC512C-BF1B-462B-B16D-031773DE65B5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0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79493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A8BC4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791FB335-582C-4394-B918-26792E3334C9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45186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AB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69F12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9AD13777-816A-4604-B3EE-DCC7BA2862E4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49336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D96418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D964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B69AFBC3-AC16-48DC-B957-43B109082847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03620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CF0C752B-0066-4CB2-B0CC-D9F44A9E3F56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13983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2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5484B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A062971E-9293-46C1-A19F-0C67091B1D2F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7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64567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55D75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55D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72C67781-3213-4B98-831A-7A71D8F80AAE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6550B6-2F28-38AA-064E-9CB46EF946D3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337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2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3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05906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671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9F38CE-EA2E-6822-2A18-8E3D5CD0647D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6719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8FBD6B00-699D-494F-B063-127461D06361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0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4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03298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8A2D0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8A2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510FD80A-A4D2-4EA9-BAF1-603E18A48B35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01191B-7AA6-2D5D-670D-5009BECB536B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1C97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54206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8B24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8B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48BA8880-3BA6-4A67-8CEF-CEAC273978EE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41959D1-CDA1-92BE-0A12-5F72AE192674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4313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E18346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E18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7B237C7B-6D0D-4A69-BE3A-BFB6B006A576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DC67FB-2BD3-A773-94A7-A307D39C1A4A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50325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98184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981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97481434-7598-4F1F-830D-CA5F1CB814E9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828C9230-6253-1E8F-100E-9229DBD9DF8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C3A37B-9ECE-8E75-BEDB-651ED7B314B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190398-C058-5E9E-F896-73496B7ECD57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18821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46D6F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46D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21ABBCCF-A877-4B41-A695-011F01D3C1A3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1393FD-D949-7B8B-BAB6-938BA2152F2F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26779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3BFD3C-4D31-07C8-9A7B-8A49977BC089}"/>
              </a:ext>
            </a:extLst>
          </p:cNvPr>
          <p:cNvSpPr>
            <a:spLocks noGrp="1"/>
          </p:cNvSpPr>
          <p:nvPr/>
        </p:nvSpPr>
        <p:spPr>
          <a:xfrm>
            <a:off x="2089479" y="3498633"/>
            <a:ext cx="97313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 i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pic>
        <p:nvPicPr>
          <p:cNvPr id="28" name="Graphic 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647" y="1351343"/>
            <a:ext cx="6203471" cy="1894878"/>
          </a:xfrm>
          <a:prstGeom prst="rect">
            <a:avLst/>
          </a:prstGeom>
        </p:spPr>
      </p:pic>
      <p:pic>
        <p:nvPicPr>
          <p:cNvPr id="29" name="Graphic 6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2590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CD6D4-48AA-BF14-593C-EB2EB5B92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DF97-B5F6-A04D-3D4A-9CA912CF9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440CA-5FEF-D752-7C6B-A730D2D7FA7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6C7D4-E014-0051-6DE6-7A836CFC6BD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D5A3E-9384-D8A4-2398-30E0C5CB489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E843B-F9A4-1168-1F76-1C80E87A7E0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760157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2BD3D-16D7-86FE-3998-3E63FC4FB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D7CC4-9625-B499-D325-A896E74D9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7FC4A-3EDF-E95A-D1C9-245EE8AA5155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43B329-46E6-453C-CA10-C00D0B2675A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0560F-A8B6-B9FF-1F44-F3720C8C11D9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568BF4-604A-5818-981C-85A083FDAA4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A7D9CD-5001-9B86-93B8-712FB335386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3AE98E-2812-D342-EDDC-2DBA2ECAE1C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484870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CFE5C-F16F-E3AE-0AF1-3A8502CF9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E973FC-9264-4230-08E1-A93BA9A72F2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DCB5C-4480-486F-5AAE-126EB51E8C3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0D6E2-E2FE-2E31-B068-746017F61A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355057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6BADB-FB85-D7A4-1F87-948A2B398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43E69-E844-815E-D831-663C8EDE4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DCD7E-7D4C-504E-2DDC-9FBAFC58F40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E2943-8971-BF7A-EA48-CEEEE42D103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8E875-053C-C699-66BA-BAB6B670623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58D43-2FE2-F281-3BD0-8426C7D9A78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477910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4DAF-1645-CE71-5235-FC020DFA3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582C6D-D85D-B736-1E32-3C87EBDFDF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5CD7A-3D70-CC12-D96D-C933FB49233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F65FE-C0D8-AD92-16A4-B6D481E7FD9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2F96F-4C4C-4820-C24D-7874F68308C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88ABBC-A2DA-CA30-A4EE-5FC85158E8F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106057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144A-41E2-7C99-00F7-68E484C2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A80D45-756A-7F0E-4B74-878C803E2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5D019-E897-0367-91D7-CDB8F37CDF8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70374-46E7-AA59-17C3-A6A8D144063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B9B91-1B57-62CC-0723-E610CB867C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818448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B3522D-AF6F-8BB8-895C-F29AD1C10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568073-6B9C-72C6-4730-22F4B700B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4BD66-76FE-9221-F9B7-58433CC44AC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63F3E-BC78-1F92-EB25-351AEDDBE40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B09D8-C2D6-F972-FED7-64ED1598A8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6756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26" Type="http://schemas.openxmlformats.org/officeDocument/2006/relationships/slideLayout" Target="../slideLayouts/slideLayout61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34" Type="http://schemas.openxmlformats.org/officeDocument/2006/relationships/slideLayout" Target="../slideLayouts/slideLayout69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60.xml"/><Relationship Id="rId33" Type="http://schemas.openxmlformats.org/officeDocument/2006/relationships/slideLayout" Target="../slideLayouts/slideLayout68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64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59.xml"/><Relationship Id="rId32" Type="http://schemas.openxmlformats.org/officeDocument/2006/relationships/slideLayout" Target="../slideLayouts/slideLayout67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28" Type="http://schemas.openxmlformats.org/officeDocument/2006/relationships/slideLayout" Target="../slideLayouts/slideLayout63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31" Type="http://schemas.openxmlformats.org/officeDocument/2006/relationships/slideLayout" Target="../slideLayouts/slideLayout66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Relationship Id="rId27" Type="http://schemas.openxmlformats.org/officeDocument/2006/relationships/slideLayout" Target="../slideLayouts/slideLayout62.xml"/><Relationship Id="rId30" Type="http://schemas.openxmlformats.org/officeDocument/2006/relationships/slideLayout" Target="../slideLayouts/slideLayout65.xml"/><Relationship Id="rId35" Type="http://schemas.openxmlformats.org/officeDocument/2006/relationships/slideLayout" Target="../slideLayouts/slideLayout7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slideLayout" Target="../slideLayouts/slideLayout88.xml"/><Relationship Id="rId26" Type="http://schemas.openxmlformats.org/officeDocument/2006/relationships/slideLayout" Target="../slideLayouts/slideLayout96.xml"/><Relationship Id="rId3" Type="http://schemas.openxmlformats.org/officeDocument/2006/relationships/slideLayout" Target="../slideLayouts/slideLayout73.xml"/><Relationship Id="rId21" Type="http://schemas.openxmlformats.org/officeDocument/2006/relationships/slideLayout" Target="../slideLayouts/slideLayout91.xml"/><Relationship Id="rId34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slideLayout" Target="../slideLayouts/slideLayout87.xml"/><Relationship Id="rId25" Type="http://schemas.openxmlformats.org/officeDocument/2006/relationships/slideLayout" Target="../slideLayouts/slideLayout95.xml"/><Relationship Id="rId33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20" Type="http://schemas.openxmlformats.org/officeDocument/2006/relationships/slideLayout" Target="../slideLayouts/slideLayout90.xml"/><Relationship Id="rId29" Type="http://schemas.openxmlformats.org/officeDocument/2006/relationships/slideLayout" Target="../slideLayouts/slideLayout99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24" Type="http://schemas.openxmlformats.org/officeDocument/2006/relationships/slideLayout" Target="../slideLayouts/slideLayout94.xml"/><Relationship Id="rId32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23" Type="http://schemas.openxmlformats.org/officeDocument/2006/relationships/slideLayout" Target="../slideLayouts/slideLayout93.xml"/><Relationship Id="rId28" Type="http://schemas.openxmlformats.org/officeDocument/2006/relationships/slideLayout" Target="../slideLayouts/slideLayout98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80.xml"/><Relationship Id="rId19" Type="http://schemas.openxmlformats.org/officeDocument/2006/relationships/slideLayout" Target="../slideLayouts/slideLayout89.xml"/><Relationship Id="rId31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Relationship Id="rId22" Type="http://schemas.openxmlformats.org/officeDocument/2006/relationships/slideLayout" Target="../slideLayouts/slideLayout92.xml"/><Relationship Id="rId27" Type="http://schemas.openxmlformats.org/officeDocument/2006/relationships/slideLayout" Target="../slideLayouts/slideLayout97.xml"/><Relationship Id="rId30" Type="http://schemas.openxmlformats.org/officeDocument/2006/relationships/slideLayout" Target="../slideLayouts/slideLayout100.xml"/><Relationship Id="rId35" Type="http://schemas.openxmlformats.org/officeDocument/2006/relationships/slideLayout" Target="../slideLayouts/slideLayout10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26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34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5" Type="http://schemas.openxmlformats.org/officeDocument/2006/relationships/slideLayout" Target="../slideLayouts/slideLayout130.xml"/><Relationship Id="rId33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29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24" Type="http://schemas.openxmlformats.org/officeDocument/2006/relationships/slideLayout" Target="../slideLayouts/slideLayout129.xml"/><Relationship Id="rId32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23" Type="http://schemas.openxmlformats.org/officeDocument/2006/relationships/slideLayout" Target="../slideLayouts/slideLayout128.xml"/><Relationship Id="rId28" Type="http://schemas.openxmlformats.org/officeDocument/2006/relationships/slideLayout" Target="../slideLayouts/slideLayout133.xml"/><Relationship Id="rId36" Type="http://schemas.openxmlformats.org/officeDocument/2006/relationships/theme" Target="../theme/theme4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31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slideLayout" Target="../slideLayouts/slideLayout127.xml"/><Relationship Id="rId27" Type="http://schemas.openxmlformats.org/officeDocument/2006/relationships/slideLayout" Target="../slideLayouts/slideLayout132.xml"/><Relationship Id="rId30" Type="http://schemas.openxmlformats.org/officeDocument/2006/relationships/slideLayout" Target="../slideLayouts/slideLayout135.xml"/><Relationship Id="rId35" Type="http://schemas.openxmlformats.org/officeDocument/2006/relationships/slideLayout" Target="../slideLayouts/slideLayout1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hf hdr="0" ftr="0" dt="0"/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</p:sldLayoutIdLst>
  <p:hf hdr="0" ftr="0" dt="0"/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2007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  <p:sldLayoutId id="2147483753" r:id="rId21"/>
    <p:sldLayoutId id="2147483754" r:id="rId22"/>
    <p:sldLayoutId id="2147483755" r:id="rId23"/>
    <p:sldLayoutId id="2147483756" r:id="rId24"/>
    <p:sldLayoutId id="2147483757" r:id="rId25"/>
    <p:sldLayoutId id="2147483758" r:id="rId26"/>
    <p:sldLayoutId id="2147483759" r:id="rId27"/>
    <p:sldLayoutId id="2147483760" r:id="rId28"/>
    <p:sldLayoutId id="2147483761" r:id="rId29"/>
    <p:sldLayoutId id="2147483762" r:id="rId30"/>
    <p:sldLayoutId id="2147483763" r:id="rId31"/>
    <p:sldLayoutId id="2147483764" r:id="rId32"/>
    <p:sldLayoutId id="2147483765" r:id="rId33"/>
    <p:sldLayoutId id="2147483766" r:id="rId34"/>
    <p:sldLayoutId id="2147483767" r:id="rId35"/>
  </p:sldLayoutIdLst>
  <p:hf hdr="0" ftr="0" dt="0"/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8213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  <p:sldLayoutId id="2147483786" r:id="rId18"/>
    <p:sldLayoutId id="2147483787" r:id="rId19"/>
    <p:sldLayoutId id="2147483788" r:id="rId20"/>
    <p:sldLayoutId id="2147483789" r:id="rId21"/>
    <p:sldLayoutId id="2147483790" r:id="rId22"/>
    <p:sldLayoutId id="2147483791" r:id="rId23"/>
    <p:sldLayoutId id="2147483792" r:id="rId24"/>
    <p:sldLayoutId id="2147483793" r:id="rId25"/>
    <p:sldLayoutId id="2147483794" r:id="rId26"/>
    <p:sldLayoutId id="2147483795" r:id="rId27"/>
    <p:sldLayoutId id="2147483796" r:id="rId28"/>
    <p:sldLayoutId id="2147483797" r:id="rId29"/>
    <p:sldLayoutId id="2147483798" r:id="rId30"/>
    <p:sldLayoutId id="2147483799" r:id="rId31"/>
    <p:sldLayoutId id="2147483800" r:id="rId32"/>
    <p:sldLayoutId id="2147483801" r:id="rId33"/>
    <p:sldLayoutId id="2147483802" r:id="rId34"/>
    <p:sldLayoutId id="2147483803" r:id="rId35"/>
  </p:sldLayoutIdLst>
  <p:hf hdr="0" ftr="0" dt="0"/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ansparency.org/en/what-is-corruption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ansparency.org/en/what-is-corruption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1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mec-anticorrupcao.pt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5.xml"/><Relationship Id="rId4" Type="http://schemas.openxmlformats.org/officeDocument/2006/relationships/hyperlink" Target="https://mec-anticorrupcao.pt/escolas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rparaacidadania.eduqa.pt/recursos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ec-anticorrupcao.pt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mec-anticorrupcao.pt/wp-content/uploads/2025/02/referencial-de-educacao-para-transparencia-e-integridade.pdf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justica.gov.pt/Estrategia-Nacional-de-Combate-a-Corrupcao-ENCC" TargetMode="External"/><Relationship Id="rId3" Type="http://schemas.openxmlformats.org/officeDocument/2006/relationships/hyperlink" Target="https://www.coe.int/" TargetMode="External"/><Relationship Id="rId7" Type="http://schemas.openxmlformats.org/officeDocument/2006/relationships/hyperlink" Target="https://cidadania.dge.mec.pt/" TargetMode="External"/><Relationship Id="rId12" Type="http://schemas.openxmlformats.org/officeDocument/2006/relationships/hyperlink" Target="https://transparencia.pt/4-o-integrity-bootcamp-no-agrupamento-de-escolas-de-almodovar/" TargetMode="External"/><Relationship Id="rId2" Type="http://schemas.openxmlformats.org/officeDocument/2006/relationships/hyperlink" Target="https://commission.europa.eu/strategy-and-policy/policies/justice-and-fundamental-rights/upholding-rule-law/rule-law/what-rule-law_pt" TargetMode="External"/><Relationship Id="rId1" Type="http://schemas.openxmlformats.org/officeDocument/2006/relationships/slideLayout" Target="../slideLayouts/slideLayout80.xml"/><Relationship Id="rId6" Type="http://schemas.openxmlformats.org/officeDocument/2006/relationships/hyperlink" Target="https://diariodarepublica.pt/dr/legislacao-consolidada/decreto-lei/2018-115645941" TargetMode="External"/><Relationship Id="rId11" Type="http://schemas.openxmlformats.org/officeDocument/2006/relationships/hyperlink" Target="https://www.transparency.org/en/cpi" TargetMode="External"/><Relationship Id="rId5" Type="http://schemas.openxmlformats.org/officeDocument/2006/relationships/hyperlink" Target="https://www.unodc.org/unodc/en/corruption/uncac.html" TargetMode="External"/><Relationship Id="rId10" Type="http://schemas.openxmlformats.org/officeDocument/2006/relationships/hyperlink" Target="https://www.coe.int/en/web/greco" TargetMode="External"/><Relationship Id="rId4" Type="http://schemas.openxmlformats.org/officeDocument/2006/relationships/hyperlink" Target="https://www.cpc.tcontas.pt/" TargetMode="External"/><Relationship Id="rId9" Type="http://schemas.openxmlformats.org/officeDocument/2006/relationships/hyperlink" Target="https://www.dge.mec.pt/estrategia-nacional-de-educacao-para-cidadania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ll4integrity.org/redescolas/" TargetMode="External"/><Relationship Id="rId13" Type="http://schemas.openxmlformats.org/officeDocument/2006/relationships/hyperlink" Target="https://grace.unodc.org/grace/en/primary-and-secondary.html" TargetMode="External"/><Relationship Id="rId3" Type="http://schemas.openxmlformats.org/officeDocument/2006/relationships/hyperlink" Target="https://www.mec-anticorrupcao.pt/escolas" TargetMode="External"/><Relationship Id="rId7" Type="http://schemas.openxmlformats.org/officeDocument/2006/relationships/hyperlink" Target="https://dge.mec.pt/sites/default/files/Curriculo/Projeto_Autonomia_e_Flexibilidade/perfil_dos_alunos.pdf" TargetMode="External"/><Relationship Id="rId12" Type="http://schemas.openxmlformats.org/officeDocument/2006/relationships/hyperlink" Target="https://escolas.unicef.pt/recursos/" TargetMode="External"/><Relationship Id="rId2" Type="http://schemas.openxmlformats.org/officeDocument/2006/relationships/hyperlink" Target="https://mec-anticorrupcao.pt/" TargetMode="External"/><Relationship Id="rId1" Type="http://schemas.openxmlformats.org/officeDocument/2006/relationships/slideLayout" Target="../slideLayouts/slideLayout80.xml"/><Relationship Id="rId6" Type="http://schemas.openxmlformats.org/officeDocument/2006/relationships/hyperlink" Target="https://anti-fraud.ec.europa.eu/index_pt" TargetMode="External"/><Relationship Id="rId11" Type="http://schemas.openxmlformats.org/officeDocument/2006/relationships/hyperlink" Target="https://www.transparency.org/en" TargetMode="External"/><Relationship Id="rId5" Type="http://schemas.openxmlformats.org/officeDocument/2006/relationships/hyperlink" Target="https://www.oecd.org/corruption-integrity/" TargetMode="External"/><Relationship Id="rId10" Type="http://schemas.openxmlformats.org/officeDocument/2006/relationships/hyperlink" Target="https://transparencia.pt/" TargetMode="External"/><Relationship Id="rId4" Type="http://schemas.openxmlformats.org/officeDocument/2006/relationships/hyperlink" Target="https://www.ministeriopublico.pt/perguntas-frequentes/corrupcao-e-fraude" TargetMode="External"/><Relationship Id="rId9" Type="http://schemas.openxmlformats.org/officeDocument/2006/relationships/hyperlink" Target="https://mec-anticorrupcao.pt/wp-content/uploads/2025/02/referencial-de-educacao-para-transparencia-e-integridade.pdf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XMzlEwXhku0" TargetMode="External"/><Relationship Id="rId13" Type="http://schemas.openxmlformats.org/officeDocument/2006/relationships/hyperlink" Target="https://www.youtube.com/watch?v=JkeOJx1on0A" TargetMode="External"/><Relationship Id="rId3" Type="http://schemas.openxmlformats.org/officeDocument/2006/relationships/hyperlink" Target="https://www.youtube.com/watch?v=g1OsoJIra8Q" TargetMode="External"/><Relationship Id="rId7" Type="http://schemas.openxmlformats.org/officeDocument/2006/relationships/hyperlink" Target="https://www.youtube.com/watch?v=SfgWVPxJBe0" TargetMode="External"/><Relationship Id="rId12" Type="http://schemas.openxmlformats.org/officeDocument/2006/relationships/hyperlink" Target="https://www.youtube.com/watch?v=OaN6BYzwCZ0" TargetMode="External"/><Relationship Id="rId2" Type="http://schemas.openxmlformats.org/officeDocument/2006/relationships/hyperlink" Target="https://www.youtube.com/watch?v=vx2773eSbec" TargetMode="External"/><Relationship Id="rId1" Type="http://schemas.openxmlformats.org/officeDocument/2006/relationships/slideLayout" Target="../slideLayouts/slideLayout80.xml"/><Relationship Id="rId6" Type="http://schemas.openxmlformats.org/officeDocument/2006/relationships/hyperlink" Target="https://www.youtube.com/watch?v=HLv2xdn3LOI&amp;list=PLv8byyYoBSli7aCMkw3hL4RZvykWB2OVz&amp;index=7" TargetMode="External"/><Relationship Id="rId11" Type="http://schemas.openxmlformats.org/officeDocument/2006/relationships/hyperlink" Target="https://www.youtube.com/watch?v=XkiXXP_hycA" TargetMode="External"/><Relationship Id="rId5" Type="http://schemas.openxmlformats.org/officeDocument/2006/relationships/hyperlink" Target="https://dge.mec.pt/sites/default/files/Curriculo/Projeto_Autonomia_e_Flexibilidade/perfil_dos_alunos.pdf" TargetMode="External"/><Relationship Id="rId10" Type="http://schemas.openxmlformats.org/officeDocument/2006/relationships/hyperlink" Target="https://www.youtube.com/watch?v=iFIgqzj4v70" TargetMode="External"/><Relationship Id="rId4" Type="http://schemas.openxmlformats.org/officeDocument/2006/relationships/hyperlink" Target="https://commission.europa.eu/strategy-and-policy/policies/justice-and-fundamental-rights/upholding-rule-law/rule-law/what-rule-law_pt#quer-saber-mais-veja-a-nossa-s%C3%A9rie-de-seis-anima%C3%A7%C3%B5es" TargetMode="External"/><Relationship Id="rId9" Type="http://schemas.openxmlformats.org/officeDocument/2006/relationships/hyperlink" Target="https://www.youtube.com/watch?v=5DczRLanpmc" TargetMode="External"/><Relationship Id="rId14" Type="http://schemas.openxmlformats.org/officeDocument/2006/relationships/hyperlink" Target="https://grace.unodc.org/grace/en/primary-and-secondary.html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mec-anticorrupcao.pt/" TargetMode="External"/><Relationship Id="rId3" Type="http://schemas.openxmlformats.org/officeDocument/2006/relationships/hyperlink" Target="https://www.parlamento.pt/Legislacao/paginas/constituicaorepublicaportuguesa.aspx" TargetMode="External"/><Relationship Id="rId7" Type="http://schemas.openxmlformats.org/officeDocument/2006/relationships/hyperlink" Target="https://www.stt.lt/en/anti-corruption-education/7491" TargetMode="External"/><Relationship Id="rId12" Type="http://schemas.openxmlformats.org/officeDocument/2006/relationships/hyperlink" Target="https://www.unodc.org/e4j/" TargetMode="External"/><Relationship Id="rId2" Type="http://schemas.openxmlformats.org/officeDocument/2006/relationships/hyperlink" Target="https://www.dge.mec.pt/" TargetMode="External"/><Relationship Id="rId1" Type="http://schemas.openxmlformats.org/officeDocument/2006/relationships/slideLayout" Target="../slideLayouts/slideLayout45.xml"/><Relationship Id="rId6" Type="http://schemas.openxmlformats.org/officeDocument/2006/relationships/hyperlink" Target="https://www.dge.mec.pt/estrategia-nacional-de-educacao-para-cidadania" TargetMode="External"/><Relationship Id="rId11" Type="http://schemas.openxmlformats.org/officeDocument/2006/relationships/hyperlink" Target="https://www.transparency.org/en/what-is-corruption" TargetMode="External"/><Relationship Id="rId5" Type="http://schemas.openxmlformats.org/officeDocument/2006/relationships/hyperlink" Target="https://diariodarepublica.pt/dr/detalhe/decreto-lei/109-e-2021-175659840" TargetMode="External"/><Relationship Id="rId10" Type="http://schemas.openxmlformats.org/officeDocument/2006/relationships/hyperlink" Target="https://mec-anticorrupcao.pt/wp-content/uploads/2025/02/referencial-de-educacao-para-transparencia-e-integridade.pdf" TargetMode="External"/><Relationship Id="rId4" Type="http://schemas.openxmlformats.org/officeDocument/2006/relationships/hyperlink" Target="https://www.unodc.org/unodc/en/treaties/CAC/" TargetMode="External"/><Relationship Id="rId9" Type="http://schemas.openxmlformats.org/officeDocument/2006/relationships/hyperlink" Target="https://www.oecd.org/en/publications/education-for-public-integrity_133291ea-en.html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rparaacidadania.eduqa.pt/recursos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ec-anticorrupcao.p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E90A57-305E-4FE1-99D9-B7F5CF9C856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48747" y="4117305"/>
            <a:ext cx="6616700" cy="657933"/>
          </a:xfrm>
        </p:spPr>
        <p:txBody>
          <a:bodyPr lIns="91440" tIns="45720" rIns="91440" bIns="45720" anchor="t"/>
          <a:lstStyle/>
          <a:p>
            <a:r>
              <a:rPr lang="pt-PT" dirty="0"/>
              <a:t>Dias</a:t>
            </a:r>
            <a:r>
              <a:rPr dirty="0"/>
              <a:t> da </a:t>
            </a:r>
            <a:r>
              <a:rPr dirty="0" err="1"/>
              <a:t>Integridade</a:t>
            </a:r>
            <a:r>
              <a:rPr dirty="0"/>
              <a:t> e Anticorrupção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C215DF-806E-4653-907B-2A45213EF01C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t>3.º ciclo · 13–15 anos</a:t>
            </a:r>
          </a:p>
        </p:txBody>
      </p:sp>
    </p:spTree>
    <p:extLst>
      <p:ext uri="{BB962C8B-B14F-4D97-AF65-F5344CB8AC3E}">
        <p14:creationId xmlns:p14="http://schemas.microsoft.com/office/powerpoint/2010/main" val="818746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488E0C-93F8-4413-BC02-276AAA24AB22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/>
          </a:bodyPr>
          <a:lstStyle/>
          <a:p>
            <a:r>
              <a:rPr lang="pt-PT">
                <a:solidFill>
                  <a:schemeClr val="bg2"/>
                </a:solidFill>
              </a:rPr>
              <a:t>Enquadramento - </a:t>
            </a:r>
            <a:r>
              <a:rPr err="1">
                <a:solidFill>
                  <a:schemeClr val="bg2"/>
                </a:solidFill>
              </a:rPr>
              <a:t>Aprendizagens</a:t>
            </a:r>
            <a:r>
              <a:rPr>
                <a:solidFill>
                  <a:schemeClr val="bg2"/>
                </a:solidFill>
              </a:rPr>
              <a:t> </a:t>
            </a:r>
            <a:r>
              <a:rPr err="1">
                <a:solidFill>
                  <a:schemeClr val="bg2"/>
                </a:solidFill>
              </a:rPr>
              <a:t>Essenciais</a:t>
            </a:r>
            <a:endParaRPr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BE853-0A2E-4AE9-9F13-1713731BF5B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Integridade e anticorrupção em Cidadania e Desenvolvimento</a:t>
            </a:r>
          </a:p>
        </p:txBody>
      </p:sp>
      <p:graphicFrame>
        <p:nvGraphicFramePr>
          <p:cNvPr id="4" name="Table 11">
            <a:extLst>
              <a:ext uri="{FF2B5EF4-FFF2-40B4-BE49-F238E27FC236}">
                <a16:creationId xmlns:a16="http://schemas.microsoft.com/office/drawing/2014/main" id="{58562EDE-610E-3F91-9708-9499E535CE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705030"/>
              </p:ext>
            </p:extLst>
          </p:nvPr>
        </p:nvGraphicFramePr>
        <p:xfrm>
          <a:off x="495300" y="1852785"/>
          <a:ext cx="11201400" cy="4355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49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6149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Ciclo</a:t>
                      </a:r>
                    </a:p>
                  </a:txBody>
                  <a:tcPr marL="54864" marR="54864" marT="9144" marB="9144" anchor="ctr">
                    <a:solidFill>
                      <a:srgbClr val="0E284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Aprendizagem essencial</a:t>
                      </a:r>
                    </a:p>
                  </a:txBody>
                  <a:tcPr marL="54864" marR="54864" marT="9144" marB="9144" anchor="ctr">
                    <a:solidFill>
                      <a:srgbClr val="0E28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335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1.º </a:t>
                      </a:r>
                      <a:r>
                        <a:rPr sz="1100" b="1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ciclo</a:t>
                      </a:r>
                      <a:endParaRPr sz="1100" b="1">
                        <a:solidFill>
                          <a:schemeClr val="bg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54864" marR="54864" marT="9144" marB="9144" anchor="ctr"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Identificar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comportamentos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integridade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corrupção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Reconhecer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situações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justiça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injustiça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Rejeitar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discriminação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quaisquer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crianças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ou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outras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pessoas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Perceber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necessidade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regras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ação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individual 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coletiva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do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seu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cumprimento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 anchor="ctr"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5335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2.º </a:t>
                      </a:r>
                      <a:r>
                        <a:rPr sz="1100" b="1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ciclo</a:t>
                      </a:r>
                      <a:endParaRPr sz="1100" b="1">
                        <a:solidFill>
                          <a:schemeClr val="bg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54864" marR="54864" marT="9144" marB="9144"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-180975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Compreender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natureza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incidência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extensão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fenómeno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corrupção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em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sociedade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 marL="180975" indent="-180975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Agir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em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conformidade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com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princípios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valores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fundamentais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Direitos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Humanos, tais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como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dignidade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pessoa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humana,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igualdade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liberdade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responsabilidade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 marL="180975" indent="-180975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Valorizar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democracia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paz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como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condições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indispensáveis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à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salvaguarda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Direitos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Humanos.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5335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>
                          <a:solidFill>
                            <a:schemeClr val="tx1"/>
                          </a:solidFill>
                          <a:latin typeface="Calibri"/>
                        </a:rPr>
                        <a:t>3.º </a:t>
                      </a:r>
                      <a:r>
                        <a:rPr sz="1100" b="1" err="1">
                          <a:solidFill>
                            <a:schemeClr val="tx1"/>
                          </a:solidFill>
                          <a:latin typeface="Calibri"/>
                        </a:rPr>
                        <a:t>ciclo</a:t>
                      </a:r>
                      <a:endParaRPr sz="1100" b="1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4864" marR="54864" marT="9144" marB="9144"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Valorizar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o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papel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do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aluno-cidadão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no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desenvolvimento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ações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iniciativas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que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promovam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os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princípios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éticos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da boa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governança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na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escola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na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família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na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comunidade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Compreender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as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causas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os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múltiplos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efeitos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corrupção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nos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direitos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bem-estar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das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pessoas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nas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organizações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e no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funcionamento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desenvolvimento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das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sociedades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Refletir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sobre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importância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participação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ativa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dos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cidadãos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nomeadamente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os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mais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jovens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, no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exercício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chemeClr val="tx1"/>
                          </a:solidFill>
                          <a:latin typeface="Calibri"/>
                        </a:rPr>
                        <a:t>democracia</a:t>
                      </a:r>
                      <a:r>
                        <a:rPr sz="1100" b="0">
                          <a:solidFill>
                            <a:schemeClr val="tx1"/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5335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Secundário</a:t>
                      </a:r>
                      <a:endParaRPr sz="1100" b="1">
                        <a:solidFill>
                          <a:schemeClr val="bg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54864" marR="54864" marT="9144" marB="9144"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-180975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Salientar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importância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valores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constitucionais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dos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princípios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éticos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integridade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para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uma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governança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democrática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 marL="180975" indent="-180975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Refletir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criticamente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sobre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o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papel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cidadãos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do Estado e das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organizações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sociedade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civil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prevenção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combate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à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corrupção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 marL="180975" indent="-180975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Refletir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criticamente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sobre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desafios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atuais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democracia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entre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quais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pobreza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exclusão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social, o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discurso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ódio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corrupção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e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desigualdade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género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entre outros.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Propor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iniciativas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que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no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âmbito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ação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 Estado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ou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sociedade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civil,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promovam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igualdade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a </a:t>
                      </a:r>
                      <a:r>
                        <a:rPr sz="1100" b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justiça</a:t>
                      </a:r>
                      <a:r>
                        <a:rPr sz="1100" b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social.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1DBCA324-3D3E-FEE9-46C8-D876D06A586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600843AA-E7A2-4C2E-B261-A86E2624693D}"/>
              </a:ext>
            </a:extLst>
          </p:cNvPr>
          <p:cNvSpPr/>
          <p:nvPr/>
        </p:nvSpPr>
        <p:spPr>
          <a:xfrm>
            <a:off x="8772525" y="232913"/>
            <a:ext cx="2657475" cy="1073093"/>
          </a:xfrm>
          <a:prstGeom prst="roundRect">
            <a:avLst/>
          </a:prstGeom>
          <a:solidFill>
            <a:schemeClr val="bg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8632C68A-28D3-9033-06DB-F048596BA57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3</a:t>
            </a:fld>
            <a:endParaRPr lang="pt-PT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A24E305-807C-0839-73BF-E46A3E96A724}"/>
              </a:ext>
            </a:extLst>
          </p:cNvPr>
          <p:cNvSpPr txBox="1"/>
          <p:nvPr/>
        </p:nvSpPr>
        <p:spPr>
          <a:xfrm>
            <a:off x="691551" y="1244323"/>
            <a:ext cx="10177732" cy="48320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PT" sz="1100" b="1" dirty="0"/>
              <a:t>1. Apresentação e objetivos:</a:t>
            </a:r>
            <a:br>
              <a:rPr lang="pt-PT" sz="1100" dirty="0"/>
            </a:br>
            <a:r>
              <a:rPr lang="pt-PT" sz="1100" dirty="0"/>
              <a:t>Apresentar o tema da sessão, criar um ambiente de participação e explicar o que os alunos irão aprender: compreender os conceitos de ética, integridade, transparência e corrupção, analisar os seus efeitos e valorizar a participação cidadã.</a:t>
            </a:r>
          </a:p>
          <a:p>
            <a:r>
              <a:rPr lang="pt-PT" sz="1100" b="1" dirty="0"/>
              <a:t>2. Pensar antes de decidir:</a:t>
            </a:r>
            <a:br>
              <a:rPr lang="pt-PT" sz="1100" dirty="0"/>
            </a:br>
            <a:r>
              <a:rPr lang="pt-PT" sz="1100" dirty="0"/>
              <a:t>Explorar uma forma prática de analisar decisões, considerando os direitos e deveres em causa, quem é afetado, que regras se aplicam, o bem comum e a possibilidade de justificar a escolha.</a:t>
            </a:r>
            <a:endParaRPr lang="pt-PT" sz="1100" dirty="0">
              <a:ea typeface="Calibri"/>
              <a:cs typeface="Calibri"/>
            </a:endParaRPr>
          </a:p>
          <a:p>
            <a:r>
              <a:rPr lang="pt-PT" sz="1100" b="1" dirty="0"/>
              <a:t>3. Dilemas éticos e tomada de decisão:</a:t>
            </a:r>
            <a:br>
              <a:rPr lang="pt-PT" sz="1100" dirty="0"/>
            </a:br>
            <a:r>
              <a:rPr lang="pt-PT" sz="1100" dirty="0">
                <a:ea typeface="+mn-lt"/>
                <a:cs typeface="+mn-lt"/>
              </a:rPr>
              <a:t>Partir de situações próximas da realidade dos alunos para promover a discussão, a argumentação e a análise das diferentes possibilidades e respetivas consequências.</a:t>
            </a:r>
          </a:p>
          <a:p>
            <a:r>
              <a:rPr lang="pt-PT" sz="1100" b="1" dirty="0"/>
              <a:t>4. Conceitos-chave:</a:t>
            </a:r>
            <a:br>
              <a:rPr lang="pt-PT" sz="1100" dirty="0"/>
            </a:br>
            <a:r>
              <a:rPr lang="pt-PT" sz="1100" dirty="0"/>
              <a:t>A partir das situações apresentadas, ajudar os alunos a distinguir os conceitos de ética, integridade, transparência e corrupção e a compreender a relação entre estes conceitos e o exercício responsável do poder.</a:t>
            </a:r>
            <a:endParaRPr lang="pt-PT" sz="1100" dirty="0">
              <a:ea typeface="Calibri"/>
              <a:cs typeface="Calibri"/>
            </a:endParaRPr>
          </a:p>
          <a:p>
            <a:r>
              <a:rPr lang="pt-PT" sz="1100" b="1" dirty="0"/>
              <a:t>5. Corrupção: compreender e distinguir:</a:t>
            </a:r>
            <a:br>
              <a:rPr lang="pt-PT" sz="1100" dirty="0"/>
            </a:br>
            <a:r>
              <a:rPr lang="pt-PT" sz="1100" dirty="0">
                <a:ea typeface="+mn-lt"/>
                <a:cs typeface="+mn-lt"/>
              </a:rPr>
              <a:t>Aprofundar o conceito de corrupção e os elementos que permitem identificá-la — poder confiado, abuso, vantagem indevida, transação e consequências —, diferenciando-a de erro, falta ética, ilegalidade, crime, irregularidade e conflito de interesses.</a:t>
            </a:r>
          </a:p>
          <a:p>
            <a:r>
              <a:rPr lang="pt-PT" sz="1100" b="1" dirty="0"/>
              <a:t>6. Democracia, Estado de direito e boa governança:</a:t>
            </a:r>
            <a:br>
              <a:rPr lang="pt-PT" sz="1100" dirty="0"/>
            </a:br>
            <a:r>
              <a:rPr lang="pt-PT" sz="1100" dirty="0"/>
              <a:t>Explorar a importância de regras iguais, imparcialidade, transparência, prestação de contas e controlo do poder para a confiança nas instituições e para o funcionamento da democracia.</a:t>
            </a:r>
            <a:endParaRPr lang="pt-PT" sz="1100" dirty="0">
              <a:ea typeface="Calibri"/>
              <a:cs typeface="Calibri"/>
            </a:endParaRPr>
          </a:p>
          <a:p>
            <a:r>
              <a:rPr lang="pt-PT" sz="1100" b="1" dirty="0"/>
              <a:t>7. Valores na prática:</a:t>
            </a:r>
            <a:br>
              <a:rPr lang="pt-PT" sz="1100" dirty="0"/>
            </a:br>
            <a:r>
              <a:rPr lang="pt-PT" sz="1100" dirty="0">
                <a:ea typeface="+mn-lt"/>
                <a:cs typeface="+mn-lt"/>
              </a:rPr>
              <a:t>Relacionar os princípios de integridade com comportamentos concretos na escola e na comunidade, como a participação informada, o respeito por critérios justos, a declaração de interesses, a verificação da informação e a prestação de contas.</a:t>
            </a:r>
          </a:p>
          <a:p>
            <a:r>
              <a:rPr lang="pt-PT" sz="1100" b="1" dirty="0"/>
              <a:t>8. Desafio da turma:</a:t>
            </a:r>
            <a:br>
              <a:rPr lang="pt-PT" sz="1100" dirty="0"/>
            </a:br>
            <a:r>
              <a:rPr lang="pt-PT" sz="1100" dirty="0"/>
              <a:t>Escolher um processo, regra ou situação da escola que permita aplicar as aprendizagens e propor uma melhoria concreta, considerando critérios, participação, transparência e formas de avaliar o resultado.</a:t>
            </a:r>
            <a:endParaRPr lang="pt-PT" sz="1100" dirty="0">
              <a:ea typeface="Calibri"/>
              <a:cs typeface="Calibri"/>
            </a:endParaRPr>
          </a:p>
          <a:p>
            <a:r>
              <a:rPr lang="pt-PT" sz="1100" b="1" dirty="0"/>
              <a:t>9. Síntese da sessão:</a:t>
            </a:r>
            <a:br>
              <a:rPr lang="pt-PT" sz="1100" dirty="0"/>
            </a:br>
            <a:r>
              <a:rPr lang="pt-PT" sz="1100" dirty="0"/>
              <a:t>Retomar as principais ideias que os alunos devem </a:t>
            </a:r>
            <a:r>
              <a:rPr lang="pt-PT" sz="1100" b="1" dirty="0"/>
              <a:t>reter</a:t>
            </a:r>
            <a:r>
              <a:rPr lang="pt-PT" sz="1100" dirty="0"/>
              <a:t> e os comportamentos que devem ser capazes de </a:t>
            </a:r>
            <a:r>
              <a:rPr lang="pt-PT" sz="1100" b="1" dirty="0"/>
              <a:t>aplicar</a:t>
            </a:r>
            <a:r>
              <a:rPr lang="pt-PT" sz="1100" dirty="0"/>
              <a:t> depois da sessão: analisar antes de julgar, verificar a informação, agir com integridade, respeitar regras justas, participar de forma informada e transformar a crítica numa proposta.</a:t>
            </a:r>
            <a:endParaRPr lang="pt-PT" sz="1100" dirty="0">
              <a:ea typeface="Calibri"/>
              <a:cs typeface="Calibri"/>
            </a:endParaRPr>
          </a:p>
          <a:p>
            <a:endParaRPr lang="pt-PT" sz="1100" dirty="0"/>
          </a:p>
        </p:txBody>
      </p:sp>
      <p:sp>
        <p:nvSpPr>
          <p:cNvPr id="11" name="Marcador de Posição do Texto 10">
            <a:extLst>
              <a:ext uri="{FF2B5EF4-FFF2-40B4-BE49-F238E27FC236}">
                <a16:creationId xmlns:a16="http://schemas.microsoft.com/office/drawing/2014/main" id="{C57B2977-1FFB-2B23-FAEF-7F8018847A2D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 lIns="91440" tIns="45720" rIns="91440" bIns="45720" anchor="b">
            <a:normAutofit/>
          </a:bodyPr>
          <a:lstStyle/>
          <a:p>
            <a:r>
              <a:rPr lang="pt-PT" sz="2400">
                <a:solidFill>
                  <a:schemeClr val="bg2"/>
                </a:solidFill>
              </a:rPr>
              <a:t>Roteiro de Sessão [Informação para o palestrante]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B19AC00-F2ED-9842-07A3-BA3155BB493A}"/>
              </a:ext>
            </a:extLst>
          </p:cNvPr>
          <p:cNvSpPr txBox="1"/>
          <p:nvPr/>
        </p:nvSpPr>
        <p:spPr>
          <a:xfrm>
            <a:off x="8770067" y="228788"/>
            <a:ext cx="26574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" b="1"/>
              <a:t>Este é um recurso editável e flexível.</a:t>
            </a:r>
            <a:endParaRPr lang="pt-PT" sz="800"/>
          </a:p>
          <a:p>
            <a:pPr algn="ctr"/>
            <a:r>
              <a:rPr lang="pt-PT" sz="800"/>
              <a:t>Os diapositivos não constituem uma sequência obrigatória de exploração. Podem ser </a:t>
            </a:r>
            <a:r>
              <a:rPr lang="pt-PT" sz="800" b="1"/>
              <a:t>selecionados, reorganizados, adaptados e complementados</a:t>
            </a:r>
            <a:r>
              <a:rPr lang="pt-PT" sz="800"/>
              <a:t> em articulação com o Professor de Cidadania e Desenvolvimento e de acordo com a Estratégia de Educação para a Cidadania da Escola, os objetivos pedagógicos definidos pelos docentes, o contexto da turma e as aprendizagens a desenvolver.</a:t>
            </a:r>
          </a:p>
        </p:txBody>
      </p:sp>
    </p:spTree>
    <p:extLst>
      <p:ext uri="{BB962C8B-B14F-4D97-AF65-F5344CB8AC3E}">
        <p14:creationId xmlns:p14="http://schemas.microsoft.com/office/powerpoint/2010/main" val="348030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70EB3-09A6-2823-91F7-6AF54E36B2A0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>
                <a:solidFill>
                  <a:schemeClr val="bg2"/>
                </a:solidFill>
              </a:rPr>
              <a:t>Quatro </a:t>
            </a:r>
            <a:r>
              <a:rPr err="1">
                <a:solidFill>
                  <a:schemeClr val="bg2"/>
                </a:solidFill>
              </a:rPr>
              <a:t>palavras</a:t>
            </a:r>
            <a:r>
              <a:rPr>
                <a:solidFill>
                  <a:schemeClr val="bg2"/>
                </a:solidFill>
              </a:rPr>
              <a:t> para </a:t>
            </a:r>
            <a:r>
              <a:rPr err="1">
                <a:solidFill>
                  <a:schemeClr val="bg2"/>
                </a:solidFill>
              </a:rPr>
              <a:t>compreender</a:t>
            </a:r>
            <a:r>
              <a:rPr>
                <a:solidFill>
                  <a:schemeClr val="bg2"/>
                </a:solidFill>
              </a:rPr>
              <a:t> e </a:t>
            </a:r>
            <a:r>
              <a:rPr err="1">
                <a:solidFill>
                  <a:schemeClr val="bg2"/>
                </a:solidFill>
              </a:rPr>
              <a:t>agir</a:t>
            </a:r>
            <a:endParaRPr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E1FBD-1B3E-FEEB-4398-75EB8831E09C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</a:rPr>
              <a:t>Da escolha individual ao bem comum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417CA5-4D8F-5AA9-EEED-D98A8F3747C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202359C0-8A7A-196E-DD58-8E6569619F09}" type="slidenum">
              <a:rPr sz="1000" b="0" i="0" u="none" cap="none" spc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4</a:t>
            </a:fld>
            <a:endParaRPr sz="1000" b="0" i="0" u="none" kern="1200" cap="none" spc="0" baseline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0" name="Google Shape;486;p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74776" y="5472113"/>
            <a:ext cx="1755775" cy="417512"/>
          </a:xfrm>
          <a:prstGeom prst="rect">
            <a:avLst/>
          </a:prstGeom>
          <a:ln>
            <a:noFill/>
          </a:ln>
        </p:spPr>
      </p:pic>
      <p:sp>
        <p:nvSpPr>
          <p:cNvPr id="6" name="Google Shape;490;p22">
            <a:extLst>
              <a:ext uri="{FF2B5EF4-FFF2-40B4-BE49-F238E27FC236}">
                <a16:creationId xmlns:a16="http://schemas.microsoft.com/office/drawing/2014/main" id="{7EB3BEFD-E036-D9DD-BECD-B181E21C15EA}"/>
              </a:ext>
            </a:extLst>
          </p:cNvPr>
          <p:cNvSpPr>
            <a:spLocks noGrp="1"/>
          </p:cNvSpPr>
          <p:nvPr/>
        </p:nvSpPr>
        <p:spPr>
          <a:xfrm>
            <a:off x="1368426" y="3290888"/>
            <a:ext cx="1527175" cy="2365375"/>
          </a:xfrm>
          <a:custGeom>
            <a:avLst/>
            <a:gdLst>
              <a:gd name="T0" fmla="*/ 2147483646 w 351"/>
              <a:gd name="T1" fmla="*/ 2147483646 h 543"/>
              <a:gd name="T2" fmla="*/ 0 w 351"/>
              <a:gd name="T3" fmla="*/ 2147483646 h 543"/>
              <a:gd name="T4" fmla="*/ 2147483646 w 351"/>
              <a:gd name="T5" fmla="*/ 0 h 543"/>
              <a:gd name="T6" fmla="*/ 2147483646 w 351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/>
            <a:rect l="0" t="0" r="r" b="b"/>
            <a:pathLst>
              <a:path w="351" h="543">
                <a:moveTo>
                  <a:pt x="123" y="254"/>
                </a:moveTo>
                <a:cubicBezTo>
                  <a:pt x="108" y="362"/>
                  <a:pt x="65" y="461"/>
                  <a:pt x="0" y="543"/>
                </a:cubicBezTo>
                <a:cubicBezTo>
                  <a:pt x="207" y="449"/>
                  <a:pt x="351" y="241"/>
                  <a:pt x="351" y="0"/>
                </a:cubicBezTo>
                <a:cubicBezTo>
                  <a:pt x="351" y="132"/>
                  <a:pt x="251" y="240"/>
                  <a:pt x="123" y="25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489;p22">
            <a:extLst>
              <a:ext uri="{FF2B5EF4-FFF2-40B4-BE49-F238E27FC236}">
                <a16:creationId xmlns:a16="http://schemas.microsoft.com/office/drawing/2014/main" id="{197F539B-8761-2161-670C-97E4EAFD5F27}"/>
              </a:ext>
            </a:extLst>
          </p:cNvPr>
          <p:cNvSpPr>
            <a:spLocks noGrp="1"/>
          </p:cNvSpPr>
          <p:nvPr/>
        </p:nvSpPr>
        <p:spPr>
          <a:xfrm>
            <a:off x="668338" y="2176463"/>
            <a:ext cx="2227263" cy="22304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</a:pPr>
            <a:endParaRPr sz="18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500;p22">
            <a:extLst>
              <a:ext uri="{FF2B5EF4-FFF2-40B4-BE49-F238E27FC236}">
                <a16:creationId xmlns:a16="http://schemas.microsoft.com/office/drawing/2014/main" id="{DE0D4E49-31F5-4013-143D-39343B77E332}"/>
              </a:ext>
            </a:extLst>
          </p:cNvPr>
          <p:cNvSpPr>
            <a:spLocks noGrp="1"/>
          </p:cNvSpPr>
          <p:nvPr/>
        </p:nvSpPr>
        <p:spPr>
          <a:xfrm>
            <a:off x="1114425" y="2501594"/>
            <a:ext cx="1335088" cy="444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Montserrat"/>
              <a:buNone/>
            </a:pPr>
            <a:r>
              <a:rPr sz="2300" b="1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Ética</a:t>
            </a:r>
            <a:endParaRPr sz="1400" b="0" i="0" u="none" kern="1200" cap="none" spc="0" baseline="0" dirty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504;p22">
            <a:extLst>
              <a:ext uri="{FF2B5EF4-FFF2-40B4-BE49-F238E27FC236}">
                <a16:creationId xmlns:a16="http://schemas.microsoft.com/office/drawing/2014/main" id="{CEBEC419-588D-540C-98A1-F384FF9F5019}"/>
              </a:ext>
            </a:extLst>
          </p:cNvPr>
          <p:cNvSpPr>
            <a:spLocks noGrp="1"/>
          </p:cNvSpPr>
          <p:nvPr/>
        </p:nvSpPr>
        <p:spPr>
          <a:xfrm>
            <a:off x="904082" y="2880502"/>
            <a:ext cx="1755775" cy="9239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 </a:t>
            </a:r>
            <a:r>
              <a:rPr sz="1800"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bússola</a:t>
            </a: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: o </a:t>
            </a:r>
            <a:r>
              <a:rPr sz="1800"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certo</a:t>
            </a: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e o </a:t>
            </a:r>
            <a:r>
              <a:rPr sz="1800"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errado</a:t>
            </a: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— e </a:t>
            </a:r>
            <a:r>
              <a:rPr sz="1800"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querer</a:t>
            </a: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fazer</a:t>
            </a: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o </a:t>
            </a:r>
            <a:r>
              <a:rPr sz="1800"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certo</a:t>
            </a: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.</a:t>
            </a:r>
            <a:endParaRPr sz="1400" b="0" i="0" u="none" kern="1200" cap="none" spc="0" baseline="0" dirty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493;p22">
            <a:extLst>
              <a:ext uri="{FF2B5EF4-FFF2-40B4-BE49-F238E27FC236}">
                <a16:creationId xmlns:a16="http://schemas.microsoft.com/office/drawing/2014/main" id="{DAEA5FBD-584F-4B9C-631E-56348CB42568}"/>
              </a:ext>
            </a:extLst>
          </p:cNvPr>
          <p:cNvSpPr>
            <a:spLocks noGrp="1"/>
          </p:cNvSpPr>
          <p:nvPr/>
        </p:nvSpPr>
        <p:spPr>
          <a:xfrm>
            <a:off x="4167718" y="3290888"/>
            <a:ext cx="1522412" cy="2365375"/>
          </a:xfrm>
          <a:custGeom>
            <a:avLst/>
            <a:gdLst>
              <a:gd name="T0" fmla="*/ 2147483646 w 350"/>
              <a:gd name="T1" fmla="*/ 2147483646 h 543"/>
              <a:gd name="T2" fmla="*/ 0 w 350"/>
              <a:gd name="T3" fmla="*/ 2147483646 h 543"/>
              <a:gd name="T4" fmla="*/ 2147483646 w 350"/>
              <a:gd name="T5" fmla="*/ 0 h 543"/>
              <a:gd name="T6" fmla="*/ 2147483646 w 350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/>
            <a:rect l="0" t="0" r="r" b="b"/>
            <a:pathLst>
              <a:path w="350" h="543">
                <a:moveTo>
                  <a:pt x="122" y="254"/>
                </a:moveTo>
                <a:cubicBezTo>
                  <a:pt x="108" y="362"/>
                  <a:pt x="64" y="461"/>
                  <a:pt x="0" y="543"/>
                </a:cubicBezTo>
                <a:cubicBezTo>
                  <a:pt x="206" y="449"/>
                  <a:pt x="350" y="241"/>
                  <a:pt x="350" y="0"/>
                </a:cubicBezTo>
                <a:cubicBezTo>
                  <a:pt x="350" y="132"/>
                  <a:pt x="250" y="240"/>
                  <a:pt x="122" y="25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492;p22">
            <a:extLst>
              <a:ext uri="{FF2B5EF4-FFF2-40B4-BE49-F238E27FC236}">
                <a16:creationId xmlns:a16="http://schemas.microsoft.com/office/drawing/2014/main" id="{CF8B96FC-9D4B-8A02-954A-DB10417BF1CB}"/>
              </a:ext>
            </a:extLst>
          </p:cNvPr>
          <p:cNvSpPr>
            <a:spLocks noGrp="1"/>
          </p:cNvSpPr>
          <p:nvPr/>
        </p:nvSpPr>
        <p:spPr>
          <a:xfrm>
            <a:off x="3466043" y="2176463"/>
            <a:ext cx="2224087" cy="22304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</a:pPr>
            <a:endParaRPr sz="18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501;p22">
            <a:extLst>
              <a:ext uri="{FF2B5EF4-FFF2-40B4-BE49-F238E27FC236}">
                <a16:creationId xmlns:a16="http://schemas.microsoft.com/office/drawing/2014/main" id="{45DECACA-1B2B-6B8C-12FA-E4D4D0C06537}"/>
              </a:ext>
            </a:extLst>
          </p:cNvPr>
          <p:cNvSpPr>
            <a:spLocks noGrp="1"/>
          </p:cNvSpPr>
          <p:nvPr/>
        </p:nvSpPr>
        <p:spPr>
          <a:xfrm>
            <a:off x="3820054" y="2519773"/>
            <a:ext cx="1522411" cy="444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Arial"/>
              <a:buNone/>
            </a:pPr>
            <a:r>
              <a:rPr sz="2300" b="1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Integridade</a:t>
            </a:r>
            <a:endParaRPr sz="2400" b="0" i="0" u="none" kern="1200" cap="none" spc="0" baseline="0" dirty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Google Shape;505;p22">
            <a:extLst>
              <a:ext uri="{FF2B5EF4-FFF2-40B4-BE49-F238E27FC236}">
                <a16:creationId xmlns:a16="http://schemas.microsoft.com/office/drawing/2014/main" id="{8255390C-BF48-FB66-E87A-DF4A0E7FD918}"/>
              </a:ext>
            </a:extLst>
          </p:cNvPr>
          <p:cNvSpPr>
            <a:spLocks noGrp="1"/>
          </p:cNvSpPr>
          <p:nvPr/>
        </p:nvSpPr>
        <p:spPr>
          <a:xfrm>
            <a:off x="3700199" y="2913474"/>
            <a:ext cx="1755775" cy="9239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Fazer o </a:t>
            </a:r>
            <a:r>
              <a:rPr sz="1800"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certo</a:t>
            </a: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800"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mesmo</a:t>
            </a: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sem</a:t>
            </a: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ninguém</a:t>
            </a: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ver.</a:t>
            </a:r>
            <a:endParaRPr sz="1400" b="0" i="0" u="none" kern="1200" cap="none" spc="0" baseline="0" dirty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9" name="Google Shape;508;p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66130" y="5476875"/>
            <a:ext cx="1755775" cy="419100"/>
          </a:xfrm>
          <a:prstGeom prst="rect">
            <a:avLst/>
          </a:prstGeom>
          <a:ln>
            <a:noFill/>
          </a:ln>
        </p:spPr>
      </p:pic>
      <p:sp>
        <p:nvSpPr>
          <p:cNvPr id="17" name="Google Shape;495;p22">
            <a:extLst>
              <a:ext uri="{FF2B5EF4-FFF2-40B4-BE49-F238E27FC236}">
                <a16:creationId xmlns:a16="http://schemas.microsoft.com/office/drawing/2014/main" id="{63D17938-36E3-17F3-E462-F3DA9ED30DC5}"/>
              </a:ext>
            </a:extLst>
          </p:cNvPr>
          <p:cNvSpPr>
            <a:spLocks noGrp="1"/>
          </p:cNvSpPr>
          <p:nvPr/>
        </p:nvSpPr>
        <p:spPr>
          <a:xfrm>
            <a:off x="6257397" y="2176463"/>
            <a:ext cx="2227263" cy="22304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</a:pPr>
            <a:endParaRPr sz="18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Google Shape;496;p22">
            <a:extLst>
              <a:ext uri="{FF2B5EF4-FFF2-40B4-BE49-F238E27FC236}">
                <a16:creationId xmlns:a16="http://schemas.microsoft.com/office/drawing/2014/main" id="{DFA8B13F-F787-CDC0-D0D3-0D28BB8AC94E}"/>
              </a:ext>
            </a:extLst>
          </p:cNvPr>
          <p:cNvSpPr>
            <a:spLocks noGrp="1"/>
          </p:cNvSpPr>
          <p:nvPr/>
        </p:nvSpPr>
        <p:spPr>
          <a:xfrm>
            <a:off x="6957485" y="3290888"/>
            <a:ext cx="1527175" cy="2365375"/>
          </a:xfrm>
          <a:custGeom>
            <a:avLst/>
            <a:gdLst>
              <a:gd name="T0" fmla="*/ 2147483646 w 351"/>
              <a:gd name="T1" fmla="*/ 2147483646 h 543"/>
              <a:gd name="T2" fmla="*/ 0 w 351"/>
              <a:gd name="T3" fmla="*/ 2147483646 h 543"/>
              <a:gd name="T4" fmla="*/ 2147483646 w 351"/>
              <a:gd name="T5" fmla="*/ 0 h 543"/>
              <a:gd name="T6" fmla="*/ 2147483646 w 351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/>
            <a:rect l="0" t="0" r="r" b="b"/>
            <a:pathLst>
              <a:path w="351" h="543">
                <a:moveTo>
                  <a:pt x="123" y="254"/>
                </a:moveTo>
                <a:cubicBezTo>
                  <a:pt x="108" y="362"/>
                  <a:pt x="65" y="461"/>
                  <a:pt x="0" y="543"/>
                </a:cubicBezTo>
                <a:cubicBezTo>
                  <a:pt x="207" y="449"/>
                  <a:pt x="351" y="241"/>
                  <a:pt x="351" y="0"/>
                </a:cubicBezTo>
                <a:cubicBezTo>
                  <a:pt x="351" y="132"/>
                  <a:pt x="251" y="240"/>
                  <a:pt x="123" y="25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502;p22">
            <a:extLst>
              <a:ext uri="{FF2B5EF4-FFF2-40B4-BE49-F238E27FC236}">
                <a16:creationId xmlns:a16="http://schemas.microsoft.com/office/drawing/2014/main" id="{1F50F90E-F5CF-0B94-A7AC-C3F69B5260A0}"/>
              </a:ext>
            </a:extLst>
          </p:cNvPr>
          <p:cNvSpPr>
            <a:spLocks noGrp="1"/>
          </p:cNvSpPr>
          <p:nvPr/>
        </p:nvSpPr>
        <p:spPr>
          <a:xfrm>
            <a:off x="6534732" y="2540094"/>
            <a:ext cx="1749425" cy="444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Arial"/>
              <a:buNone/>
            </a:pPr>
            <a:r>
              <a:rPr sz="2300" b="1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Transparência</a:t>
            </a:r>
            <a:endParaRPr sz="2400" b="0" i="0" u="none" kern="1200" cap="none" spc="0" baseline="0" dirty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Google Shape;506;p22">
            <a:extLst>
              <a:ext uri="{FF2B5EF4-FFF2-40B4-BE49-F238E27FC236}">
                <a16:creationId xmlns:a16="http://schemas.microsoft.com/office/drawing/2014/main" id="{38CE0D44-D9A9-9310-BF8D-0BF1EA86FE89}"/>
              </a:ext>
            </a:extLst>
          </p:cNvPr>
          <p:cNvSpPr>
            <a:spLocks noGrp="1"/>
          </p:cNvSpPr>
          <p:nvPr/>
        </p:nvSpPr>
        <p:spPr>
          <a:xfrm>
            <a:off x="6493141" y="2904383"/>
            <a:ext cx="1755775" cy="9239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Agir </a:t>
            </a:r>
            <a:r>
              <a:rPr lang="pt-PT" sz="18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com clareza</a:t>
            </a: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: </a:t>
            </a:r>
            <a:r>
              <a:rPr sz="1800"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explicar</a:t>
            </a: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as 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decisões </a:t>
            </a: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 </a:t>
            </a:r>
            <a:r>
              <a:rPr sz="1800"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prestar</a:t>
            </a: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contas</a:t>
            </a:r>
            <a:r>
              <a:rPr sz="18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.</a:t>
            </a:r>
            <a:endParaRPr sz="1400" b="0" i="0" u="none" kern="1200" cap="none" spc="0" baseline="0" dirty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4" name="Google Shape;509;p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979710" y="5465763"/>
            <a:ext cx="1755775" cy="419100"/>
          </a:xfrm>
          <a:prstGeom prst="rect">
            <a:avLst/>
          </a:prstGeom>
          <a:ln>
            <a:noFill/>
          </a:ln>
        </p:spPr>
      </p:pic>
      <p:sp>
        <p:nvSpPr>
          <p:cNvPr id="23" name="Google Shape;498;p22">
            <a:extLst>
              <a:ext uri="{FF2B5EF4-FFF2-40B4-BE49-F238E27FC236}">
                <a16:creationId xmlns:a16="http://schemas.microsoft.com/office/drawing/2014/main" id="{C94A6BD9-30D2-19BD-C03D-62EA4A71B674}"/>
              </a:ext>
            </a:extLst>
          </p:cNvPr>
          <p:cNvSpPr>
            <a:spLocks noGrp="1"/>
          </p:cNvSpPr>
          <p:nvPr/>
        </p:nvSpPr>
        <p:spPr>
          <a:xfrm>
            <a:off x="9070976" y="2176463"/>
            <a:ext cx="2222500" cy="223043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</a:pPr>
            <a:endParaRPr sz="18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" name="Google Shape;499;p22">
            <a:extLst>
              <a:ext uri="{FF2B5EF4-FFF2-40B4-BE49-F238E27FC236}">
                <a16:creationId xmlns:a16="http://schemas.microsoft.com/office/drawing/2014/main" id="{68307D24-6426-ACC9-963B-8FEA20E9221F}"/>
              </a:ext>
            </a:extLst>
          </p:cNvPr>
          <p:cNvSpPr>
            <a:spLocks noGrp="1"/>
          </p:cNvSpPr>
          <p:nvPr/>
        </p:nvSpPr>
        <p:spPr>
          <a:xfrm>
            <a:off x="9771063" y="3290888"/>
            <a:ext cx="1522413" cy="2365375"/>
          </a:xfrm>
          <a:custGeom>
            <a:avLst/>
            <a:gdLst>
              <a:gd name="T0" fmla="*/ 2147483646 w 350"/>
              <a:gd name="T1" fmla="*/ 2147483646 h 543"/>
              <a:gd name="T2" fmla="*/ 0 w 350"/>
              <a:gd name="T3" fmla="*/ 2147483646 h 543"/>
              <a:gd name="T4" fmla="*/ 2147483646 w 350"/>
              <a:gd name="T5" fmla="*/ 0 h 543"/>
              <a:gd name="T6" fmla="*/ 2147483646 w 350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/>
            <a:rect l="0" t="0" r="r" b="b"/>
            <a:pathLst>
              <a:path w="350" h="543">
                <a:moveTo>
                  <a:pt x="122" y="254"/>
                </a:moveTo>
                <a:cubicBezTo>
                  <a:pt x="108" y="362"/>
                  <a:pt x="64" y="461"/>
                  <a:pt x="0" y="543"/>
                </a:cubicBezTo>
                <a:cubicBezTo>
                  <a:pt x="206" y="449"/>
                  <a:pt x="350" y="241"/>
                  <a:pt x="350" y="0"/>
                </a:cubicBezTo>
                <a:cubicBezTo>
                  <a:pt x="350" y="132"/>
                  <a:pt x="250" y="240"/>
                  <a:pt x="122" y="25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" name="Google Shape;503;p22">
            <a:extLst>
              <a:ext uri="{FF2B5EF4-FFF2-40B4-BE49-F238E27FC236}">
                <a16:creationId xmlns:a16="http://schemas.microsoft.com/office/drawing/2014/main" id="{236D68B5-0A88-E821-8989-A7E1023A2127}"/>
              </a:ext>
            </a:extLst>
          </p:cNvPr>
          <p:cNvSpPr>
            <a:spLocks noGrp="1"/>
          </p:cNvSpPr>
          <p:nvPr/>
        </p:nvSpPr>
        <p:spPr>
          <a:xfrm>
            <a:off x="9512301" y="2540094"/>
            <a:ext cx="1339850" cy="444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Arial"/>
              <a:buNone/>
            </a:pPr>
            <a:r>
              <a:rPr sz="2300" b="1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Corrupção</a:t>
            </a:r>
            <a:endParaRPr sz="2400" b="0" i="0" u="none" kern="1200" cap="none" spc="0" baseline="0" dirty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507;p22">
            <a:extLst>
              <a:ext uri="{FF2B5EF4-FFF2-40B4-BE49-F238E27FC236}">
                <a16:creationId xmlns:a16="http://schemas.microsoft.com/office/drawing/2014/main" id="{6CEEA584-1939-CA05-D622-71F23DAEB845}"/>
              </a:ext>
            </a:extLst>
          </p:cNvPr>
          <p:cNvSpPr>
            <a:spLocks noGrp="1"/>
          </p:cNvSpPr>
          <p:nvPr/>
        </p:nvSpPr>
        <p:spPr>
          <a:xfrm>
            <a:off x="9133614" y="2896300"/>
            <a:ext cx="2097224" cy="9239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r>
              <a:rPr sz="1600"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Abusar</a:t>
            </a:r>
            <a:r>
              <a:rPr sz="16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de um </a:t>
            </a:r>
            <a:r>
              <a:rPr sz="1600"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poder</a:t>
            </a:r>
            <a:r>
              <a:rPr sz="16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sz="16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ou responsabilidade confiados para obtenção de benefício próprio</a:t>
            </a:r>
            <a:endParaRPr sz="1200" b="0" i="0" u="none" kern="1200" cap="none" spc="0" baseline="0" dirty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9" name="Google Shape;510;p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767888" y="5492750"/>
            <a:ext cx="1755775" cy="419100"/>
          </a:xfrm>
          <a:prstGeom prst="rect">
            <a:avLst/>
          </a:prstGeom>
          <a:ln>
            <a:noFill/>
          </a:ln>
        </p:spPr>
      </p:pic>
      <p:sp>
        <p:nvSpPr>
          <p:cNvPr id="29" name="Google Shape;507;p22">
            <a:extLst>
              <a:ext uri="{FF2B5EF4-FFF2-40B4-BE49-F238E27FC236}">
                <a16:creationId xmlns:a16="http://schemas.microsoft.com/office/drawing/2014/main" id="{28BA0E9E-A8E0-B5B6-BB3C-1D8AC77D7A5C}"/>
              </a:ext>
            </a:extLst>
          </p:cNvPr>
          <p:cNvSpPr>
            <a:spLocks noGrp="1"/>
          </p:cNvSpPr>
          <p:nvPr/>
        </p:nvSpPr>
        <p:spPr>
          <a:xfrm>
            <a:off x="12377739" y="-51708"/>
            <a:ext cx="1755775" cy="9239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endParaRPr sz="14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1" name="Google Shape;507;p22">
            <a:extLst>
              <a:ext uri="{FF2B5EF4-FFF2-40B4-BE49-F238E27FC236}">
                <a16:creationId xmlns:a16="http://schemas.microsoft.com/office/drawing/2014/main" id="{D50964DA-5466-21F7-11DC-4D991979E3A6}"/>
              </a:ext>
            </a:extLst>
          </p:cNvPr>
          <p:cNvSpPr>
            <a:spLocks noGrp="1"/>
          </p:cNvSpPr>
          <p:nvPr/>
        </p:nvSpPr>
        <p:spPr>
          <a:xfrm>
            <a:off x="12377739" y="564067"/>
            <a:ext cx="1755775" cy="30397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endParaRPr sz="12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Google Shape;507;p22">
            <a:extLst>
              <a:ext uri="{FF2B5EF4-FFF2-40B4-BE49-F238E27FC236}">
                <a16:creationId xmlns:a16="http://schemas.microsoft.com/office/drawing/2014/main" id="{CFA0DA0F-DD0A-B9E2-FABB-916B03703DB9}"/>
              </a:ext>
            </a:extLst>
          </p:cNvPr>
          <p:cNvSpPr>
            <a:spLocks noGrp="1"/>
          </p:cNvSpPr>
          <p:nvPr/>
        </p:nvSpPr>
        <p:spPr>
          <a:xfrm>
            <a:off x="12377739" y="739548"/>
            <a:ext cx="1755775" cy="30397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endParaRPr sz="12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3" name="Google Shape;507;p22">
            <a:extLst>
              <a:ext uri="{FF2B5EF4-FFF2-40B4-BE49-F238E27FC236}">
                <a16:creationId xmlns:a16="http://schemas.microsoft.com/office/drawing/2014/main" id="{D2358B64-3439-EC4B-190B-C58012B905E2}"/>
              </a:ext>
            </a:extLst>
          </p:cNvPr>
          <p:cNvSpPr>
            <a:spLocks noGrp="1"/>
          </p:cNvSpPr>
          <p:nvPr/>
        </p:nvSpPr>
        <p:spPr>
          <a:xfrm>
            <a:off x="12377739" y="915029"/>
            <a:ext cx="1755775" cy="30397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endParaRPr sz="12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4" name="Google Shape;507;p22">
            <a:extLst>
              <a:ext uri="{FF2B5EF4-FFF2-40B4-BE49-F238E27FC236}">
                <a16:creationId xmlns:a16="http://schemas.microsoft.com/office/drawing/2014/main" id="{4F1EAF96-F2DD-6E4D-D1F9-942BCCF8D38D}"/>
              </a:ext>
            </a:extLst>
          </p:cNvPr>
          <p:cNvSpPr>
            <a:spLocks noGrp="1"/>
          </p:cNvSpPr>
          <p:nvPr/>
        </p:nvSpPr>
        <p:spPr>
          <a:xfrm>
            <a:off x="12377739" y="1090510"/>
            <a:ext cx="1755775" cy="30397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endParaRPr sz="12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9720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131;p15">
            <a:extLst>
              <a:ext uri="{FF2B5EF4-FFF2-40B4-BE49-F238E27FC236}">
                <a16:creationId xmlns:a16="http://schemas.microsoft.com/office/drawing/2014/main" id="{408DB1F3-A348-C957-9228-64C86B60F051}"/>
              </a:ext>
            </a:extLst>
          </p:cNvPr>
          <p:cNvSpPr>
            <a:spLocks noGrp="1"/>
          </p:cNvSpPr>
          <p:nvPr/>
        </p:nvSpPr>
        <p:spPr>
          <a:xfrm>
            <a:off x="1789856" y="5025303"/>
            <a:ext cx="2087016" cy="7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O que serve o grupo — e não apenas um interesse?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1" name="Google Shape;131;p15">
            <a:extLst>
              <a:ext uri="{FF2B5EF4-FFF2-40B4-BE49-F238E27FC236}">
                <a16:creationId xmlns:a16="http://schemas.microsoft.com/office/drawing/2014/main" id="{1BE5D2BD-BD3B-69EB-C8B6-76D3EEC0B69C}"/>
              </a:ext>
            </a:extLst>
          </p:cNvPr>
          <p:cNvSpPr>
            <a:spLocks noGrp="1"/>
          </p:cNvSpPr>
          <p:nvPr/>
        </p:nvSpPr>
        <p:spPr>
          <a:xfrm>
            <a:off x="2602607" y="3646441"/>
            <a:ext cx="2087014" cy="7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buClr>
                <a:srgbClr val="262626"/>
              </a:buClr>
              <a:buSzPts val="1200"/>
              <a:buNone/>
            </a:pP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Que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direitos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liberdades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,</a:t>
            </a:r>
            <a:r>
              <a:rPr sz="1200"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200" err="1"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igualdade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respeito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devem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ser </a:t>
            </a: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protegidos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?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8" name="Google Shape;131;p15">
            <a:extLst>
              <a:ext uri="{FF2B5EF4-FFF2-40B4-BE49-F238E27FC236}">
                <a16:creationId xmlns:a16="http://schemas.microsoft.com/office/drawing/2014/main" id="{CDA88917-5904-D1C4-31DB-85C861FD2556}"/>
              </a:ext>
            </a:extLst>
          </p:cNvPr>
          <p:cNvSpPr>
            <a:spLocks noGrp="1"/>
          </p:cNvSpPr>
          <p:nvPr/>
        </p:nvSpPr>
        <p:spPr>
          <a:xfrm>
            <a:off x="3415356" y="2267578"/>
            <a:ext cx="2087014" cy="7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Que escolha respeita os valores em causa?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3" name="Google Shape;131;p15">
            <a:extLst>
              <a:ext uri="{FF2B5EF4-FFF2-40B4-BE49-F238E27FC236}">
                <a16:creationId xmlns:a16="http://schemas.microsoft.com/office/drawing/2014/main" id="{7849BE26-1A8C-B81F-634B-0D69891F800A}"/>
              </a:ext>
            </a:extLst>
          </p:cNvPr>
          <p:cNvSpPr>
            <a:spLocks noGrp="1"/>
          </p:cNvSpPr>
          <p:nvPr/>
        </p:nvSpPr>
        <p:spPr>
          <a:xfrm>
            <a:off x="9200627" y="2267578"/>
            <a:ext cx="2095861" cy="7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Que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pessoas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ou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grupos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podem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beneficiar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ou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sofrer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?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7" name="Google Shape;131;p15">
            <a:extLst>
              <a:ext uri="{FF2B5EF4-FFF2-40B4-BE49-F238E27FC236}">
                <a16:creationId xmlns:a16="http://schemas.microsoft.com/office/drawing/2014/main" id="{0F6ADC59-389F-C516-1ED7-C5A3217BA952}"/>
              </a:ext>
            </a:extLst>
          </p:cNvPr>
          <p:cNvSpPr>
            <a:spLocks noGrp="1"/>
          </p:cNvSpPr>
          <p:nvPr/>
        </p:nvSpPr>
        <p:spPr>
          <a:xfrm>
            <a:off x="7575127" y="5025303"/>
            <a:ext cx="2095864" cy="7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Consigo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justificar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a </a:t>
            </a: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escolha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com </a:t>
            </a: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razões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200" b="0" i="0" u="none" cap="none" spc="0" err="1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claras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?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5" name="Google Shape;131;p15">
            <a:extLst>
              <a:ext uri="{FF2B5EF4-FFF2-40B4-BE49-F238E27FC236}">
                <a16:creationId xmlns:a16="http://schemas.microsoft.com/office/drawing/2014/main" id="{2C332B07-30DC-F713-D034-28A06248A5A6}"/>
              </a:ext>
            </a:extLst>
          </p:cNvPr>
          <p:cNvSpPr>
            <a:spLocks noGrp="1"/>
          </p:cNvSpPr>
          <p:nvPr/>
        </p:nvSpPr>
        <p:spPr>
          <a:xfrm>
            <a:off x="8387876" y="3646441"/>
            <a:ext cx="2095863" cy="7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Que deveres e responsabilidades se aplicam?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B914EE-B33E-D91B-1CDF-51405258D04F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 wrap="square" lIns="0" tIns="0" rIns="0" bIns="0" anchor="b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A ética ajuda-nos a decidir</a:t>
            </a:r>
            <a:endParaRPr sz="4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59D5F-3857-D232-1A61-5EE53789C2A6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>
                <a:solidFill>
                  <a:srgbClr val="2FA4A9"/>
                </a:solidFill>
                <a:latin typeface="+mj-lt"/>
                <a:ea typeface="+mj-lt"/>
                <a:cs typeface="+mj-lt"/>
              </a:rPr>
              <a:t>Pensar • </a:t>
            </a:r>
            <a:r>
              <a:rPr lang="pt-PT" b="1" i="1" err="1">
                <a:solidFill>
                  <a:srgbClr val="2FA4A9"/>
                </a:solidFill>
                <a:latin typeface="+mj-lt"/>
                <a:ea typeface="+mj-lt"/>
                <a:cs typeface="+mj-lt"/>
              </a:rPr>
              <a:t>ouvir</a:t>
            </a:r>
            <a:r>
              <a:rPr b="1" i="1">
                <a:solidFill>
                  <a:srgbClr val="2FA4A9"/>
                </a:solidFill>
                <a:latin typeface="+mj-lt"/>
                <a:ea typeface="+mj-lt"/>
                <a:cs typeface="+mj-lt"/>
              </a:rPr>
              <a:t> • </a:t>
            </a:r>
            <a:r>
              <a:rPr lang="pt-PT" b="1" i="1" err="1">
                <a:solidFill>
                  <a:srgbClr val="2FA4A9"/>
                </a:solidFill>
                <a:latin typeface="+mj-lt"/>
                <a:ea typeface="+mj-lt"/>
                <a:cs typeface="+mj-lt"/>
              </a:rPr>
              <a:t>argumentar</a:t>
            </a:r>
            <a:r>
              <a:rPr b="1" i="1">
                <a:solidFill>
                  <a:srgbClr val="2FA4A9"/>
                </a:solidFill>
                <a:latin typeface="+mj-lt"/>
                <a:ea typeface="+mj-lt"/>
                <a:cs typeface="+mj-lt"/>
              </a:rPr>
              <a:t> • </a:t>
            </a:r>
            <a:r>
              <a:rPr lang="pt-PT" b="1" i="1" err="1">
                <a:solidFill>
                  <a:srgbClr val="2FA4A9"/>
                </a:solidFill>
                <a:latin typeface="+mj-lt"/>
                <a:ea typeface="+mj-lt"/>
                <a:cs typeface="+mj-lt"/>
              </a:rPr>
              <a:t>decidir</a:t>
            </a:r>
            <a:endParaRPr sz="2800" i="1">
              <a:latin typeface="+mj-lt"/>
              <a:ea typeface="+mj-lt"/>
              <a:cs typeface="+mj-lt"/>
            </a:endParaRPr>
          </a:p>
        </p:txBody>
      </p:sp>
      <p:sp>
        <p:nvSpPr>
          <p:cNvPr id="49" name="Slide Number Placeholder 48">
            <a:extLst>
              <a:ext uri="{FF2B5EF4-FFF2-40B4-BE49-F238E27FC236}">
                <a16:creationId xmlns:a16="http://schemas.microsoft.com/office/drawing/2014/main" id="{973B450F-854D-E48C-1322-98E003513A5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wrap="square" lIns="0" tIns="0" rIns="0" bIns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pt-PT" sz="1200" b="0" i="0" u="none" cap="none" spc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5</a:t>
            </a:r>
            <a:endParaRPr sz="1800" b="0" i="0" u="none" kern="1200" cap="none" spc="0" baseline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764;p30">
            <a:extLst>
              <a:ext uri="{FF2B5EF4-FFF2-40B4-BE49-F238E27FC236}">
                <a16:creationId xmlns:a16="http://schemas.microsoft.com/office/drawing/2014/main" id="{6B1D9916-D726-017B-BF5D-4F2184439FB3}"/>
              </a:ext>
            </a:extLst>
          </p:cNvPr>
          <p:cNvSpPr>
            <a:spLocks noGrp="1"/>
          </p:cNvSpPr>
          <p:nvPr/>
        </p:nvSpPr>
        <p:spPr>
          <a:xfrm>
            <a:off x="6269036" y="2065217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6" y="0"/>
                </a:lnTo>
                <a:lnTo>
                  <a:pt x="536" y="166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765;p30">
            <a:extLst>
              <a:ext uri="{FF2B5EF4-FFF2-40B4-BE49-F238E27FC236}">
                <a16:creationId xmlns:a16="http://schemas.microsoft.com/office/drawing/2014/main" id="{1B677FC8-5234-80A1-590B-C5EF35388DE1}"/>
              </a:ext>
            </a:extLst>
          </p:cNvPr>
          <p:cNvSpPr>
            <a:spLocks noGrp="1"/>
          </p:cNvSpPr>
          <p:nvPr/>
        </p:nvSpPr>
        <p:spPr>
          <a:xfrm>
            <a:off x="6556560" y="2248790"/>
            <a:ext cx="591635" cy="661305"/>
          </a:xfrm>
          <a:custGeom>
            <a:avLst/>
            <a:gdLst>
              <a:gd name="T0" fmla="*/ 2147483646 w 535"/>
              <a:gd name="T1" fmla="*/ 2147483646 h 598"/>
              <a:gd name="T2" fmla="*/ 0 w 535"/>
              <a:gd name="T3" fmla="*/ 2147483646 h 598"/>
              <a:gd name="T4" fmla="*/ 2147483646 w 535"/>
              <a:gd name="T5" fmla="*/ 0 h 598"/>
              <a:gd name="T6" fmla="*/ 2147483646 w 535"/>
              <a:gd name="T7" fmla="*/ 2147483646 h 598"/>
              <a:gd name="T8" fmla="*/ 2147483646 w 535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5" h="598">
                <a:moveTo>
                  <a:pt x="262" y="598"/>
                </a:moveTo>
                <a:lnTo>
                  <a:pt x="0" y="432"/>
                </a:lnTo>
                <a:lnTo>
                  <a:pt x="276" y="0"/>
                </a:lnTo>
                <a:lnTo>
                  <a:pt x="535" y="167"/>
                </a:lnTo>
                <a:lnTo>
                  <a:pt x="262" y="5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766;p30">
            <a:extLst>
              <a:ext uri="{FF2B5EF4-FFF2-40B4-BE49-F238E27FC236}">
                <a16:creationId xmlns:a16="http://schemas.microsoft.com/office/drawing/2014/main" id="{C1ED1682-06FE-33F8-7048-8B9F3DED347E}"/>
              </a:ext>
            </a:extLst>
          </p:cNvPr>
          <p:cNvSpPr>
            <a:spLocks noGrp="1"/>
          </p:cNvSpPr>
          <p:nvPr/>
        </p:nvSpPr>
        <p:spPr>
          <a:xfrm>
            <a:off x="6841872" y="2433468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3" y="0"/>
                </a:lnTo>
                <a:lnTo>
                  <a:pt x="536" y="169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767;p30">
            <a:extLst>
              <a:ext uri="{FF2B5EF4-FFF2-40B4-BE49-F238E27FC236}">
                <a16:creationId xmlns:a16="http://schemas.microsoft.com/office/drawing/2014/main" id="{165522F7-6AB7-F6C5-086C-EADF04D219B2}"/>
              </a:ext>
            </a:extLst>
          </p:cNvPr>
          <p:cNvSpPr>
            <a:spLocks noGrp="1"/>
          </p:cNvSpPr>
          <p:nvPr/>
        </p:nvSpPr>
        <p:spPr>
          <a:xfrm>
            <a:off x="6633970" y="1651625"/>
            <a:ext cx="504273" cy="502061"/>
          </a:xfrm>
          <a:custGeom>
            <a:avLst/>
            <a:gdLst>
              <a:gd name="T0" fmla="*/ 2147483646 w 200"/>
              <a:gd name="T1" fmla="*/ 2147483646 h 199"/>
              <a:gd name="T2" fmla="*/ 0 w 200"/>
              <a:gd name="T3" fmla="*/ 2147483646 h 199"/>
              <a:gd name="T4" fmla="*/ 2147483646 w 200"/>
              <a:gd name="T5" fmla="*/ 2147483646 h 199"/>
              <a:gd name="T6" fmla="*/ 2147483646 w 200"/>
              <a:gd name="T7" fmla="*/ 2147483646 h 199"/>
              <a:gd name="T8" fmla="*/ 2147483646 w 200"/>
              <a:gd name="T9" fmla="*/ 2147483646 h 199"/>
              <a:gd name="T10" fmla="*/ 2147483646 w 200"/>
              <a:gd name="T11" fmla="*/ 2147483646 h 19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/>
            <a:rect l="0" t="0" r="r" b="b"/>
            <a:pathLst>
              <a:path w="200" h="199">
                <a:moveTo>
                  <a:pt x="115" y="199"/>
                </a:moveTo>
                <a:cubicBezTo>
                  <a:pt x="0" y="126"/>
                  <a:pt x="0" y="126"/>
                  <a:pt x="0" y="126"/>
                </a:cubicBezTo>
                <a:cubicBezTo>
                  <a:pt x="69" y="19"/>
                  <a:pt x="69" y="19"/>
                  <a:pt x="69" y="19"/>
                </a:cubicBezTo>
                <a:cubicBezTo>
                  <a:pt x="78" y="5"/>
                  <a:pt x="98" y="0"/>
                  <a:pt x="113" y="10"/>
                </a:cubicBezTo>
                <a:cubicBezTo>
                  <a:pt x="200" y="66"/>
                  <a:pt x="200" y="66"/>
                  <a:pt x="200" y="66"/>
                </a:cubicBezTo>
                <a:lnTo>
                  <a:pt x="115" y="199"/>
                </a:lnTo>
                <a:close/>
              </a:path>
            </a:pathLst>
          </a:custGeom>
          <a:solidFill>
            <a:srgbClr val="656669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768;p30">
            <a:extLst>
              <a:ext uri="{FF2B5EF4-FFF2-40B4-BE49-F238E27FC236}">
                <a16:creationId xmlns:a16="http://schemas.microsoft.com/office/drawing/2014/main" id="{D3ACAD10-5750-DFAF-52E1-C554F56DA26E}"/>
              </a:ext>
            </a:extLst>
          </p:cNvPr>
          <p:cNvSpPr>
            <a:spLocks noGrp="1"/>
          </p:cNvSpPr>
          <p:nvPr/>
        </p:nvSpPr>
        <p:spPr>
          <a:xfrm>
            <a:off x="6924811" y="1817504"/>
            <a:ext cx="500955" cy="519755"/>
          </a:xfrm>
          <a:custGeom>
            <a:avLst/>
            <a:gdLst>
              <a:gd name="T0" fmla="*/ 2147483646 w 453"/>
              <a:gd name="T1" fmla="*/ 2147483646 h 470"/>
              <a:gd name="T2" fmla="*/ 0 w 453"/>
              <a:gd name="T3" fmla="*/ 2147483646 h 470"/>
              <a:gd name="T4" fmla="*/ 2147483646 w 453"/>
              <a:gd name="T5" fmla="*/ 0 h 470"/>
              <a:gd name="T6" fmla="*/ 2147483646 w 453"/>
              <a:gd name="T7" fmla="*/ 2147483646 h 470"/>
              <a:gd name="T8" fmla="*/ 2147483646 w 453"/>
              <a:gd name="T9" fmla="*/ 2147483646 h 4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453" h="470">
                <a:moveTo>
                  <a:pt x="259" y="470"/>
                </a:moveTo>
                <a:lnTo>
                  <a:pt x="0" y="304"/>
                </a:lnTo>
                <a:lnTo>
                  <a:pt x="193" y="0"/>
                </a:lnTo>
                <a:lnTo>
                  <a:pt x="453" y="167"/>
                </a:lnTo>
                <a:lnTo>
                  <a:pt x="259" y="470"/>
                </a:lnTo>
                <a:close/>
              </a:path>
            </a:pathLst>
          </a:custGeom>
          <a:solidFill>
            <a:srgbClr val="464647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769;p30">
            <a:extLst>
              <a:ext uri="{FF2B5EF4-FFF2-40B4-BE49-F238E27FC236}">
                <a16:creationId xmlns:a16="http://schemas.microsoft.com/office/drawing/2014/main" id="{13EA439E-8DA3-53F2-8835-46DB89FB2485}"/>
              </a:ext>
            </a:extLst>
          </p:cNvPr>
          <p:cNvSpPr>
            <a:spLocks noGrp="1"/>
          </p:cNvSpPr>
          <p:nvPr/>
        </p:nvSpPr>
        <p:spPr>
          <a:xfrm>
            <a:off x="7211229" y="2002183"/>
            <a:ext cx="484367" cy="519755"/>
          </a:xfrm>
          <a:custGeom>
            <a:avLst/>
            <a:gdLst>
              <a:gd name="T0" fmla="*/ 2147483646 w 192"/>
              <a:gd name="T1" fmla="*/ 2147483646 h 206"/>
              <a:gd name="T2" fmla="*/ 0 w 192"/>
              <a:gd name="T3" fmla="*/ 2147483646 h 206"/>
              <a:gd name="T4" fmla="*/ 2147483646 w 192"/>
              <a:gd name="T5" fmla="*/ 0 h 206"/>
              <a:gd name="T6" fmla="*/ 2147483646 w 192"/>
              <a:gd name="T7" fmla="*/ 2147483646 h 206"/>
              <a:gd name="T8" fmla="*/ 2147483646 w 192"/>
              <a:gd name="T9" fmla="*/ 2147483646 h 206"/>
              <a:gd name="T10" fmla="*/ 2147483646 w 192"/>
              <a:gd name="T11" fmla="*/ 2147483646 h 2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/>
            <a:rect l="0" t="0" r="r" b="b"/>
            <a:pathLst>
              <a:path w="192" h="206">
                <a:moveTo>
                  <a:pt x="114" y="206"/>
                </a:moveTo>
                <a:cubicBezTo>
                  <a:pt x="0" y="133"/>
                  <a:pt x="0" y="133"/>
                  <a:pt x="0" y="133"/>
                </a:cubicBezTo>
                <a:cubicBezTo>
                  <a:pt x="85" y="0"/>
                  <a:pt x="85" y="0"/>
                  <a:pt x="85" y="0"/>
                </a:cubicBezTo>
                <a:cubicBezTo>
                  <a:pt x="173" y="56"/>
                  <a:pt x="173" y="56"/>
                  <a:pt x="173" y="56"/>
                </a:cubicBezTo>
                <a:cubicBezTo>
                  <a:pt x="187" y="65"/>
                  <a:pt x="192" y="85"/>
                  <a:pt x="182" y="100"/>
                </a:cubicBezTo>
                <a:lnTo>
                  <a:pt x="114" y="206"/>
                </a:lnTo>
                <a:close/>
              </a:path>
            </a:pathLst>
          </a:custGeom>
          <a:solidFill>
            <a:srgbClr val="2F2F30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770;p30">
            <a:extLst>
              <a:ext uri="{FF2B5EF4-FFF2-40B4-BE49-F238E27FC236}">
                <a16:creationId xmlns:a16="http://schemas.microsoft.com/office/drawing/2014/main" id="{579AF72C-01B3-9380-D91D-1CFE53A8F90E}"/>
              </a:ext>
            </a:extLst>
          </p:cNvPr>
          <p:cNvSpPr>
            <a:spLocks noGrp="1"/>
          </p:cNvSpPr>
          <p:nvPr/>
        </p:nvSpPr>
        <p:spPr>
          <a:xfrm>
            <a:off x="5963818" y="2541843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2" y="598"/>
                </a:moveTo>
                <a:lnTo>
                  <a:pt x="0" y="431"/>
                </a:lnTo>
                <a:lnTo>
                  <a:pt x="276" y="0"/>
                </a:lnTo>
                <a:lnTo>
                  <a:pt x="536" y="167"/>
                </a:lnTo>
                <a:lnTo>
                  <a:pt x="262" y="59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771;p30">
            <a:extLst>
              <a:ext uri="{FF2B5EF4-FFF2-40B4-BE49-F238E27FC236}">
                <a16:creationId xmlns:a16="http://schemas.microsoft.com/office/drawing/2014/main" id="{3CD146DA-11DC-5E12-B744-E19EB756CFC3}"/>
              </a:ext>
            </a:extLst>
          </p:cNvPr>
          <p:cNvSpPr>
            <a:spLocks noGrp="1"/>
          </p:cNvSpPr>
          <p:nvPr/>
        </p:nvSpPr>
        <p:spPr>
          <a:xfrm>
            <a:off x="6253554" y="2726522"/>
            <a:ext cx="592741" cy="660199"/>
          </a:xfrm>
          <a:custGeom>
            <a:avLst/>
            <a:gdLst>
              <a:gd name="T0" fmla="*/ 2147483646 w 536"/>
              <a:gd name="T1" fmla="*/ 2147483646 h 597"/>
              <a:gd name="T2" fmla="*/ 0 w 536"/>
              <a:gd name="T3" fmla="*/ 2147483646 h 597"/>
              <a:gd name="T4" fmla="*/ 2147483646 w 536"/>
              <a:gd name="T5" fmla="*/ 0 h 597"/>
              <a:gd name="T6" fmla="*/ 2147483646 w 536"/>
              <a:gd name="T7" fmla="*/ 2147483646 h 597"/>
              <a:gd name="T8" fmla="*/ 2147483646 w 536"/>
              <a:gd name="T9" fmla="*/ 2147483646 h 5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7">
                <a:moveTo>
                  <a:pt x="260" y="597"/>
                </a:moveTo>
                <a:lnTo>
                  <a:pt x="0" y="431"/>
                </a:lnTo>
                <a:lnTo>
                  <a:pt x="274" y="0"/>
                </a:lnTo>
                <a:lnTo>
                  <a:pt x="536" y="166"/>
                </a:lnTo>
                <a:lnTo>
                  <a:pt x="260" y="5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72;p30">
            <a:extLst>
              <a:ext uri="{FF2B5EF4-FFF2-40B4-BE49-F238E27FC236}">
                <a16:creationId xmlns:a16="http://schemas.microsoft.com/office/drawing/2014/main" id="{28FCDF79-AB8B-6BFE-3164-6AE5B2B74BE9}"/>
              </a:ext>
            </a:extLst>
          </p:cNvPr>
          <p:cNvSpPr>
            <a:spLocks noGrp="1"/>
          </p:cNvSpPr>
          <p:nvPr/>
        </p:nvSpPr>
        <p:spPr>
          <a:xfrm>
            <a:off x="6541078" y="2910095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6" y="0"/>
                </a:lnTo>
                <a:lnTo>
                  <a:pt x="536" y="167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773;p30">
            <a:extLst>
              <a:ext uri="{FF2B5EF4-FFF2-40B4-BE49-F238E27FC236}">
                <a16:creationId xmlns:a16="http://schemas.microsoft.com/office/drawing/2014/main" id="{3914243E-8513-E016-A8C4-036FEC28FCE8}"/>
              </a:ext>
            </a:extLst>
          </p:cNvPr>
          <p:cNvSpPr>
            <a:spLocks noGrp="1"/>
          </p:cNvSpPr>
          <p:nvPr/>
        </p:nvSpPr>
        <p:spPr>
          <a:xfrm>
            <a:off x="5660812" y="3018469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4" y="0"/>
                </a:lnTo>
                <a:lnTo>
                  <a:pt x="536" y="167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Google Shape;774;p30">
            <a:extLst>
              <a:ext uri="{FF2B5EF4-FFF2-40B4-BE49-F238E27FC236}">
                <a16:creationId xmlns:a16="http://schemas.microsoft.com/office/drawing/2014/main" id="{62A34C79-F773-5E3E-4129-31653EB4635D}"/>
              </a:ext>
            </a:extLst>
          </p:cNvPr>
          <p:cNvSpPr>
            <a:spLocks noGrp="1"/>
          </p:cNvSpPr>
          <p:nvPr/>
        </p:nvSpPr>
        <p:spPr>
          <a:xfrm>
            <a:off x="5948336" y="3203147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6" y="0"/>
                </a:lnTo>
                <a:lnTo>
                  <a:pt x="536" y="166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775;p30">
            <a:extLst>
              <a:ext uri="{FF2B5EF4-FFF2-40B4-BE49-F238E27FC236}">
                <a16:creationId xmlns:a16="http://schemas.microsoft.com/office/drawing/2014/main" id="{CDC9FDCA-0D35-A167-07F2-2AD4FC950F19}"/>
              </a:ext>
            </a:extLst>
          </p:cNvPr>
          <p:cNvSpPr>
            <a:spLocks noGrp="1"/>
          </p:cNvSpPr>
          <p:nvPr/>
        </p:nvSpPr>
        <p:spPr>
          <a:xfrm>
            <a:off x="6235860" y="3386720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2"/>
                </a:lnTo>
                <a:lnTo>
                  <a:pt x="276" y="0"/>
                </a:lnTo>
                <a:lnTo>
                  <a:pt x="536" y="167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Google Shape;776;p30">
            <a:extLst>
              <a:ext uri="{FF2B5EF4-FFF2-40B4-BE49-F238E27FC236}">
                <a16:creationId xmlns:a16="http://schemas.microsoft.com/office/drawing/2014/main" id="{DCC54774-5927-BBCA-E45C-05508425B3D2}"/>
              </a:ext>
            </a:extLst>
          </p:cNvPr>
          <p:cNvSpPr>
            <a:spLocks noGrp="1"/>
          </p:cNvSpPr>
          <p:nvPr/>
        </p:nvSpPr>
        <p:spPr>
          <a:xfrm>
            <a:off x="5356700" y="3495095"/>
            <a:ext cx="591636" cy="661305"/>
          </a:xfrm>
          <a:custGeom>
            <a:avLst/>
            <a:gdLst>
              <a:gd name="T0" fmla="*/ 2147483646 w 535"/>
              <a:gd name="T1" fmla="*/ 2147483646 h 598"/>
              <a:gd name="T2" fmla="*/ 0 w 535"/>
              <a:gd name="T3" fmla="*/ 2147483646 h 598"/>
              <a:gd name="T4" fmla="*/ 2147483646 w 535"/>
              <a:gd name="T5" fmla="*/ 0 h 598"/>
              <a:gd name="T6" fmla="*/ 2147483646 w 535"/>
              <a:gd name="T7" fmla="*/ 2147483646 h 598"/>
              <a:gd name="T8" fmla="*/ 2147483646 w 535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5" h="598">
                <a:moveTo>
                  <a:pt x="259" y="598"/>
                </a:moveTo>
                <a:lnTo>
                  <a:pt x="0" y="432"/>
                </a:lnTo>
                <a:lnTo>
                  <a:pt x="275" y="0"/>
                </a:lnTo>
                <a:lnTo>
                  <a:pt x="535" y="167"/>
                </a:lnTo>
                <a:lnTo>
                  <a:pt x="259" y="59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Google Shape;777;p30">
            <a:extLst>
              <a:ext uri="{FF2B5EF4-FFF2-40B4-BE49-F238E27FC236}">
                <a16:creationId xmlns:a16="http://schemas.microsoft.com/office/drawing/2014/main" id="{5335A64D-CE2D-5571-44C8-EA47A16760F0}"/>
              </a:ext>
            </a:extLst>
          </p:cNvPr>
          <p:cNvSpPr>
            <a:spLocks noGrp="1"/>
          </p:cNvSpPr>
          <p:nvPr/>
        </p:nvSpPr>
        <p:spPr>
          <a:xfrm>
            <a:off x="5643119" y="3679774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6" y="0"/>
                </a:lnTo>
                <a:lnTo>
                  <a:pt x="536" y="167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Google Shape;778;p30">
            <a:extLst>
              <a:ext uri="{FF2B5EF4-FFF2-40B4-BE49-F238E27FC236}">
                <a16:creationId xmlns:a16="http://schemas.microsoft.com/office/drawing/2014/main" id="{A3423BD2-60A2-8040-5B7D-7945B5B2A584}"/>
              </a:ext>
            </a:extLst>
          </p:cNvPr>
          <p:cNvSpPr>
            <a:spLocks noGrp="1"/>
          </p:cNvSpPr>
          <p:nvPr/>
        </p:nvSpPr>
        <p:spPr>
          <a:xfrm>
            <a:off x="5926219" y="3864452"/>
            <a:ext cx="592741" cy="660199"/>
          </a:xfrm>
          <a:custGeom>
            <a:avLst/>
            <a:gdLst>
              <a:gd name="T0" fmla="*/ 2147483646 w 536"/>
              <a:gd name="T1" fmla="*/ 2147483646 h 597"/>
              <a:gd name="T2" fmla="*/ 0 w 536"/>
              <a:gd name="T3" fmla="*/ 2147483646 h 597"/>
              <a:gd name="T4" fmla="*/ 2147483646 w 536"/>
              <a:gd name="T5" fmla="*/ 0 h 597"/>
              <a:gd name="T6" fmla="*/ 2147483646 w 536"/>
              <a:gd name="T7" fmla="*/ 2147483646 h 597"/>
              <a:gd name="T8" fmla="*/ 2147483646 w 536"/>
              <a:gd name="T9" fmla="*/ 2147483646 h 5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7">
                <a:moveTo>
                  <a:pt x="263" y="597"/>
                </a:moveTo>
                <a:lnTo>
                  <a:pt x="0" y="431"/>
                </a:lnTo>
                <a:lnTo>
                  <a:pt x="276" y="0"/>
                </a:lnTo>
                <a:lnTo>
                  <a:pt x="536" y="166"/>
                </a:lnTo>
                <a:lnTo>
                  <a:pt x="263" y="59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779;p30">
            <a:extLst>
              <a:ext uri="{FF2B5EF4-FFF2-40B4-BE49-F238E27FC236}">
                <a16:creationId xmlns:a16="http://schemas.microsoft.com/office/drawing/2014/main" id="{25B4E9E2-4B9E-4300-F4F6-3D8BF4C9DAD9}"/>
              </a:ext>
            </a:extLst>
          </p:cNvPr>
          <p:cNvSpPr>
            <a:spLocks noGrp="1"/>
          </p:cNvSpPr>
          <p:nvPr/>
        </p:nvSpPr>
        <p:spPr>
          <a:xfrm>
            <a:off x="5051483" y="3972827"/>
            <a:ext cx="591636" cy="657988"/>
          </a:xfrm>
          <a:custGeom>
            <a:avLst/>
            <a:gdLst>
              <a:gd name="T0" fmla="*/ 2147483646 w 535"/>
              <a:gd name="T1" fmla="*/ 2147483646 h 595"/>
              <a:gd name="T2" fmla="*/ 0 w 535"/>
              <a:gd name="T3" fmla="*/ 2147483646 h 595"/>
              <a:gd name="T4" fmla="*/ 2147483646 w 535"/>
              <a:gd name="T5" fmla="*/ 0 h 595"/>
              <a:gd name="T6" fmla="*/ 2147483646 w 535"/>
              <a:gd name="T7" fmla="*/ 2147483646 h 595"/>
              <a:gd name="T8" fmla="*/ 2147483646 w 535"/>
              <a:gd name="T9" fmla="*/ 2147483646 h 5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5" h="595">
                <a:moveTo>
                  <a:pt x="260" y="595"/>
                </a:moveTo>
                <a:lnTo>
                  <a:pt x="0" y="429"/>
                </a:lnTo>
                <a:lnTo>
                  <a:pt x="276" y="0"/>
                </a:lnTo>
                <a:lnTo>
                  <a:pt x="535" y="166"/>
                </a:lnTo>
                <a:lnTo>
                  <a:pt x="260" y="595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Google Shape;780;p30">
            <a:extLst>
              <a:ext uri="{FF2B5EF4-FFF2-40B4-BE49-F238E27FC236}">
                <a16:creationId xmlns:a16="http://schemas.microsoft.com/office/drawing/2014/main" id="{D29C8584-5EA0-9284-8B32-91D77420F053}"/>
              </a:ext>
            </a:extLst>
          </p:cNvPr>
          <p:cNvSpPr>
            <a:spLocks noGrp="1"/>
          </p:cNvSpPr>
          <p:nvPr/>
        </p:nvSpPr>
        <p:spPr>
          <a:xfrm>
            <a:off x="5339006" y="4156399"/>
            <a:ext cx="591636" cy="661305"/>
          </a:xfrm>
          <a:custGeom>
            <a:avLst/>
            <a:gdLst>
              <a:gd name="T0" fmla="*/ 2147483646 w 535"/>
              <a:gd name="T1" fmla="*/ 2147483646 h 598"/>
              <a:gd name="T2" fmla="*/ 0 w 535"/>
              <a:gd name="T3" fmla="*/ 2147483646 h 598"/>
              <a:gd name="T4" fmla="*/ 2147483646 w 535"/>
              <a:gd name="T5" fmla="*/ 0 h 598"/>
              <a:gd name="T6" fmla="*/ 2147483646 w 535"/>
              <a:gd name="T7" fmla="*/ 2147483646 h 598"/>
              <a:gd name="T8" fmla="*/ 2147483646 w 535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5" h="598">
                <a:moveTo>
                  <a:pt x="262" y="598"/>
                </a:moveTo>
                <a:lnTo>
                  <a:pt x="0" y="429"/>
                </a:lnTo>
                <a:lnTo>
                  <a:pt x="275" y="0"/>
                </a:lnTo>
                <a:lnTo>
                  <a:pt x="535" y="167"/>
                </a:lnTo>
                <a:lnTo>
                  <a:pt x="262" y="59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" name="Google Shape;781;p30">
            <a:extLst>
              <a:ext uri="{FF2B5EF4-FFF2-40B4-BE49-F238E27FC236}">
                <a16:creationId xmlns:a16="http://schemas.microsoft.com/office/drawing/2014/main" id="{EC8CE735-A91A-DAC3-62A5-D41E9D12E619}"/>
              </a:ext>
            </a:extLst>
          </p:cNvPr>
          <p:cNvSpPr>
            <a:spLocks noGrp="1"/>
          </p:cNvSpPr>
          <p:nvPr/>
        </p:nvSpPr>
        <p:spPr>
          <a:xfrm>
            <a:off x="5628742" y="4341079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3" y="0"/>
                </a:lnTo>
                <a:lnTo>
                  <a:pt x="536" y="166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" name="Google Shape;782;p30">
            <a:extLst>
              <a:ext uri="{FF2B5EF4-FFF2-40B4-BE49-F238E27FC236}">
                <a16:creationId xmlns:a16="http://schemas.microsoft.com/office/drawing/2014/main" id="{6C986990-CDBC-47F4-A2FF-3B4A69170959}"/>
              </a:ext>
            </a:extLst>
          </p:cNvPr>
          <p:cNvSpPr>
            <a:spLocks noGrp="1"/>
          </p:cNvSpPr>
          <p:nvPr/>
        </p:nvSpPr>
        <p:spPr>
          <a:xfrm>
            <a:off x="4746265" y="4447241"/>
            <a:ext cx="592741" cy="660199"/>
          </a:xfrm>
          <a:custGeom>
            <a:avLst/>
            <a:gdLst>
              <a:gd name="T0" fmla="*/ 2147483646 w 536"/>
              <a:gd name="T1" fmla="*/ 2147483646 h 597"/>
              <a:gd name="T2" fmla="*/ 0 w 536"/>
              <a:gd name="T3" fmla="*/ 2147483646 h 597"/>
              <a:gd name="T4" fmla="*/ 2147483646 w 536"/>
              <a:gd name="T5" fmla="*/ 0 h 597"/>
              <a:gd name="T6" fmla="*/ 2147483646 w 536"/>
              <a:gd name="T7" fmla="*/ 2147483646 h 597"/>
              <a:gd name="T8" fmla="*/ 2147483646 w 536"/>
              <a:gd name="T9" fmla="*/ 2147483646 h 5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7">
                <a:moveTo>
                  <a:pt x="262" y="597"/>
                </a:moveTo>
                <a:lnTo>
                  <a:pt x="0" y="431"/>
                </a:lnTo>
                <a:lnTo>
                  <a:pt x="276" y="0"/>
                </a:lnTo>
                <a:lnTo>
                  <a:pt x="536" y="166"/>
                </a:lnTo>
                <a:lnTo>
                  <a:pt x="262" y="597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" name="Google Shape;783;p30">
            <a:extLst>
              <a:ext uri="{FF2B5EF4-FFF2-40B4-BE49-F238E27FC236}">
                <a16:creationId xmlns:a16="http://schemas.microsoft.com/office/drawing/2014/main" id="{AF0875E4-67FC-2884-AD8F-EAEE526A0207}"/>
              </a:ext>
            </a:extLst>
          </p:cNvPr>
          <p:cNvSpPr>
            <a:spLocks noGrp="1"/>
          </p:cNvSpPr>
          <p:nvPr/>
        </p:nvSpPr>
        <p:spPr>
          <a:xfrm>
            <a:off x="5036001" y="4630814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4" y="0"/>
                </a:lnTo>
                <a:lnTo>
                  <a:pt x="536" y="169"/>
                </a:lnTo>
                <a:lnTo>
                  <a:pt x="260" y="598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Google Shape;784;p30">
            <a:extLst>
              <a:ext uri="{FF2B5EF4-FFF2-40B4-BE49-F238E27FC236}">
                <a16:creationId xmlns:a16="http://schemas.microsoft.com/office/drawing/2014/main" id="{F6822460-6966-85BE-78E4-C0331D0F774B}"/>
              </a:ext>
            </a:extLst>
          </p:cNvPr>
          <p:cNvSpPr>
            <a:spLocks noGrp="1"/>
          </p:cNvSpPr>
          <p:nvPr/>
        </p:nvSpPr>
        <p:spPr>
          <a:xfrm>
            <a:off x="5323524" y="4813281"/>
            <a:ext cx="592741" cy="657988"/>
          </a:xfrm>
          <a:custGeom>
            <a:avLst/>
            <a:gdLst>
              <a:gd name="T0" fmla="*/ 2147483646 w 536"/>
              <a:gd name="T1" fmla="*/ 2147483646 h 595"/>
              <a:gd name="T2" fmla="*/ 0 w 536"/>
              <a:gd name="T3" fmla="*/ 2147483646 h 595"/>
              <a:gd name="T4" fmla="*/ 2147483646 w 536"/>
              <a:gd name="T5" fmla="*/ 0 h 595"/>
              <a:gd name="T6" fmla="*/ 2147483646 w 536"/>
              <a:gd name="T7" fmla="*/ 2147483646 h 595"/>
              <a:gd name="T8" fmla="*/ 2147483646 w 536"/>
              <a:gd name="T9" fmla="*/ 2147483646 h 5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5">
                <a:moveTo>
                  <a:pt x="260" y="595"/>
                </a:moveTo>
                <a:lnTo>
                  <a:pt x="0" y="429"/>
                </a:lnTo>
                <a:lnTo>
                  <a:pt x="276" y="0"/>
                </a:lnTo>
                <a:lnTo>
                  <a:pt x="536" y="167"/>
                </a:lnTo>
                <a:lnTo>
                  <a:pt x="260" y="595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" name="Google Shape;785;p30">
            <a:extLst>
              <a:ext uri="{FF2B5EF4-FFF2-40B4-BE49-F238E27FC236}">
                <a16:creationId xmlns:a16="http://schemas.microsoft.com/office/drawing/2014/main" id="{822F77A7-C94C-C52F-ACE5-6E178F54FB85}"/>
              </a:ext>
            </a:extLst>
          </p:cNvPr>
          <p:cNvSpPr>
            <a:spLocks noGrp="1"/>
          </p:cNvSpPr>
          <p:nvPr/>
        </p:nvSpPr>
        <p:spPr>
          <a:xfrm>
            <a:off x="4985131" y="5292119"/>
            <a:ext cx="635870" cy="401427"/>
          </a:xfrm>
          <a:custGeom>
            <a:avLst/>
            <a:gdLst>
              <a:gd name="T0" fmla="*/ 2147483646 w 252"/>
              <a:gd name="T1" fmla="*/ 2147483646 h 159"/>
              <a:gd name="T2" fmla="*/ 2147483646 w 252"/>
              <a:gd name="T3" fmla="*/ 2147483646 h 159"/>
              <a:gd name="T4" fmla="*/ 2147483646 w 252"/>
              <a:gd name="T5" fmla="*/ 2147483646 h 159"/>
              <a:gd name="T6" fmla="*/ 2147483646 w 252"/>
              <a:gd name="T7" fmla="*/ 0 h 159"/>
              <a:gd name="T8" fmla="*/ 0 w 252"/>
              <a:gd name="T9" fmla="*/ 2147483646 h 159"/>
              <a:gd name="T10" fmla="*/ 2147483646 w 252"/>
              <a:gd name="T11" fmla="*/ 2147483646 h 15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/>
            <a:rect l="0" t="0" r="r" b="b"/>
            <a:pathLst>
              <a:path w="252" h="159">
                <a:moveTo>
                  <a:pt x="26" y="159"/>
                </a:moveTo>
                <a:cubicBezTo>
                  <a:pt x="248" y="73"/>
                  <a:pt x="248" y="73"/>
                  <a:pt x="248" y="73"/>
                </a:cubicBezTo>
                <a:cubicBezTo>
                  <a:pt x="248" y="73"/>
                  <a:pt x="252" y="50"/>
                  <a:pt x="213" y="25"/>
                </a:cubicBezTo>
                <a:cubicBezTo>
                  <a:pt x="187" y="8"/>
                  <a:pt x="134" y="0"/>
                  <a:pt x="134" y="0"/>
                </a:cubicBezTo>
                <a:cubicBezTo>
                  <a:pt x="0" y="128"/>
                  <a:pt x="0" y="128"/>
                  <a:pt x="0" y="128"/>
                </a:cubicBezTo>
                <a:cubicBezTo>
                  <a:pt x="10" y="137"/>
                  <a:pt x="19" y="148"/>
                  <a:pt x="26" y="159"/>
                </a:cubicBezTo>
                <a:close/>
              </a:path>
            </a:pathLst>
          </a:custGeom>
          <a:solidFill>
            <a:srgbClr val="C49E74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786;p30">
            <a:extLst>
              <a:ext uri="{FF2B5EF4-FFF2-40B4-BE49-F238E27FC236}">
                <a16:creationId xmlns:a16="http://schemas.microsoft.com/office/drawing/2014/main" id="{B2CD3933-CAEB-C668-39CA-7D4C155BE960}"/>
              </a:ext>
            </a:extLst>
          </p:cNvPr>
          <p:cNvSpPr>
            <a:spLocks noGrp="1"/>
          </p:cNvSpPr>
          <p:nvPr/>
        </p:nvSpPr>
        <p:spPr>
          <a:xfrm>
            <a:off x="4746265" y="4890691"/>
            <a:ext cx="289736" cy="661305"/>
          </a:xfrm>
          <a:custGeom>
            <a:avLst/>
            <a:gdLst>
              <a:gd name="T0" fmla="*/ 2147483646 w 115"/>
              <a:gd name="T1" fmla="*/ 2147483646 h 262"/>
              <a:gd name="T2" fmla="*/ 2147483646 w 115"/>
              <a:gd name="T3" fmla="*/ 2147483646 h 262"/>
              <a:gd name="T4" fmla="*/ 2147483646 w 115"/>
              <a:gd name="T5" fmla="*/ 2147483646 h 262"/>
              <a:gd name="T6" fmla="*/ 0 w 115"/>
              <a:gd name="T7" fmla="*/ 2147483646 h 262"/>
              <a:gd name="T8" fmla="*/ 2147483646 w 115"/>
              <a:gd name="T9" fmla="*/ 2147483646 h 262"/>
              <a:gd name="T10" fmla="*/ 2147483646 w 115"/>
              <a:gd name="T11" fmla="*/ 2147483646 h 262"/>
              <a:gd name="T12" fmla="*/ 2147483646 w 115"/>
              <a:gd name="T13" fmla="*/ 2147483646 h 26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/>
            <a:rect l="0" t="0" r="r" b="b"/>
            <a:pathLst>
              <a:path w="115" h="262">
                <a:moveTo>
                  <a:pt x="115" y="86"/>
                </a:moveTo>
                <a:cubicBezTo>
                  <a:pt x="115" y="86"/>
                  <a:pt x="115" y="86"/>
                  <a:pt x="115" y="86"/>
                </a:cubicBezTo>
                <a:cubicBezTo>
                  <a:pt x="115" y="86"/>
                  <a:pt x="85" y="42"/>
                  <a:pt x="59" y="25"/>
                </a:cubicBezTo>
                <a:cubicBezTo>
                  <a:pt x="20" y="0"/>
                  <a:pt x="0" y="13"/>
                  <a:pt x="0" y="13"/>
                </a:cubicBezTo>
                <a:cubicBezTo>
                  <a:pt x="16" y="251"/>
                  <a:pt x="16" y="251"/>
                  <a:pt x="16" y="251"/>
                </a:cubicBezTo>
                <a:cubicBezTo>
                  <a:pt x="29" y="253"/>
                  <a:pt x="42" y="256"/>
                  <a:pt x="55" y="262"/>
                </a:cubicBezTo>
                <a:lnTo>
                  <a:pt x="115" y="86"/>
                </a:lnTo>
                <a:close/>
              </a:path>
            </a:pathLst>
          </a:custGeom>
          <a:solidFill>
            <a:srgbClr val="E3C29F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" name="Google Shape;787;p30">
            <a:extLst>
              <a:ext uri="{FF2B5EF4-FFF2-40B4-BE49-F238E27FC236}">
                <a16:creationId xmlns:a16="http://schemas.microsoft.com/office/drawing/2014/main" id="{59F8A8EE-02F8-9D08-1922-842925ECADB2}"/>
              </a:ext>
            </a:extLst>
          </p:cNvPr>
          <p:cNvSpPr>
            <a:spLocks noGrp="1"/>
          </p:cNvSpPr>
          <p:nvPr/>
        </p:nvSpPr>
        <p:spPr>
          <a:xfrm>
            <a:off x="4884498" y="5085323"/>
            <a:ext cx="439026" cy="529708"/>
          </a:xfrm>
          <a:custGeom>
            <a:avLst/>
            <a:gdLst>
              <a:gd name="T0" fmla="*/ 0 w 174"/>
              <a:gd name="T1" fmla="*/ 2147483646 h 210"/>
              <a:gd name="T2" fmla="*/ 2147483646 w 174"/>
              <a:gd name="T3" fmla="*/ 2147483646 h 210"/>
              <a:gd name="T4" fmla="*/ 2147483646 w 174"/>
              <a:gd name="T5" fmla="*/ 2147483646 h 210"/>
              <a:gd name="T6" fmla="*/ 2147483646 w 174"/>
              <a:gd name="T7" fmla="*/ 2147483646 h 210"/>
              <a:gd name="T8" fmla="*/ 2147483646 w 174"/>
              <a:gd name="T9" fmla="*/ 2147483646 h 210"/>
              <a:gd name="T10" fmla="*/ 2147483646 w 174"/>
              <a:gd name="T11" fmla="*/ 2147483646 h 210"/>
              <a:gd name="T12" fmla="*/ 2147483646 w 174"/>
              <a:gd name="T13" fmla="*/ 2147483646 h 210"/>
              <a:gd name="T14" fmla="*/ 0 w 174"/>
              <a:gd name="T15" fmla="*/ 2147483646 h 2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/>
            <a:rect l="0" t="0" r="r" b="b"/>
            <a:pathLst>
              <a:path w="174" h="210">
                <a:moveTo>
                  <a:pt x="0" y="185"/>
                </a:moveTo>
                <a:cubicBezTo>
                  <a:pt x="7" y="188"/>
                  <a:pt x="14" y="191"/>
                  <a:pt x="21" y="196"/>
                </a:cubicBezTo>
                <a:cubicBezTo>
                  <a:pt x="28" y="200"/>
                  <a:pt x="34" y="205"/>
                  <a:pt x="40" y="210"/>
                </a:cubicBezTo>
                <a:cubicBezTo>
                  <a:pt x="174" y="82"/>
                  <a:pt x="174" y="82"/>
                  <a:pt x="174" y="82"/>
                </a:cubicBezTo>
                <a:cubicBezTo>
                  <a:pt x="174" y="82"/>
                  <a:pt x="167" y="46"/>
                  <a:pt x="131" y="23"/>
                </a:cubicBezTo>
                <a:cubicBezTo>
                  <a:pt x="95" y="0"/>
                  <a:pt x="60" y="9"/>
                  <a:pt x="60" y="9"/>
                </a:cubicBezTo>
                <a:cubicBezTo>
                  <a:pt x="60" y="9"/>
                  <a:pt x="60" y="9"/>
                  <a:pt x="60" y="9"/>
                </a:cubicBezTo>
                <a:lnTo>
                  <a:pt x="0" y="185"/>
                </a:lnTo>
                <a:close/>
              </a:path>
            </a:pathLst>
          </a:custGeom>
          <a:solidFill>
            <a:srgbClr val="D6AF85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" name="Google Shape;788;p30">
            <a:extLst>
              <a:ext uri="{FF2B5EF4-FFF2-40B4-BE49-F238E27FC236}">
                <a16:creationId xmlns:a16="http://schemas.microsoft.com/office/drawing/2014/main" id="{093D8329-2FF1-2749-A116-16F9E7B96007}"/>
              </a:ext>
            </a:extLst>
          </p:cNvPr>
          <p:cNvSpPr>
            <a:spLocks noGrp="1"/>
          </p:cNvSpPr>
          <p:nvPr/>
        </p:nvSpPr>
        <p:spPr>
          <a:xfrm>
            <a:off x="4786076" y="5524350"/>
            <a:ext cx="265407" cy="264300"/>
          </a:xfrm>
          <a:custGeom>
            <a:avLst/>
            <a:gdLst>
              <a:gd name="T0" fmla="*/ 2147483646 w 105"/>
              <a:gd name="T1" fmla="*/ 2147483646 h 105"/>
              <a:gd name="T2" fmla="*/ 2147483646 w 105"/>
              <a:gd name="T3" fmla="*/ 2147483646 h 105"/>
              <a:gd name="T4" fmla="*/ 2147483646 w 105"/>
              <a:gd name="T5" fmla="*/ 2147483646 h 105"/>
              <a:gd name="T6" fmla="*/ 2147483646 w 105"/>
              <a:gd name="T7" fmla="*/ 2147483646 h 105"/>
              <a:gd name="T8" fmla="*/ 2147483646 w 105"/>
              <a:gd name="T9" fmla="*/ 2147483646 h 105"/>
              <a:gd name="T10" fmla="*/ 2147483646 w 105"/>
              <a:gd name="T11" fmla="*/ 2147483646 h 105"/>
              <a:gd name="T12" fmla="*/ 2147483646 w 105"/>
              <a:gd name="T13" fmla="*/ 2147483646 h 105"/>
              <a:gd name="T14" fmla="*/ 0 w 105"/>
              <a:gd name="T15" fmla="*/ 0 h 105"/>
              <a:gd name="T16" fmla="*/ 2147483646 w 105"/>
              <a:gd name="T17" fmla="*/ 2147483646 h 105"/>
              <a:gd name="T18" fmla="*/ 2147483646 w 105"/>
              <a:gd name="T19" fmla="*/ 2147483646 h 105"/>
              <a:gd name="T20" fmla="*/ 2147483646 w 105"/>
              <a:gd name="T21" fmla="*/ 2147483646 h 105"/>
              <a:gd name="T22" fmla="*/ 2147483646 w 105"/>
              <a:gd name="T23" fmla="*/ 2147483646 h 105"/>
              <a:gd name="T24" fmla="*/ 2147483646 w 105"/>
              <a:gd name="T25" fmla="*/ 2147483646 h 105"/>
              <a:gd name="T26" fmla="*/ 2147483646 w 105"/>
              <a:gd name="T27" fmla="*/ 2147483646 h 105"/>
              <a:gd name="T28" fmla="*/ 2147483646 w 105"/>
              <a:gd name="T29" fmla="*/ 2147483646 h 105"/>
              <a:gd name="T30" fmla="*/ 2147483646 w 105"/>
              <a:gd name="T31" fmla="*/ 2147483646 h 105"/>
              <a:gd name="T32" fmla="*/ 2147483646 w 105"/>
              <a:gd name="T33" fmla="*/ 2147483646 h 10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/>
            <a:rect l="0" t="0" r="r" b="b"/>
            <a:pathLst>
              <a:path w="105" h="105">
                <a:moveTo>
                  <a:pt x="7" y="105"/>
                </a:moveTo>
                <a:cubicBezTo>
                  <a:pt x="105" y="67"/>
                  <a:pt x="105" y="67"/>
                  <a:pt x="105" y="67"/>
                </a:cubicBezTo>
                <a:cubicBezTo>
                  <a:pt x="98" y="56"/>
                  <a:pt x="89" y="45"/>
                  <a:pt x="79" y="36"/>
                </a:cubicBezTo>
                <a:cubicBezTo>
                  <a:pt x="79" y="36"/>
                  <a:pt x="79" y="36"/>
                  <a:pt x="79" y="36"/>
                </a:cubicBezTo>
                <a:cubicBezTo>
                  <a:pt x="73" y="31"/>
                  <a:pt x="67" y="26"/>
                  <a:pt x="60" y="22"/>
                </a:cubicBezTo>
                <a:cubicBezTo>
                  <a:pt x="53" y="17"/>
                  <a:pt x="46" y="14"/>
                  <a:pt x="39" y="11"/>
                </a:cubicBezTo>
                <a:cubicBezTo>
                  <a:pt x="39" y="11"/>
                  <a:pt x="39" y="11"/>
                  <a:pt x="39" y="11"/>
                </a:cubicBezTo>
                <a:cubicBezTo>
                  <a:pt x="26" y="5"/>
                  <a:pt x="13" y="2"/>
                  <a:pt x="0" y="0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0" name="Google Shape;789;p30">
            <a:extLst>
              <a:ext uri="{FF2B5EF4-FFF2-40B4-BE49-F238E27FC236}">
                <a16:creationId xmlns:a16="http://schemas.microsoft.com/office/drawing/2014/main" id="{56A463E6-58AD-CF59-985F-68424F4B8A1A}"/>
              </a:ext>
            </a:extLst>
          </p:cNvPr>
          <p:cNvSpPr>
            <a:spLocks noGrp="1"/>
          </p:cNvSpPr>
          <p:nvPr/>
        </p:nvSpPr>
        <p:spPr>
          <a:xfrm>
            <a:off x="6574253" y="1969007"/>
            <a:ext cx="924500" cy="651352"/>
          </a:xfrm>
          <a:custGeom>
            <a:avLst/>
            <a:gdLst>
              <a:gd name="T0" fmla="*/ 2147483646 w 836"/>
              <a:gd name="T1" fmla="*/ 2147483646 h 589"/>
              <a:gd name="T2" fmla="*/ 2147483646 w 836"/>
              <a:gd name="T3" fmla="*/ 0 h 589"/>
              <a:gd name="T4" fmla="*/ 0 w 836"/>
              <a:gd name="T5" fmla="*/ 2147483646 h 589"/>
              <a:gd name="T6" fmla="*/ 2147483646 w 836"/>
              <a:gd name="T7" fmla="*/ 2147483646 h 589"/>
              <a:gd name="T8" fmla="*/ 2147483646 w 836"/>
              <a:gd name="T9" fmla="*/ 2147483646 h 5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836" h="589">
                <a:moveTo>
                  <a:pt x="836" y="500"/>
                </a:moveTo>
                <a:lnTo>
                  <a:pt x="54" y="0"/>
                </a:lnTo>
                <a:lnTo>
                  <a:pt x="0" y="87"/>
                </a:lnTo>
                <a:lnTo>
                  <a:pt x="782" y="589"/>
                </a:lnTo>
                <a:lnTo>
                  <a:pt x="836" y="5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7" name="Google Shape;796;p30">
            <a:extLst>
              <a:ext uri="{FF2B5EF4-FFF2-40B4-BE49-F238E27FC236}">
                <a16:creationId xmlns:a16="http://schemas.microsoft.com/office/drawing/2014/main" id="{5598F8AC-F410-2559-6ADC-77B3701444DA}"/>
              </a:ext>
            </a:extLst>
          </p:cNvPr>
          <p:cNvSpPr>
            <a:spLocks noGrp="1"/>
          </p:cNvSpPr>
          <p:nvPr/>
        </p:nvSpPr>
        <p:spPr>
          <a:xfrm>
            <a:off x="2504169" y="2285731"/>
            <a:ext cx="581683" cy="390369"/>
          </a:xfrm>
          <a:custGeom>
            <a:avLst/>
            <a:gdLst>
              <a:gd name="T0" fmla="*/ 2147483646 w 231"/>
              <a:gd name="T1" fmla="*/ 2147483646 h 155"/>
              <a:gd name="T2" fmla="*/ 2147483646 w 231"/>
              <a:gd name="T3" fmla="*/ 2147483646 h 155"/>
              <a:gd name="T4" fmla="*/ 2147483646 w 231"/>
              <a:gd name="T5" fmla="*/ 2147483646 h 155"/>
              <a:gd name="T6" fmla="*/ 2147483646 w 231"/>
              <a:gd name="T7" fmla="*/ 2147483646 h 155"/>
              <a:gd name="T8" fmla="*/ 2147483646 w 231"/>
              <a:gd name="T9" fmla="*/ 2147483646 h 155"/>
              <a:gd name="T10" fmla="*/ 2147483646 w 231"/>
              <a:gd name="T11" fmla="*/ 2147483646 h 155"/>
              <a:gd name="T12" fmla="*/ 2147483646 w 231"/>
              <a:gd name="T13" fmla="*/ 2147483646 h 155"/>
              <a:gd name="T14" fmla="*/ 2147483646 w 231"/>
              <a:gd name="T15" fmla="*/ 0 h 155"/>
              <a:gd name="T16" fmla="*/ 2147483646 w 231"/>
              <a:gd name="T17" fmla="*/ 2147483646 h 155"/>
              <a:gd name="T18" fmla="*/ 2147483646 w 231"/>
              <a:gd name="T19" fmla="*/ 2147483646 h 155"/>
              <a:gd name="T20" fmla="*/ 2147483646 w 231"/>
              <a:gd name="T21" fmla="*/ 2147483646 h 155"/>
              <a:gd name="T22" fmla="*/ 0 w 231"/>
              <a:gd name="T23" fmla="*/ 2147483646 h 155"/>
              <a:gd name="T24" fmla="*/ 2147483646 w 231"/>
              <a:gd name="T25" fmla="*/ 2147483646 h 155"/>
              <a:gd name="T26" fmla="*/ 2147483646 w 231"/>
              <a:gd name="T27" fmla="*/ 2147483646 h 155"/>
              <a:gd name="T28" fmla="*/ 2147483646 w 231"/>
              <a:gd name="T29" fmla="*/ 2147483646 h 155"/>
              <a:gd name="T30" fmla="*/ 2147483646 w 231"/>
              <a:gd name="T31" fmla="*/ 2147483646 h 155"/>
              <a:gd name="T32" fmla="*/ 2147483646 w 231"/>
              <a:gd name="T33" fmla="*/ 2147483646 h 155"/>
              <a:gd name="T34" fmla="*/ 2147483646 w 231"/>
              <a:gd name="T35" fmla="*/ 2147483646 h 155"/>
              <a:gd name="T36" fmla="*/ 2147483646 w 231"/>
              <a:gd name="T37" fmla="*/ 2147483646 h 155"/>
              <a:gd name="T38" fmla="*/ 2147483646 w 231"/>
              <a:gd name="T39" fmla="*/ 2147483646 h 155"/>
              <a:gd name="T40" fmla="*/ 2147483646 w 231"/>
              <a:gd name="T41" fmla="*/ 2147483646 h 155"/>
              <a:gd name="T42" fmla="*/ 2147483646 w 231"/>
              <a:gd name="T43" fmla="*/ 2147483646 h 155"/>
              <a:gd name="T44" fmla="*/ 2147483646 w 231"/>
              <a:gd name="T45" fmla="*/ 2147483646 h 155"/>
              <a:gd name="T46" fmla="*/ 2147483646 w 231"/>
              <a:gd name="T47" fmla="*/ 2147483646 h 155"/>
              <a:gd name="T48" fmla="*/ 2147483646 w 231"/>
              <a:gd name="T49" fmla="*/ 2147483646 h 155"/>
              <a:gd name="T50" fmla="*/ 2147483646 w 231"/>
              <a:gd name="T51" fmla="*/ 2147483646 h 155"/>
              <a:gd name="T52" fmla="*/ 2147483646 w 231"/>
              <a:gd name="T53" fmla="*/ 2147483646 h 155"/>
              <a:gd name="T54" fmla="*/ 2147483646 w 231"/>
              <a:gd name="T55" fmla="*/ 2147483646 h 155"/>
              <a:gd name="T56" fmla="*/ 2147483646 w 231"/>
              <a:gd name="T57" fmla="*/ 2147483646 h 155"/>
              <a:gd name="T58" fmla="*/ 2147483646 w 231"/>
              <a:gd name="T59" fmla="*/ 2147483646 h 155"/>
              <a:gd name="T60" fmla="*/ 2147483646 w 231"/>
              <a:gd name="T61" fmla="*/ 2147483646 h 155"/>
              <a:gd name="T62" fmla="*/ 2147483646 w 231"/>
              <a:gd name="T63" fmla="*/ 2147483646 h 155"/>
              <a:gd name="T64" fmla="*/ 2147483646 w 231"/>
              <a:gd name="T65" fmla="*/ 2147483646 h 155"/>
              <a:gd name="T66" fmla="*/ 2147483646 w 231"/>
              <a:gd name="T67" fmla="*/ 2147483646 h 155"/>
              <a:gd name="T68" fmla="*/ 2147483646 w 231"/>
              <a:gd name="T69" fmla="*/ 2147483646 h 155"/>
              <a:gd name="T70" fmla="*/ 2147483646 w 231"/>
              <a:gd name="T71" fmla="*/ 2147483646 h 155"/>
              <a:gd name="T72" fmla="*/ 2147483646 w 231"/>
              <a:gd name="T73" fmla="*/ 2147483646 h 155"/>
              <a:gd name="T74" fmla="*/ 2147483646 w 231"/>
              <a:gd name="T75" fmla="*/ 2147483646 h 155"/>
              <a:gd name="T76" fmla="*/ 2147483646 w 231"/>
              <a:gd name="T77" fmla="*/ 2147483646 h 155"/>
              <a:gd name="T78" fmla="*/ 2147483646 w 231"/>
              <a:gd name="T79" fmla="*/ 2147483646 h 155"/>
              <a:gd name="T80" fmla="*/ 2147483646 w 231"/>
              <a:gd name="T81" fmla="*/ 2147483646 h 155"/>
              <a:gd name="T82" fmla="*/ 2147483646 w 231"/>
              <a:gd name="T83" fmla="*/ 2147483646 h 155"/>
              <a:gd name="T84" fmla="*/ 2147483646 w 231"/>
              <a:gd name="T85" fmla="*/ 2147483646 h 155"/>
              <a:gd name="T86" fmla="*/ 2147483646 w 231"/>
              <a:gd name="T87" fmla="*/ 2147483646 h 155"/>
              <a:gd name="T88" fmla="*/ 2147483646 w 231"/>
              <a:gd name="T89" fmla="*/ 2147483646 h 155"/>
              <a:gd name="T90" fmla="*/ 2147483646 w 231"/>
              <a:gd name="T91" fmla="*/ 2147483646 h 155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/>
            <a:rect l="0" t="0" r="r" b="b"/>
            <a:pathLst>
              <a:path w="231" h="155">
                <a:moveTo>
                  <a:pt x="184" y="15"/>
                </a:moveTo>
                <a:cubicBezTo>
                  <a:pt x="205" y="69"/>
                  <a:pt x="205" y="69"/>
                  <a:pt x="205" y="69"/>
                </a:cubicBezTo>
                <a:cubicBezTo>
                  <a:pt x="178" y="80"/>
                  <a:pt x="178" y="80"/>
                  <a:pt x="178" y="80"/>
                </a:cubicBezTo>
                <a:cubicBezTo>
                  <a:pt x="164" y="68"/>
                  <a:pt x="121" y="31"/>
                  <a:pt x="117" y="30"/>
                </a:cubicBezTo>
                <a:cubicBezTo>
                  <a:pt x="114" y="30"/>
                  <a:pt x="101" y="35"/>
                  <a:pt x="99" y="36"/>
                </a:cubicBezTo>
                <a:cubicBezTo>
                  <a:pt x="99" y="36"/>
                  <a:pt x="91" y="38"/>
                  <a:pt x="84" y="38"/>
                </a:cubicBezTo>
                <a:cubicBezTo>
                  <a:pt x="80" y="38"/>
                  <a:pt x="78" y="37"/>
                  <a:pt x="76" y="36"/>
                </a:cubicBezTo>
                <a:cubicBezTo>
                  <a:pt x="74" y="35"/>
                  <a:pt x="73" y="34"/>
                  <a:pt x="74" y="33"/>
                </a:cubicBezTo>
                <a:cubicBezTo>
                  <a:pt x="74" y="30"/>
                  <a:pt x="77" y="27"/>
                  <a:pt x="78" y="26"/>
                </a:cubicBezTo>
                <a:cubicBezTo>
                  <a:pt x="90" y="20"/>
                  <a:pt x="120" y="8"/>
                  <a:pt x="124" y="8"/>
                </a:cubicBezTo>
                <a:cubicBezTo>
                  <a:pt x="124" y="8"/>
                  <a:pt x="124" y="8"/>
                  <a:pt x="124" y="8"/>
                </a:cubicBezTo>
                <a:cubicBezTo>
                  <a:pt x="131" y="8"/>
                  <a:pt x="178" y="14"/>
                  <a:pt x="184" y="15"/>
                </a:cubicBezTo>
                <a:close/>
                <a:moveTo>
                  <a:pt x="203" y="0"/>
                </a:moveTo>
                <a:cubicBezTo>
                  <a:pt x="202" y="0"/>
                  <a:pt x="201" y="0"/>
                  <a:pt x="201" y="1"/>
                </a:cubicBezTo>
                <a:cubicBezTo>
                  <a:pt x="192" y="4"/>
                  <a:pt x="192" y="4"/>
                  <a:pt x="192" y="4"/>
                </a:cubicBezTo>
                <a:cubicBezTo>
                  <a:pt x="190" y="5"/>
                  <a:pt x="189" y="6"/>
                  <a:pt x="188" y="7"/>
                </a:cubicBezTo>
                <a:cubicBezTo>
                  <a:pt x="188" y="9"/>
                  <a:pt x="188" y="10"/>
                  <a:pt x="188" y="12"/>
                </a:cubicBezTo>
                <a:cubicBezTo>
                  <a:pt x="211" y="68"/>
                  <a:pt x="211" y="68"/>
                  <a:pt x="211" y="68"/>
                </a:cubicBezTo>
                <a:cubicBezTo>
                  <a:pt x="212" y="71"/>
                  <a:pt x="215" y="73"/>
                  <a:pt x="218" y="72"/>
                </a:cubicBezTo>
                <a:cubicBezTo>
                  <a:pt x="227" y="68"/>
                  <a:pt x="227" y="68"/>
                  <a:pt x="227" y="68"/>
                </a:cubicBezTo>
                <a:cubicBezTo>
                  <a:pt x="229" y="67"/>
                  <a:pt x="230" y="66"/>
                  <a:pt x="231" y="65"/>
                </a:cubicBezTo>
                <a:cubicBezTo>
                  <a:pt x="231" y="63"/>
                  <a:pt x="231" y="62"/>
                  <a:pt x="231" y="60"/>
                </a:cubicBezTo>
                <a:cubicBezTo>
                  <a:pt x="208" y="4"/>
                  <a:pt x="208" y="4"/>
                  <a:pt x="208" y="4"/>
                </a:cubicBezTo>
                <a:cubicBezTo>
                  <a:pt x="207" y="2"/>
                  <a:pt x="205" y="0"/>
                  <a:pt x="203" y="0"/>
                </a:cubicBezTo>
                <a:close/>
                <a:moveTo>
                  <a:pt x="0" y="77"/>
                </a:moveTo>
                <a:cubicBezTo>
                  <a:pt x="0" y="79"/>
                  <a:pt x="0" y="81"/>
                  <a:pt x="1" y="82"/>
                </a:cubicBezTo>
                <a:cubicBezTo>
                  <a:pt x="2" y="83"/>
                  <a:pt x="4" y="84"/>
                  <a:pt x="5" y="84"/>
                </a:cubicBezTo>
                <a:cubicBezTo>
                  <a:pt x="15" y="85"/>
                  <a:pt x="15" y="85"/>
                  <a:pt x="15" y="85"/>
                </a:cubicBezTo>
                <a:cubicBezTo>
                  <a:pt x="18" y="85"/>
                  <a:pt x="21" y="82"/>
                  <a:pt x="21" y="79"/>
                </a:cubicBezTo>
                <a:cubicBezTo>
                  <a:pt x="26" y="16"/>
                  <a:pt x="26" y="16"/>
                  <a:pt x="26" y="16"/>
                </a:cubicBezTo>
                <a:cubicBezTo>
                  <a:pt x="26" y="14"/>
                  <a:pt x="26" y="13"/>
                  <a:pt x="25" y="11"/>
                </a:cubicBezTo>
                <a:cubicBezTo>
                  <a:pt x="24" y="10"/>
                  <a:pt x="22" y="9"/>
                  <a:pt x="21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7" y="9"/>
                  <a:pt x="5" y="11"/>
                  <a:pt x="5" y="14"/>
                </a:cubicBezTo>
                <a:lnTo>
                  <a:pt x="0" y="77"/>
                </a:lnTo>
                <a:close/>
                <a:moveTo>
                  <a:pt x="95" y="134"/>
                </a:moveTo>
                <a:cubicBezTo>
                  <a:pt x="94" y="132"/>
                  <a:pt x="93" y="130"/>
                  <a:pt x="91" y="128"/>
                </a:cubicBezTo>
                <a:cubicBezTo>
                  <a:pt x="87" y="125"/>
                  <a:pt x="83" y="125"/>
                  <a:pt x="80" y="130"/>
                </a:cubicBezTo>
                <a:cubicBezTo>
                  <a:pt x="75" y="135"/>
                  <a:pt x="75" y="135"/>
                  <a:pt x="75" y="135"/>
                </a:cubicBezTo>
                <a:cubicBezTo>
                  <a:pt x="75" y="136"/>
                  <a:pt x="75" y="136"/>
                  <a:pt x="75" y="136"/>
                </a:cubicBezTo>
                <a:cubicBezTo>
                  <a:pt x="71" y="140"/>
                  <a:pt x="71" y="140"/>
                  <a:pt x="71" y="140"/>
                </a:cubicBezTo>
                <a:cubicBezTo>
                  <a:pt x="66" y="146"/>
                  <a:pt x="71" y="151"/>
                  <a:pt x="72" y="153"/>
                </a:cubicBezTo>
                <a:cubicBezTo>
                  <a:pt x="74" y="154"/>
                  <a:pt x="76" y="155"/>
                  <a:pt x="78" y="155"/>
                </a:cubicBezTo>
                <a:cubicBezTo>
                  <a:pt x="80" y="155"/>
                  <a:pt x="82" y="154"/>
                  <a:pt x="84" y="151"/>
                </a:cubicBezTo>
                <a:cubicBezTo>
                  <a:pt x="90" y="143"/>
                  <a:pt x="90" y="143"/>
                  <a:pt x="90" y="143"/>
                </a:cubicBezTo>
                <a:cubicBezTo>
                  <a:pt x="90" y="143"/>
                  <a:pt x="90" y="143"/>
                  <a:pt x="90" y="143"/>
                </a:cubicBezTo>
                <a:cubicBezTo>
                  <a:pt x="93" y="141"/>
                  <a:pt x="93" y="141"/>
                  <a:pt x="93" y="141"/>
                </a:cubicBezTo>
                <a:cubicBezTo>
                  <a:pt x="95" y="138"/>
                  <a:pt x="95" y="136"/>
                  <a:pt x="95" y="134"/>
                </a:cubicBezTo>
                <a:close/>
                <a:moveTo>
                  <a:pt x="50" y="130"/>
                </a:moveTo>
                <a:cubicBezTo>
                  <a:pt x="47" y="134"/>
                  <a:pt x="47" y="137"/>
                  <a:pt x="52" y="141"/>
                </a:cubicBezTo>
                <a:cubicBezTo>
                  <a:pt x="56" y="145"/>
                  <a:pt x="61" y="144"/>
                  <a:pt x="64" y="140"/>
                </a:cubicBezTo>
                <a:cubicBezTo>
                  <a:pt x="75" y="127"/>
                  <a:pt x="75" y="127"/>
                  <a:pt x="75" y="127"/>
                </a:cubicBezTo>
                <a:cubicBezTo>
                  <a:pt x="80" y="120"/>
                  <a:pt x="75" y="116"/>
                  <a:pt x="74" y="114"/>
                </a:cubicBezTo>
                <a:cubicBezTo>
                  <a:pt x="70" y="111"/>
                  <a:pt x="66" y="111"/>
                  <a:pt x="62" y="116"/>
                </a:cubicBezTo>
                <a:cubicBezTo>
                  <a:pt x="56" y="123"/>
                  <a:pt x="56" y="123"/>
                  <a:pt x="56" y="123"/>
                </a:cubicBezTo>
                <a:cubicBezTo>
                  <a:pt x="56" y="123"/>
                  <a:pt x="56" y="123"/>
                  <a:pt x="56" y="123"/>
                </a:cubicBezTo>
                <a:cubicBezTo>
                  <a:pt x="55" y="124"/>
                  <a:pt x="55" y="124"/>
                  <a:pt x="55" y="124"/>
                </a:cubicBezTo>
                <a:lnTo>
                  <a:pt x="50" y="130"/>
                </a:lnTo>
                <a:close/>
                <a:moveTo>
                  <a:pt x="34" y="114"/>
                </a:moveTo>
                <a:cubicBezTo>
                  <a:pt x="32" y="116"/>
                  <a:pt x="31" y="119"/>
                  <a:pt x="32" y="121"/>
                </a:cubicBezTo>
                <a:cubicBezTo>
                  <a:pt x="32" y="123"/>
                  <a:pt x="33" y="125"/>
                  <a:pt x="35" y="127"/>
                </a:cubicBezTo>
                <a:cubicBezTo>
                  <a:pt x="39" y="130"/>
                  <a:pt x="44" y="129"/>
                  <a:pt x="47" y="125"/>
                </a:cubicBezTo>
                <a:cubicBezTo>
                  <a:pt x="59" y="111"/>
                  <a:pt x="59" y="111"/>
                  <a:pt x="59" y="111"/>
                </a:cubicBezTo>
                <a:cubicBezTo>
                  <a:pt x="61" y="108"/>
                  <a:pt x="62" y="106"/>
                  <a:pt x="61" y="104"/>
                </a:cubicBezTo>
                <a:cubicBezTo>
                  <a:pt x="61" y="102"/>
                  <a:pt x="60" y="100"/>
                  <a:pt x="58" y="98"/>
                </a:cubicBezTo>
                <a:cubicBezTo>
                  <a:pt x="54" y="95"/>
                  <a:pt x="50" y="95"/>
                  <a:pt x="46" y="100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39" y="108"/>
                  <a:pt x="39" y="108"/>
                  <a:pt x="39" y="108"/>
                </a:cubicBezTo>
                <a:lnTo>
                  <a:pt x="34" y="114"/>
                </a:lnTo>
                <a:close/>
                <a:moveTo>
                  <a:pt x="31" y="109"/>
                </a:moveTo>
                <a:cubicBezTo>
                  <a:pt x="43" y="95"/>
                  <a:pt x="43" y="95"/>
                  <a:pt x="43" y="95"/>
                </a:cubicBezTo>
                <a:cubicBezTo>
                  <a:pt x="48" y="89"/>
                  <a:pt x="43" y="84"/>
                  <a:pt x="42" y="82"/>
                </a:cubicBezTo>
                <a:cubicBezTo>
                  <a:pt x="38" y="79"/>
                  <a:pt x="34" y="80"/>
                  <a:pt x="30" y="84"/>
                </a:cubicBezTo>
                <a:cubicBezTo>
                  <a:pt x="26" y="89"/>
                  <a:pt x="26" y="89"/>
                  <a:pt x="26" y="89"/>
                </a:cubicBezTo>
                <a:cubicBezTo>
                  <a:pt x="26" y="89"/>
                  <a:pt x="26" y="89"/>
                  <a:pt x="26" y="89"/>
                </a:cubicBezTo>
                <a:cubicBezTo>
                  <a:pt x="26" y="90"/>
                  <a:pt x="26" y="90"/>
                  <a:pt x="26" y="90"/>
                </a:cubicBezTo>
                <a:cubicBezTo>
                  <a:pt x="20" y="96"/>
                  <a:pt x="20" y="96"/>
                  <a:pt x="20" y="96"/>
                </a:cubicBezTo>
                <a:cubicBezTo>
                  <a:pt x="18" y="98"/>
                  <a:pt x="17" y="101"/>
                  <a:pt x="17" y="103"/>
                </a:cubicBezTo>
                <a:cubicBezTo>
                  <a:pt x="18" y="105"/>
                  <a:pt x="19" y="107"/>
                  <a:pt x="20" y="108"/>
                </a:cubicBezTo>
                <a:cubicBezTo>
                  <a:pt x="22" y="109"/>
                  <a:pt x="24" y="111"/>
                  <a:pt x="27" y="111"/>
                </a:cubicBezTo>
                <a:cubicBezTo>
                  <a:pt x="28" y="111"/>
                  <a:pt x="30" y="110"/>
                  <a:pt x="31" y="109"/>
                </a:cubicBezTo>
                <a:close/>
                <a:moveTo>
                  <a:pt x="175" y="97"/>
                </a:moveTo>
                <a:cubicBezTo>
                  <a:pt x="178" y="93"/>
                  <a:pt x="180" y="89"/>
                  <a:pt x="174" y="84"/>
                </a:cubicBezTo>
                <a:cubicBezTo>
                  <a:pt x="170" y="80"/>
                  <a:pt x="170" y="80"/>
                  <a:pt x="170" y="80"/>
                </a:cubicBezTo>
                <a:cubicBezTo>
                  <a:pt x="148" y="61"/>
                  <a:pt x="122" y="40"/>
                  <a:pt x="117" y="36"/>
                </a:cubicBezTo>
                <a:cubicBezTo>
                  <a:pt x="114" y="37"/>
                  <a:pt x="107" y="39"/>
                  <a:pt x="101" y="41"/>
                </a:cubicBezTo>
                <a:cubicBezTo>
                  <a:pt x="101" y="41"/>
                  <a:pt x="101" y="41"/>
                  <a:pt x="101" y="41"/>
                </a:cubicBezTo>
                <a:cubicBezTo>
                  <a:pt x="100" y="41"/>
                  <a:pt x="92" y="44"/>
                  <a:pt x="84" y="44"/>
                </a:cubicBezTo>
                <a:cubicBezTo>
                  <a:pt x="79" y="44"/>
                  <a:pt x="76" y="43"/>
                  <a:pt x="73" y="41"/>
                </a:cubicBezTo>
                <a:cubicBezTo>
                  <a:pt x="68" y="38"/>
                  <a:pt x="68" y="34"/>
                  <a:pt x="68" y="32"/>
                </a:cubicBezTo>
                <a:cubicBezTo>
                  <a:pt x="68" y="27"/>
                  <a:pt x="72" y="23"/>
                  <a:pt x="75" y="21"/>
                </a:cubicBezTo>
                <a:cubicBezTo>
                  <a:pt x="31" y="16"/>
                  <a:pt x="31" y="16"/>
                  <a:pt x="31" y="16"/>
                </a:cubicBezTo>
                <a:cubicBezTo>
                  <a:pt x="27" y="79"/>
                  <a:pt x="27" y="79"/>
                  <a:pt x="27" y="79"/>
                </a:cubicBezTo>
                <a:cubicBezTo>
                  <a:pt x="30" y="76"/>
                  <a:pt x="34" y="75"/>
                  <a:pt x="37" y="75"/>
                </a:cubicBezTo>
                <a:cubicBezTo>
                  <a:pt x="40" y="75"/>
                  <a:pt x="43" y="76"/>
                  <a:pt x="45" y="78"/>
                </a:cubicBezTo>
                <a:cubicBezTo>
                  <a:pt x="49" y="82"/>
                  <a:pt x="51" y="86"/>
                  <a:pt x="51" y="91"/>
                </a:cubicBezTo>
                <a:cubicBezTo>
                  <a:pt x="54" y="90"/>
                  <a:pt x="58" y="91"/>
                  <a:pt x="61" y="94"/>
                </a:cubicBezTo>
                <a:cubicBezTo>
                  <a:pt x="65" y="98"/>
                  <a:pt x="67" y="102"/>
                  <a:pt x="67" y="107"/>
                </a:cubicBezTo>
                <a:cubicBezTo>
                  <a:pt x="70" y="106"/>
                  <a:pt x="74" y="107"/>
                  <a:pt x="77" y="110"/>
                </a:cubicBezTo>
                <a:cubicBezTo>
                  <a:pt x="81" y="113"/>
                  <a:pt x="83" y="117"/>
                  <a:pt x="83" y="121"/>
                </a:cubicBezTo>
                <a:cubicBezTo>
                  <a:pt x="87" y="120"/>
                  <a:pt x="91" y="121"/>
                  <a:pt x="95" y="124"/>
                </a:cubicBezTo>
                <a:cubicBezTo>
                  <a:pt x="100" y="128"/>
                  <a:pt x="102" y="134"/>
                  <a:pt x="100" y="139"/>
                </a:cubicBezTo>
                <a:cubicBezTo>
                  <a:pt x="103" y="142"/>
                  <a:pt x="103" y="142"/>
                  <a:pt x="103" y="142"/>
                </a:cubicBezTo>
                <a:cubicBezTo>
                  <a:pt x="104" y="143"/>
                  <a:pt x="104" y="143"/>
                  <a:pt x="104" y="143"/>
                </a:cubicBezTo>
                <a:cubicBezTo>
                  <a:pt x="104" y="143"/>
                  <a:pt x="104" y="143"/>
                  <a:pt x="104" y="143"/>
                </a:cubicBezTo>
                <a:cubicBezTo>
                  <a:pt x="106" y="144"/>
                  <a:pt x="108" y="145"/>
                  <a:pt x="109" y="145"/>
                </a:cubicBezTo>
                <a:cubicBezTo>
                  <a:pt x="112" y="145"/>
                  <a:pt x="114" y="143"/>
                  <a:pt x="115" y="141"/>
                </a:cubicBezTo>
                <a:cubicBezTo>
                  <a:pt x="118" y="138"/>
                  <a:pt x="119" y="136"/>
                  <a:pt x="116" y="132"/>
                </a:cubicBezTo>
                <a:cubicBezTo>
                  <a:pt x="116" y="132"/>
                  <a:pt x="116" y="132"/>
                  <a:pt x="116" y="132"/>
                </a:cubicBezTo>
                <a:cubicBezTo>
                  <a:pt x="96" y="115"/>
                  <a:pt x="96" y="115"/>
                  <a:pt x="96" y="115"/>
                </a:cubicBezTo>
                <a:cubicBezTo>
                  <a:pt x="95" y="115"/>
                  <a:pt x="95" y="114"/>
                  <a:pt x="95" y="113"/>
                </a:cubicBezTo>
                <a:cubicBezTo>
                  <a:pt x="95" y="112"/>
                  <a:pt x="95" y="112"/>
                  <a:pt x="96" y="111"/>
                </a:cubicBezTo>
                <a:cubicBezTo>
                  <a:pt x="97" y="110"/>
                  <a:pt x="99" y="110"/>
                  <a:pt x="100" y="111"/>
                </a:cubicBezTo>
                <a:cubicBezTo>
                  <a:pt x="126" y="132"/>
                  <a:pt x="126" y="132"/>
                  <a:pt x="126" y="132"/>
                </a:cubicBezTo>
                <a:cubicBezTo>
                  <a:pt x="127" y="133"/>
                  <a:pt x="129" y="134"/>
                  <a:pt x="130" y="134"/>
                </a:cubicBezTo>
                <a:cubicBezTo>
                  <a:pt x="133" y="134"/>
                  <a:pt x="135" y="132"/>
                  <a:pt x="137" y="130"/>
                </a:cubicBezTo>
                <a:cubicBezTo>
                  <a:pt x="139" y="128"/>
                  <a:pt x="139" y="126"/>
                  <a:pt x="139" y="124"/>
                </a:cubicBezTo>
                <a:cubicBezTo>
                  <a:pt x="139" y="121"/>
                  <a:pt x="138" y="119"/>
                  <a:pt x="135" y="117"/>
                </a:cubicBezTo>
                <a:cubicBezTo>
                  <a:pt x="132" y="115"/>
                  <a:pt x="132" y="115"/>
                  <a:pt x="132" y="115"/>
                </a:cubicBezTo>
                <a:cubicBezTo>
                  <a:pt x="132" y="115"/>
                  <a:pt x="132" y="115"/>
                  <a:pt x="132" y="115"/>
                </a:cubicBezTo>
                <a:cubicBezTo>
                  <a:pt x="118" y="103"/>
                  <a:pt x="118" y="103"/>
                  <a:pt x="118" y="103"/>
                </a:cubicBezTo>
                <a:cubicBezTo>
                  <a:pt x="117" y="103"/>
                  <a:pt x="117" y="102"/>
                  <a:pt x="117" y="101"/>
                </a:cubicBezTo>
                <a:cubicBezTo>
                  <a:pt x="117" y="100"/>
                  <a:pt x="117" y="100"/>
                  <a:pt x="118" y="99"/>
                </a:cubicBezTo>
                <a:cubicBezTo>
                  <a:pt x="119" y="98"/>
                  <a:pt x="121" y="97"/>
                  <a:pt x="122" y="99"/>
                </a:cubicBezTo>
                <a:cubicBezTo>
                  <a:pt x="145" y="118"/>
                  <a:pt x="145" y="118"/>
                  <a:pt x="145" y="118"/>
                </a:cubicBezTo>
                <a:cubicBezTo>
                  <a:pt x="147" y="119"/>
                  <a:pt x="149" y="120"/>
                  <a:pt x="151" y="120"/>
                </a:cubicBezTo>
                <a:cubicBezTo>
                  <a:pt x="154" y="120"/>
                  <a:pt x="157" y="118"/>
                  <a:pt x="159" y="115"/>
                </a:cubicBezTo>
                <a:cubicBezTo>
                  <a:pt x="160" y="113"/>
                  <a:pt x="161" y="111"/>
                  <a:pt x="161" y="109"/>
                </a:cubicBezTo>
                <a:cubicBezTo>
                  <a:pt x="161" y="107"/>
                  <a:pt x="160" y="105"/>
                  <a:pt x="157" y="103"/>
                </a:cubicBezTo>
                <a:cubicBezTo>
                  <a:pt x="150" y="97"/>
                  <a:pt x="150" y="97"/>
                  <a:pt x="150" y="97"/>
                </a:cubicBezTo>
                <a:cubicBezTo>
                  <a:pt x="150" y="97"/>
                  <a:pt x="150" y="97"/>
                  <a:pt x="150" y="9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37" y="86"/>
                  <a:pt x="137" y="84"/>
                  <a:pt x="138" y="83"/>
                </a:cubicBezTo>
                <a:cubicBezTo>
                  <a:pt x="139" y="82"/>
                  <a:pt x="141" y="82"/>
                  <a:pt x="142" y="83"/>
                </a:cubicBezTo>
                <a:cubicBezTo>
                  <a:pt x="162" y="99"/>
                  <a:pt x="162" y="99"/>
                  <a:pt x="162" y="99"/>
                </a:cubicBezTo>
                <a:cubicBezTo>
                  <a:pt x="166" y="102"/>
                  <a:pt x="171" y="101"/>
                  <a:pt x="175" y="97"/>
                </a:cubicBezTo>
                <a:close/>
              </a:path>
            </a:pathLst>
          </a:custGeom>
          <a:solidFill>
            <a:srgbClr val="F7AB35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8" name="Google Shape;797;p30">
            <a:extLst>
              <a:ext uri="{FF2B5EF4-FFF2-40B4-BE49-F238E27FC236}">
                <a16:creationId xmlns:a16="http://schemas.microsoft.com/office/drawing/2014/main" id="{8B1708E6-FD21-FA31-1286-0D24C16C6265}"/>
              </a:ext>
            </a:extLst>
          </p:cNvPr>
          <p:cNvSpPr>
            <a:spLocks noGrp="1"/>
          </p:cNvSpPr>
          <p:nvPr/>
        </p:nvSpPr>
        <p:spPr>
          <a:xfrm>
            <a:off x="8298288" y="2262508"/>
            <a:ext cx="519755" cy="436815"/>
          </a:xfrm>
          <a:custGeom>
            <a:avLst/>
            <a:gdLst>
              <a:gd name="T0" fmla="*/ 2147483646 w 206"/>
              <a:gd name="T1" fmla="*/ 2147483646 h 173"/>
              <a:gd name="T2" fmla="*/ 2147483646 w 206"/>
              <a:gd name="T3" fmla="*/ 2147483646 h 173"/>
              <a:gd name="T4" fmla="*/ 2147483646 w 206"/>
              <a:gd name="T5" fmla="*/ 2147483646 h 173"/>
              <a:gd name="T6" fmla="*/ 2147483646 w 206"/>
              <a:gd name="T7" fmla="*/ 2147483646 h 173"/>
              <a:gd name="T8" fmla="*/ 2147483646 w 206"/>
              <a:gd name="T9" fmla="*/ 2147483646 h 173"/>
              <a:gd name="T10" fmla="*/ 2147483646 w 206"/>
              <a:gd name="T11" fmla="*/ 2147483646 h 173"/>
              <a:gd name="T12" fmla="*/ 2147483646 w 206"/>
              <a:gd name="T13" fmla="*/ 2147483646 h 173"/>
              <a:gd name="T14" fmla="*/ 2147483646 w 206"/>
              <a:gd name="T15" fmla="*/ 2147483646 h 173"/>
              <a:gd name="T16" fmla="*/ 2147483646 w 206"/>
              <a:gd name="T17" fmla="*/ 2147483646 h 173"/>
              <a:gd name="T18" fmla="*/ 2147483646 w 206"/>
              <a:gd name="T19" fmla="*/ 2147483646 h 173"/>
              <a:gd name="T20" fmla="*/ 2147483646 w 206"/>
              <a:gd name="T21" fmla="*/ 2147483646 h 173"/>
              <a:gd name="T22" fmla="*/ 2147483646 w 206"/>
              <a:gd name="T23" fmla="*/ 2147483646 h 173"/>
              <a:gd name="T24" fmla="*/ 2147483646 w 206"/>
              <a:gd name="T25" fmla="*/ 2147483646 h 173"/>
              <a:gd name="T26" fmla="*/ 2147483646 w 206"/>
              <a:gd name="T27" fmla="*/ 2147483646 h 173"/>
              <a:gd name="T28" fmla="*/ 2147483646 w 206"/>
              <a:gd name="T29" fmla="*/ 2147483646 h 173"/>
              <a:gd name="T30" fmla="*/ 2147483646 w 206"/>
              <a:gd name="T31" fmla="*/ 2147483646 h 173"/>
              <a:gd name="T32" fmla="*/ 2147483646 w 206"/>
              <a:gd name="T33" fmla="*/ 2147483646 h 173"/>
              <a:gd name="T34" fmla="*/ 2147483646 w 206"/>
              <a:gd name="T35" fmla="*/ 2147483646 h 173"/>
              <a:gd name="T36" fmla="*/ 2147483646 w 206"/>
              <a:gd name="T37" fmla="*/ 2147483646 h 173"/>
              <a:gd name="T38" fmla="*/ 2147483646 w 206"/>
              <a:gd name="T39" fmla="*/ 2147483646 h 173"/>
              <a:gd name="T40" fmla="*/ 2147483646 w 206"/>
              <a:gd name="T41" fmla="*/ 2147483646 h 173"/>
              <a:gd name="T42" fmla="*/ 2147483646 w 206"/>
              <a:gd name="T43" fmla="*/ 2147483646 h 173"/>
              <a:gd name="T44" fmla="*/ 2147483646 w 206"/>
              <a:gd name="T45" fmla="*/ 2147483646 h 173"/>
              <a:gd name="T46" fmla="*/ 2147483646 w 206"/>
              <a:gd name="T47" fmla="*/ 2147483646 h 173"/>
              <a:gd name="T48" fmla="*/ 2147483646 w 206"/>
              <a:gd name="T49" fmla="*/ 2147483646 h 173"/>
              <a:gd name="T50" fmla="*/ 2147483646 w 206"/>
              <a:gd name="T51" fmla="*/ 2147483646 h 173"/>
              <a:gd name="T52" fmla="*/ 2147483646 w 206"/>
              <a:gd name="T53" fmla="*/ 2147483646 h 173"/>
              <a:gd name="T54" fmla="*/ 2147483646 w 206"/>
              <a:gd name="T55" fmla="*/ 2147483646 h 173"/>
              <a:gd name="T56" fmla="*/ 2147483646 w 206"/>
              <a:gd name="T57" fmla="*/ 2147483646 h 173"/>
              <a:gd name="T58" fmla="*/ 2147483646 w 206"/>
              <a:gd name="T59" fmla="*/ 2147483646 h 173"/>
              <a:gd name="T60" fmla="*/ 2147483646 w 206"/>
              <a:gd name="T61" fmla="*/ 2147483646 h 173"/>
              <a:gd name="T62" fmla="*/ 2147483646 w 206"/>
              <a:gd name="T63" fmla="*/ 2147483646 h 173"/>
              <a:gd name="T64" fmla="*/ 2147483646 w 206"/>
              <a:gd name="T65" fmla="*/ 2147483646 h 173"/>
              <a:gd name="T66" fmla="*/ 2147483646 w 206"/>
              <a:gd name="T67" fmla="*/ 2147483646 h 173"/>
              <a:gd name="T68" fmla="*/ 2147483646 w 206"/>
              <a:gd name="T69" fmla="*/ 2147483646 h 173"/>
              <a:gd name="T70" fmla="*/ 2147483646 w 206"/>
              <a:gd name="T71" fmla="*/ 2147483646 h 173"/>
              <a:gd name="T72" fmla="*/ 2147483646 w 206"/>
              <a:gd name="T73" fmla="*/ 2147483646 h 173"/>
              <a:gd name="T74" fmla="*/ 2147483646 w 206"/>
              <a:gd name="T75" fmla="*/ 2147483646 h 173"/>
              <a:gd name="T76" fmla="*/ 2147483646 w 206"/>
              <a:gd name="T77" fmla="*/ 2147483646 h 173"/>
              <a:gd name="T78" fmla="*/ 2147483646 w 206"/>
              <a:gd name="T79" fmla="*/ 2147483646 h 173"/>
              <a:gd name="T80" fmla="*/ 2147483646 w 206"/>
              <a:gd name="T81" fmla="*/ 2147483646 h 173"/>
              <a:gd name="T82" fmla="*/ 2147483646 w 206"/>
              <a:gd name="T83" fmla="*/ 2147483646 h 173"/>
              <a:gd name="T84" fmla="*/ 2147483646 w 206"/>
              <a:gd name="T85" fmla="*/ 2147483646 h 173"/>
              <a:gd name="T86" fmla="*/ 2147483646 w 206"/>
              <a:gd name="T87" fmla="*/ 2147483646 h 173"/>
              <a:gd name="T88" fmla="*/ 2147483646 w 206"/>
              <a:gd name="T89" fmla="*/ 2147483646 h 173"/>
              <a:gd name="T90" fmla="*/ 2147483646 w 206"/>
              <a:gd name="T91" fmla="*/ 2147483646 h 173"/>
              <a:gd name="T92" fmla="*/ 2147483646 w 206"/>
              <a:gd name="T93" fmla="*/ 2147483646 h 173"/>
              <a:gd name="T94" fmla="*/ 2147483646 w 206"/>
              <a:gd name="T95" fmla="*/ 2147483646 h 173"/>
              <a:gd name="T96" fmla="*/ 2147483646 w 206"/>
              <a:gd name="T97" fmla="*/ 2147483646 h 173"/>
              <a:gd name="T98" fmla="*/ 2147483646 w 206"/>
              <a:gd name="T99" fmla="*/ 2147483646 h 173"/>
              <a:gd name="T100" fmla="*/ 2147483646 w 206"/>
              <a:gd name="T101" fmla="*/ 0 h 173"/>
              <a:gd name="T102" fmla="*/ 0 w 206"/>
              <a:gd name="T103" fmla="*/ 2147483646 h 173"/>
              <a:gd name="T104" fmla="*/ 2147483646 w 206"/>
              <a:gd name="T105" fmla="*/ 2147483646 h 173"/>
              <a:gd name="T106" fmla="*/ 2147483646 w 206"/>
              <a:gd name="T107" fmla="*/ 2147483646 h 173"/>
              <a:gd name="T108" fmla="*/ 2147483646 w 206"/>
              <a:gd name="T109" fmla="*/ 2147483646 h 173"/>
              <a:gd name="T110" fmla="*/ 2147483646 w 206"/>
              <a:gd name="T111" fmla="*/ 2147483646 h 173"/>
              <a:gd name="T112" fmla="*/ 2147483646 w 206"/>
              <a:gd name="T113" fmla="*/ 2147483646 h 173"/>
              <a:gd name="T114" fmla="*/ 2147483646 w 206"/>
              <a:gd name="T115" fmla="*/ 2147483646 h 173"/>
              <a:gd name="T116" fmla="*/ 2147483646 w 206"/>
              <a:gd name="T117" fmla="*/ 2147483646 h 17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/>
            <a:rect l="0" t="0" r="r" b="b"/>
            <a:pathLst>
              <a:path w="206" h="173">
                <a:moveTo>
                  <a:pt x="27" y="141"/>
                </a:moveTo>
                <a:cubicBezTo>
                  <a:pt x="27" y="95"/>
                  <a:pt x="27" y="95"/>
                  <a:pt x="27" y="95"/>
                </a:cubicBezTo>
                <a:cubicBezTo>
                  <a:pt x="27" y="91"/>
                  <a:pt x="30" y="88"/>
                  <a:pt x="34" y="88"/>
                </a:cubicBezTo>
                <a:cubicBezTo>
                  <a:pt x="46" y="88"/>
                  <a:pt x="46" y="88"/>
                  <a:pt x="46" y="88"/>
                </a:cubicBezTo>
                <a:cubicBezTo>
                  <a:pt x="49" y="88"/>
                  <a:pt x="52" y="91"/>
                  <a:pt x="52" y="95"/>
                </a:cubicBezTo>
                <a:cubicBezTo>
                  <a:pt x="52" y="141"/>
                  <a:pt x="52" y="141"/>
                  <a:pt x="52" y="141"/>
                </a:cubicBezTo>
                <a:cubicBezTo>
                  <a:pt x="52" y="145"/>
                  <a:pt x="49" y="148"/>
                  <a:pt x="46" y="148"/>
                </a:cubicBezTo>
                <a:cubicBezTo>
                  <a:pt x="34" y="148"/>
                  <a:pt x="34" y="148"/>
                  <a:pt x="34" y="148"/>
                </a:cubicBezTo>
                <a:cubicBezTo>
                  <a:pt x="30" y="148"/>
                  <a:pt x="27" y="145"/>
                  <a:pt x="27" y="141"/>
                </a:cubicBezTo>
                <a:close/>
                <a:moveTo>
                  <a:pt x="75" y="71"/>
                </a:moveTo>
                <a:cubicBezTo>
                  <a:pt x="72" y="71"/>
                  <a:pt x="69" y="74"/>
                  <a:pt x="69" y="78"/>
                </a:cubicBezTo>
                <a:cubicBezTo>
                  <a:pt x="69" y="141"/>
                  <a:pt x="69" y="141"/>
                  <a:pt x="69" y="141"/>
                </a:cubicBezTo>
                <a:cubicBezTo>
                  <a:pt x="69" y="145"/>
                  <a:pt x="72" y="148"/>
                  <a:pt x="75" y="148"/>
                </a:cubicBezTo>
                <a:cubicBezTo>
                  <a:pt x="87" y="148"/>
                  <a:pt x="87" y="148"/>
                  <a:pt x="87" y="148"/>
                </a:cubicBezTo>
                <a:cubicBezTo>
                  <a:pt x="91" y="148"/>
                  <a:pt x="94" y="145"/>
                  <a:pt x="94" y="141"/>
                </a:cubicBezTo>
                <a:cubicBezTo>
                  <a:pt x="94" y="78"/>
                  <a:pt x="94" y="78"/>
                  <a:pt x="94" y="78"/>
                </a:cubicBezTo>
                <a:cubicBezTo>
                  <a:pt x="94" y="74"/>
                  <a:pt x="91" y="71"/>
                  <a:pt x="87" y="71"/>
                </a:cubicBezTo>
                <a:lnTo>
                  <a:pt x="75" y="71"/>
                </a:lnTo>
                <a:close/>
                <a:moveTo>
                  <a:pt x="117" y="57"/>
                </a:moveTo>
                <a:cubicBezTo>
                  <a:pt x="113" y="57"/>
                  <a:pt x="110" y="60"/>
                  <a:pt x="110" y="64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10" y="145"/>
                  <a:pt x="113" y="148"/>
                  <a:pt x="117" y="148"/>
                </a:cubicBezTo>
                <a:cubicBezTo>
                  <a:pt x="128" y="148"/>
                  <a:pt x="128" y="148"/>
                  <a:pt x="128" y="148"/>
                </a:cubicBezTo>
                <a:cubicBezTo>
                  <a:pt x="132" y="148"/>
                  <a:pt x="135" y="145"/>
                  <a:pt x="135" y="141"/>
                </a:cubicBezTo>
                <a:cubicBezTo>
                  <a:pt x="135" y="64"/>
                  <a:pt x="135" y="64"/>
                  <a:pt x="135" y="64"/>
                </a:cubicBezTo>
                <a:cubicBezTo>
                  <a:pt x="135" y="60"/>
                  <a:pt x="132" y="57"/>
                  <a:pt x="128" y="57"/>
                </a:cubicBezTo>
                <a:lnTo>
                  <a:pt x="117" y="57"/>
                </a:lnTo>
                <a:close/>
                <a:moveTo>
                  <a:pt x="158" y="42"/>
                </a:moveTo>
                <a:cubicBezTo>
                  <a:pt x="154" y="42"/>
                  <a:pt x="151" y="45"/>
                  <a:pt x="151" y="49"/>
                </a:cubicBezTo>
                <a:cubicBezTo>
                  <a:pt x="151" y="141"/>
                  <a:pt x="151" y="141"/>
                  <a:pt x="151" y="141"/>
                </a:cubicBezTo>
                <a:cubicBezTo>
                  <a:pt x="151" y="145"/>
                  <a:pt x="154" y="148"/>
                  <a:pt x="158" y="148"/>
                </a:cubicBezTo>
                <a:cubicBezTo>
                  <a:pt x="170" y="148"/>
                  <a:pt x="170" y="148"/>
                  <a:pt x="170" y="148"/>
                </a:cubicBezTo>
                <a:cubicBezTo>
                  <a:pt x="173" y="148"/>
                  <a:pt x="176" y="145"/>
                  <a:pt x="176" y="141"/>
                </a:cubicBezTo>
                <a:cubicBezTo>
                  <a:pt x="176" y="49"/>
                  <a:pt x="176" y="49"/>
                  <a:pt x="176" y="49"/>
                </a:cubicBezTo>
                <a:cubicBezTo>
                  <a:pt x="176" y="45"/>
                  <a:pt x="173" y="42"/>
                  <a:pt x="170" y="42"/>
                </a:cubicBezTo>
                <a:lnTo>
                  <a:pt x="158" y="42"/>
                </a:lnTo>
                <a:close/>
                <a:moveTo>
                  <a:pt x="31" y="70"/>
                </a:moveTo>
                <a:cubicBezTo>
                  <a:pt x="75" y="62"/>
                  <a:pt x="116" y="46"/>
                  <a:pt x="153" y="24"/>
                </a:cubicBezTo>
                <a:cubicBezTo>
                  <a:pt x="157" y="30"/>
                  <a:pt x="157" y="30"/>
                  <a:pt x="157" y="30"/>
                </a:cubicBezTo>
                <a:cubicBezTo>
                  <a:pt x="170" y="9"/>
                  <a:pt x="170" y="9"/>
                  <a:pt x="170" y="9"/>
                </a:cubicBezTo>
                <a:cubicBezTo>
                  <a:pt x="145" y="8"/>
                  <a:pt x="145" y="8"/>
                  <a:pt x="145" y="8"/>
                </a:cubicBezTo>
                <a:cubicBezTo>
                  <a:pt x="149" y="15"/>
                  <a:pt x="149" y="15"/>
                  <a:pt x="149" y="15"/>
                </a:cubicBezTo>
                <a:cubicBezTo>
                  <a:pt x="113" y="37"/>
                  <a:pt x="72" y="53"/>
                  <a:pt x="29" y="61"/>
                </a:cubicBezTo>
                <a:lnTo>
                  <a:pt x="31" y="70"/>
                </a:lnTo>
                <a:close/>
                <a:moveTo>
                  <a:pt x="206" y="161"/>
                </a:moveTo>
                <a:cubicBezTo>
                  <a:pt x="185" y="149"/>
                  <a:pt x="185" y="149"/>
                  <a:pt x="185" y="149"/>
                </a:cubicBezTo>
                <a:cubicBezTo>
                  <a:pt x="185" y="157"/>
                  <a:pt x="185" y="157"/>
                  <a:pt x="185" y="157"/>
                </a:cubicBezTo>
                <a:cubicBezTo>
                  <a:pt x="16" y="157"/>
                  <a:pt x="16" y="157"/>
                  <a:pt x="16" y="157"/>
                </a:cubicBezTo>
                <a:cubicBezTo>
                  <a:pt x="16" y="21"/>
                  <a:pt x="16" y="21"/>
                  <a:pt x="16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12" y="0"/>
                  <a:pt x="12" y="0"/>
                  <a:pt x="12" y="0"/>
                </a:cubicBezTo>
                <a:cubicBezTo>
                  <a:pt x="0" y="21"/>
                  <a:pt x="0" y="21"/>
                  <a:pt x="0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7" y="157"/>
                  <a:pt x="7" y="157"/>
                  <a:pt x="7" y="157"/>
                </a:cubicBezTo>
                <a:cubicBezTo>
                  <a:pt x="7" y="161"/>
                  <a:pt x="7" y="161"/>
                  <a:pt x="7" y="161"/>
                </a:cubicBezTo>
                <a:cubicBezTo>
                  <a:pt x="7" y="166"/>
                  <a:pt x="7" y="166"/>
                  <a:pt x="7" y="166"/>
                </a:cubicBezTo>
                <a:cubicBezTo>
                  <a:pt x="185" y="166"/>
                  <a:pt x="185" y="166"/>
                  <a:pt x="185" y="166"/>
                </a:cubicBezTo>
                <a:cubicBezTo>
                  <a:pt x="185" y="173"/>
                  <a:pt x="185" y="173"/>
                  <a:pt x="185" y="173"/>
                </a:cubicBezTo>
                <a:lnTo>
                  <a:pt x="206" y="161"/>
                </a:lnTo>
                <a:close/>
              </a:path>
            </a:pathLst>
          </a:custGeom>
          <a:solidFill>
            <a:srgbClr val="2FA4A9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9" name="Google Shape;798;p30">
            <a:extLst>
              <a:ext uri="{FF2B5EF4-FFF2-40B4-BE49-F238E27FC236}">
                <a16:creationId xmlns:a16="http://schemas.microsoft.com/office/drawing/2014/main" id="{E8E98819-B903-48E7-58FF-64004E3E4526}"/>
              </a:ext>
            </a:extLst>
          </p:cNvPr>
          <p:cNvSpPr>
            <a:spLocks noGrp="1"/>
          </p:cNvSpPr>
          <p:nvPr/>
        </p:nvSpPr>
        <p:spPr>
          <a:xfrm>
            <a:off x="6672790" y="5049538"/>
            <a:ext cx="726551" cy="378204"/>
          </a:xfrm>
          <a:custGeom>
            <a:avLst/>
            <a:gdLst>
              <a:gd name="T0" fmla="*/ 2147483646 w 288"/>
              <a:gd name="T1" fmla="*/ 2147483646 h 150"/>
              <a:gd name="T2" fmla="*/ 2147483646 w 288"/>
              <a:gd name="T3" fmla="*/ 2147483646 h 150"/>
              <a:gd name="T4" fmla="*/ 2147483646 w 288"/>
              <a:gd name="T5" fmla="*/ 2147483646 h 150"/>
              <a:gd name="T6" fmla="*/ 2147483646 w 288"/>
              <a:gd name="T7" fmla="*/ 2147483646 h 150"/>
              <a:gd name="T8" fmla="*/ 2147483646 w 288"/>
              <a:gd name="T9" fmla="*/ 2147483646 h 150"/>
              <a:gd name="T10" fmla="*/ 2147483646 w 288"/>
              <a:gd name="T11" fmla="*/ 2147483646 h 150"/>
              <a:gd name="T12" fmla="*/ 2147483646 w 288"/>
              <a:gd name="T13" fmla="*/ 2147483646 h 150"/>
              <a:gd name="T14" fmla="*/ 2147483646 w 288"/>
              <a:gd name="T15" fmla="*/ 2147483646 h 150"/>
              <a:gd name="T16" fmla="*/ 2147483646 w 288"/>
              <a:gd name="T17" fmla="*/ 2147483646 h 150"/>
              <a:gd name="T18" fmla="*/ 2147483646 w 288"/>
              <a:gd name="T19" fmla="*/ 2147483646 h 150"/>
              <a:gd name="T20" fmla="*/ 2147483646 w 288"/>
              <a:gd name="T21" fmla="*/ 2147483646 h 150"/>
              <a:gd name="T22" fmla="*/ 2147483646 w 288"/>
              <a:gd name="T23" fmla="*/ 0 h 150"/>
              <a:gd name="T24" fmla="*/ 2147483646 w 288"/>
              <a:gd name="T25" fmla="*/ 2147483646 h 150"/>
              <a:gd name="T26" fmla="*/ 2147483646 w 288"/>
              <a:gd name="T27" fmla="*/ 2147483646 h 150"/>
              <a:gd name="T28" fmla="*/ 2147483646 w 288"/>
              <a:gd name="T29" fmla="*/ 2147483646 h 150"/>
              <a:gd name="T30" fmla="*/ 2147483646 w 288"/>
              <a:gd name="T31" fmla="*/ 2147483646 h 150"/>
              <a:gd name="T32" fmla="*/ 2147483646 w 288"/>
              <a:gd name="T33" fmla="*/ 2147483646 h 150"/>
              <a:gd name="T34" fmla="*/ 2147483646 w 288"/>
              <a:gd name="T35" fmla="*/ 2147483646 h 150"/>
              <a:gd name="T36" fmla="*/ 2147483646 w 288"/>
              <a:gd name="T37" fmla="*/ 2147483646 h 150"/>
              <a:gd name="T38" fmla="*/ 2147483646 w 288"/>
              <a:gd name="T39" fmla="*/ 2147483646 h 150"/>
              <a:gd name="T40" fmla="*/ 2147483646 w 288"/>
              <a:gd name="T41" fmla="*/ 2147483646 h 150"/>
              <a:gd name="T42" fmla="*/ 2147483646 w 288"/>
              <a:gd name="T43" fmla="*/ 2147483646 h 150"/>
              <a:gd name="T44" fmla="*/ 2147483646 w 288"/>
              <a:gd name="T45" fmla="*/ 2147483646 h 150"/>
              <a:gd name="T46" fmla="*/ 2147483646 w 288"/>
              <a:gd name="T47" fmla="*/ 2147483646 h 150"/>
              <a:gd name="T48" fmla="*/ 2147483646 w 288"/>
              <a:gd name="T49" fmla="*/ 2147483646 h 150"/>
              <a:gd name="T50" fmla="*/ 2147483646 w 288"/>
              <a:gd name="T51" fmla="*/ 2147483646 h 150"/>
              <a:gd name="T52" fmla="*/ 2147483646 w 288"/>
              <a:gd name="T53" fmla="*/ 2147483646 h 150"/>
              <a:gd name="T54" fmla="*/ 2147483646 w 288"/>
              <a:gd name="T55" fmla="*/ 2147483646 h 150"/>
              <a:gd name="T56" fmla="*/ 2147483646 w 288"/>
              <a:gd name="T57" fmla="*/ 2147483646 h 150"/>
              <a:gd name="T58" fmla="*/ 2147483646 w 288"/>
              <a:gd name="T59" fmla="*/ 2147483646 h 150"/>
              <a:gd name="T60" fmla="*/ 2147483646 w 288"/>
              <a:gd name="T61" fmla="*/ 2147483646 h 150"/>
              <a:gd name="T62" fmla="*/ 2147483646 w 288"/>
              <a:gd name="T63" fmla="*/ 2147483646 h 150"/>
              <a:gd name="T64" fmla="*/ 2147483646 w 288"/>
              <a:gd name="T65" fmla="*/ 2147483646 h 150"/>
              <a:gd name="T66" fmla="*/ 2147483646 w 288"/>
              <a:gd name="T67" fmla="*/ 2147483646 h 150"/>
              <a:gd name="T68" fmla="*/ 2147483646 w 288"/>
              <a:gd name="T69" fmla="*/ 2147483646 h 150"/>
              <a:gd name="T70" fmla="*/ 2147483646 w 288"/>
              <a:gd name="T71" fmla="*/ 2147483646 h 150"/>
              <a:gd name="T72" fmla="*/ 2147483646 w 288"/>
              <a:gd name="T73" fmla="*/ 2147483646 h 150"/>
              <a:gd name="T74" fmla="*/ 2147483646 w 288"/>
              <a:gd name="T75" fmla="*/ 2147483646 h 150"/>
              <a:gd name="T76" fmla="*/ 2147483646 w 288"/>
              <a:gd name="T77" fmla="*/ 2147483646 h 150"/>
              <a:gd name="T78" fmla="*/ 2147483646 w 288"/>
              <a:gd name="T79" fmla="*/ 2147483646 h 150"/>
              <a:gd name="T80" fmla="*/ 2147483646 w 288"/>
              <a:gd name="T81" fmla="*/ 2147483646 h 150"/>
              <a:gd name="T82" fmla="*/ 2147483646 w 288"/>
              <a:gd name="T83" fmla="*/ 2147483646 h 150"/>
              <a:gd name="T84" fmla="*/ 2147483646 w 288"/>
              <a:gd name="T85" fmla="*/ 2147483646 h 150"/>
              <a:gd name="T86" fmla="*/ 2147483646 w 288"/>
              <a:gd name="T87" fmla="*/ 2147483646 h 150"/>
              <a:gd name="T88" fmla="*/ 2147483646 w 288"/>
              <a:gd name="T89" fmla="*/ 2147483646 h 150"/>
              <a:gd name="T90" fmla="*/ 2147483646 w 288"/>
              <a:gd name="T91" fmla="*/ 2147483646 h 150"/>
              <a:gd name="T92" fmla="*/ 2147483646 w 288"/>
              <a:gd name="T93" fmla="*/ 2147483646 h 150"/>
              <a:gd name="T94" fmla="*/ 2147483646 w 288"/>
              <a:gd name="T95" fmla="*/ 2147483646 h 150"/>
              <a:gd name="T96" fmla="*/ 2147483646 w 288"/>
              <a:gd name="T97" fmla="*/ 2147483646 h 150"/>
              <a:gd name="T98" fmla="*/ 2147483646 w 288"/>
              <a:gd name="T99" fmla="*/ 2147483646 h 150"/>
              <a:gd name="T100" fmla="*/ 2147483646 w 288"/>
              <a:gd name="T101" fmla="*/ 2147483646 h 150"/>
              <a:gd name="T102" fmla="*/ 2147483646 w 288"/>
              <a:gd name="T103" fmla="*/ 2147483646 h 150"/>
              <a:gd name="T104" fmla="*/ 2147483646 w 288"/>
              <a:gd name="T105" fmla="*/ 2147483646 h 150"/>
              <a:gd name="T106" fmla="*/ 2147483646 w 288"/>
              <a:gd name="T107" fmla="*/ 2147483646 h 150"/>
              <a:gd name="T108" fmla="*/ 2147483646 w 288"/>
              <a:gd name="T109" fmla="*/ 2147483646 h 150"/>
              <a:gd name="T110" fmla="*/ 2147483646 w 288"/>
              <a:gd name="T111" fmla="*/ 2147483646 h 150"/>
              <a:gd name="T112" fmla="*/ 2147483646 w 288"/>
              <a:gd name="T113" fmla="*/ 2147483646 h 150"/>
              <a:gd name="T114" fmla="*/ 2147483646 w 288"/>
              <a:gd name="T115" fmla="*/ 2147483646 h 150"/>
              <a:gd name="T116" fmla="*/ 2147483646 w 288"/>
              <a:gd name="T117" fmla="*/ 2147483646 h 15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/>
            <a:rect l="0" t="0" r="r" b="b"/>
            <a:pathLst>
              <a:path w="288" h="150">
                <a:moveTo>
                  <a:pt x="208" y="141"/>
                </a:moveTo>
                <a:cubicBezTo>
                  <a:pt x="204" y="143"/>
                  <a:pt x="200" y="145"/>
                  <a:pt x="195" y="146"/>
                </a:cubicBezTo>
                <a:cubicBezTo>
                  <a:pt x="181" y="149"/>
                  <a:pt x="166" y="150"/>
                  <a:pt x="148" y="150"/>
                </a:cubicBezTo>
                <a:cubicBezTo>
                  <a:pt x="129" y="150"/>
                  <a:pt x="115" y="149"/>
                  <a:pt x="100" y="146"/>
                </a:cubicBezTo>
                <a:cubicBezTo>
                  <a:pt x="96" y="145"/>
                  <a:pt x="91" y="143"/>
                  <a:pt x="87" y="141"/>
                </a:cubicBezTo>
                <a:cubicBezTo>
                  <a:pt x="75" y="135"/>
                  <a:pt x="75" y="125"/>
                  <a:pt x="82" y="118"/>
                </a:cubicBezTo>
                <a:cubicBezTo>
                  <a:pt x="90" y="111"/>
                  <a:pt x="99" y="105"/>
                  <a:pt x="109" y="101"/>
                </a:cubicBezTo>
                <a:cubicBezTo>
                  <a:pt x="113" y="99"/>
                  <a:pt x="117" y="97"/>
                  <a:pt x="122" y="95"/>
                </a:cubicBezTo>
                <a:cubicBezTo>
                  <a:pt x="130" y="92"/>
                  <a:pt x="133" y="84"/>
                  <a:pt x="126" y="77"/>
                </a:cubicBezTo>
                <a:cubicBezTo>
                  <a:pt x="114" y="65"/>
                  <a:pt x="109" y="50"/>
                  <a:pt x="110" y="33"/>
                </a:cubicBezTo>
                <a:cubicBezTo>
                  <a:pt x="110" y="15"/>
                  <a:pt x="121" y="5"/>
                  <a:pt x="137" y="1"/>
                </a:cubicBezTo>
                <a:cubicBezTo>
                  <a:pt x="141" y="0"/>
                  <a:pt x="144" y="0"/>
                  <a:pt x="148" y="0"/>
                </a:cubicBezTo>
                <a:cubicBezTo>
                  <a:pt x="151" y="0"/>
                  <a:pt x="155" y="0"/>
                  <a:pt x="158" y="1"/>
                </a:cubicBezTo>
                <a:cubicBezTo>
                  <a:pt x="175" y="5"/>
                  <a:pt x="185" y="15"/>
                  <a:pt x="186" y="33"/>
                </a:cubicBezTo>
                <a:cubicBezTo>
                  <a:pt x="186" y="50"/>
                  <a:pt x="182" y="65"/>
                  <a:pt x="169" y="77"/>
                </a:cubicBezTo>
                <a:cubicBezTo>
                  <a:pt x="163" y="84"/>
                  <a:pt x="165" y="92"/>
                  <a:pt x="174" y="95"/>
                </a:cubicBezTo>
                <a:cubicBezTo>
                  <a:pt x="178" y="97"/>
                  <a:pt x="183" y="99"/>
                  <a:pt x="187" y="101"/>
                </a:cubicBezTo>
                <a:cubicBezTo>
                  <a:pt x="197" y="105"/>
                  <a:pt x="206" y="111"/>
                  <a:pt x="214" y="118"/>
                </a:cubicBezTo>
                <a:cubicBezTo>
                  <a:pt x="218" y="123"/>
                  <a:pt x="221" y="135"/>
                  <a:pt x="208" y="141"/>
                </a:cubicBezTo>
                <a:close/>
                <a:moveTo>
                  <a:pt x="284" y="128"/>
                </a:moveTo>
                <a:cubicBezTo>
                  <a:pt x="278" y="123"/>
                  <a:pt x="272" y="119"/>
                  <a:pt x="265" y="116"/>
                </a:cubicBezTo>
                <a:cubicBezTo>
                  <a:pt x="262" y="114"/>
                  <a:pt x="259" y="113"/>
                  <a:pt x="256" y="112"/>
                </a:cubicBezTo>
                <a:cubicBezTo>
                  <a:pt x="250" y="110"/>
                  <a:pt x="248" y="104"/>
                  <a:pt x="253" y="100"/>
                </a:cubicBezTo>
                <a:cubicBezTo>
                  <a:pt x="261" y="91"/>
                  <a:pt x="265" y="80"/>
                  <a:pt x="264" y="68"/>
                </a:cubicBezTo>
                <a:cubicBezTo>
                  <a:pt x="264" y="56"/>
                  <a:pt x="257" y="49"/>
                  <a:pt x="245" y="47"/>
                </a:cubicBezTo>
                <a:cubicBezTo>
                  <a:pt x="243" y="46"/>
                  <a:pt x="240" y="46"/>
                  <a:pt x="238" y="46"/>
                </a:cubicBezTo>
                <a:cubicBezTo>
                  <a:pt x="236" y="46"/>
                  <a:pt x="233" y="46"/>
                  <a:pt x="231" y="47"/>
                </a:cubicBezTo>
                <a:cubicBezTo>
                  <a:pt x="219" y="49"/>
                  <a:pt x="212" y="56"/>
                  <a:pt x="211" y="68"/>
                </a:cubicBezTo>
                <a:cubicBezTo>
                  <a:pt x="211" y="80"/>
                  <a:pt x="214" y="91"/>
                  <a:pt x="223" y="100"/>
                </a:cubicBezTo>
                <a:cubicBezTo>
                  <a:pt x="227" y="104"/>
                  <a:pt x="226" y="110"/>
                  <a:pt x="220" y="112"/>
                </a:cubicBezTo>
                <a:cubicBezTo>
                  <a:pt x="220" y="112"/>
                  <a:pt x="219" y="112"/>
                  <a:pt x="219" y="112"/>
                </a:cubicBezTo>
                <a:cubicBezTo>
                  <a:pt x="220" y="113"/>
                  <a:pt x="221" y="114"/>
                  <a:pt x="222" y="115"/>
                </a:cubicBezTo>
                <a:cubicBezTo>
                  <a:pt x="226" y="119"/>
                  <a:pt x="228" y="125"/>
                  <a:pt x="227" y="131"/>
                </a:cubicBezTo>
                <a:cubicBezTo>
                  <a:pt x="226" y="138"/>
                  <a:pt x="221" y="143"/>
                  <a:pt x="215" y="146"/>
                </a:cubicBezTo>
                <a:cubicBezTo>
                  <a:pt x="213" y="147"/>
                  <a:pt x="211" y="147"/>
                  <a:pt x="210" y="148"/>
                </a:cubicBezTo>
                <a:cubicBezTo>
                  <a:pt x="218" y="150"/>
                  <a:pt x="227" y="150"/>
                  <a:pt x="238" y="150"/>
                </a:cubicBezTo>
                <a:cubicBezTo>
                  <a:pt x="251" y="150"/>
                  <a:pt x="261" y="149"/>
                  <a:pt x="271" y="147"/>
                </a:cubicBezTo>
                <a:cubicBezTo>
                  <a:pt x="274" y="146"/>
                  <a:pt x="277" y="145"/>
                  <a:pt x="280" y="144"/>
                </a:cubicBezTo>
                <a:cubicBezTo>
                  <a:pt x="288" y="140"/>
                  <a:pt x="287" y="131"/>
                  <a:pt x="284" y="128"/>
                </a:cubicBezTo>
                <a:close/>
                <a:moveTo>
                  <a:pt x="68" y="131"/>
                </a:moveTo>
                <a:cubicBezTo>
                  <a:pt x="67" y="125"/>
                  <a:pt x="69" y="120"/>
                  <a:pt x="74" y="115"/>
                </a:cubicBezTo>
                <a:cubicBezTo>
                  <a:pt x="76" y="113"/>
                  <a:pt x="78" y="111"/>
                  <a:pt x="80" y="109"/>
                </a:cubicBezTo>
                <a:cubicBezTo>
                  <a:pt x="78" y="109"/>
                  <a:pt x="77" y="108"/>
                  <a:pt x="76" y="108"/>
                </a:cubicBezTo>
                <a:cubicBezTo>
                  <a:pt x="70" y="105"/>
                  <a:pt x="68" y="99"/>
                  <a:pt x="73" y="94"/>
                </a:cubicBezTo>
                <a:cubicBezTo>
                  <a:pt x="82" y="85"/>
                  <a:pt x="86" y="73"/>
                  <a:pt x="85" y="60"/>
                </a:cubicBezTo>
                <a:cubicBezTo>
                  <a:pt x="85" y="46"/>
                  <a:pt x="77" y="39"/>
                  <a:pt x="64" y="35"/>
                </a:cubicBezTo>
                <a:cubicBezTo>
                  <a:pt x="61" y="35"/>
                  <a:pt x="59" y="34"/>
                  <a:pt x="56" y="34"/>
                </a:cubicBezTo>
                <a:cubicBezTo>
                  <a:pt x="53" y="34"/>
                  <a:pt x="51" y="35"/>
                  <a:pt x="48" y="35"/>
                </a:cubicBezTo>
                <a:cubicBezTo>
                  <a:pt x="35" y="39"/>
                  <a:pt x="27" y="46"/>
                  <a:pt x="27" y="60"/>
                </a:cubicBezTo>
                <a:cubicBezTo>
                  <a:pt x="26" y="73"/>
                  <a:pt x="30" y="84"/>
                  <a:pt x="40" y="94"/>
                </a:cubicBezTo>
                <a:cubicBezTo>
                  <a:pt x="44" y="99"/>
                  <a:pt x="43" y="105"/>
                  <a:pt x="36" y="108"/>
                </a:cubicBezTo>
                <a:cubicBezTo>
                  <a:pt x="33" y="109"/>
                  <a:pt x="29" y="111"/>
                  <a:pt x="26" y="112"/>
                </a:cubicBezTo>
                <a:cubicBezTo>
                  <a:pt x="18" y="116"/>
                  <a:pt x="11" y="120"/>
                  <a:pt x="5" y="126"/>
                </a:cubicBezTo>
                <a:cubicBezTo>
                  <a:pt x="0" y="131"/>
                  <a:pt x="0" y="139"/>
                  <a:pt x="10" y="143"/>
                </a:cubicBezTo>
                <a:cubicBezTo>
                  <a:pt x="13" y="145"/>
                  <a:pt x="16" y="146"/>
                  <a:pt x="20" y="147"/>
                </a:cubicBezTo>
                <a:cubicBezTo>
                  <a:pt x="31" y="149"/>
                  <a:pt x="42" y="150"/>
                  <a:pt x="56" y="150"/>
                </a:cubicBezTo>
                <a:cubicBezTo>
                  <a:pt x="67" y="150"/>
                  <a:pt x="77" y="150"/>
                  <a:pt x="86" y="148"/>
                </a:cubicBezTo>
                <a:cubicBezTo>
                  <a:pt x="84" y="147"/>
                  <a:pt x="82" y="147"/>
                  <a:pt x="81" y="146"/>
                </a:cubicBezTo>
                <a:cubicBezTo>
                  <a:pt x="73" y="142"/>
                  <a:pt x="69" y="137"/>
                  <a:pt x="68" y="131"/>
                </a:cubicBezTo>
                <a:close/>
              </a:path>
            </a:pathLst>
          </a:custGeom>
          <a:solidFill>
            <a:srgbClr val="215F9A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0" name="Google Shape;799;p30">
            <a:extLst>
              <a:ext uri="{FF2B5EF4-FFF2-40B4-BE49-F238E27FC236}">
                <a16:creationId xmlns:a16="http://schemas.microsoft.com/office/drawing/2014/main" id="{A7C8C99C-3FD4-DAD8-74DE-5B42801D112F}"/>
              </a:ext>
            </a:extLst>
          </p:cNvPr>
          <p:cNvSpPr>
            <a:spLocks noGrp="1"/>
          </p:cNvSpPr>
          <p:nvPr/>
        </p:nvSpPr>
        <p:spPr>
          <a:xfrm>
            <a:off x="878671" y="5005304"/>
            <a:ext cx="466673" cy="466673"/>
          </a:xfrm>
          <a:custGeom>
            <a:avLst/>
            <a:gdLst>
              <a:gd name="T0" fmla="*/ 2147483646 w 185"/>
              <a:gd name="T1" fmla="*/ 2147483646 h 185"/>
              <a:gd name="T2" fmla="*/ 2147483646 w 185"/>
              <a:gd name="T3" fmla="*/ 2147483646 h 185"/>
              <a:gd name="T4" fmla="*/ 2147483646 w 185"/>
              <a:gd name="T5" fmla="*/ 2147483646 h 185"/>
              <a:gd name="T6" fmla="*/ 0 w 185"/>
              <a:gd name="T7" fmla="*/ 2147483646 h 185"/>
              <a:gd name="T8" fmla="*/ 2147483646 w 185"/>
              <a:gd name="T9" fmla="*/ 2147483646 h 185"/>
              <a:gd name="T10" fmla="*/ 2147483646 w 185"/>
              <a:gd name="T11" fmla="*/ 2147483646 h 185"/>
              <a:gd name="T12" fmla="*/ 2147483646 w 185"/>
              <a:gd name="T13" fmla="*/ 0 h 185"/>
              <a:gd name="T14" fmla="*/ 2147483646 w 185"/>
              <a:gd name="T15" fmla="*/ 2147483646 h 185"/>
              <a:gd name="T16" fmla="*/ 2147483646 w 185"/>
              <a:gd name="T17" fmla="*/ 2147483646 h 185"/>
              <a:gd name="T18" fmla="*/ 2147483646 w 185"/>
              <a:gd name="T19" fmla="*/ 0 h 18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/>
            <a:rect l="0" t="0" r="r" b="b"/>
            <a:pathLst>
              <a:path w="185" h="185">
                <a:moveTo>
                  <a:pt x="87" y="98"/>
                </a:moveTo>
                <a:cubicBezTo>
                  <a:pt x="174" y="98"/>
                  <a:pt x="174" y="98"/>
                  <a:pt x="174" y="98"/>
                </a:cubicBezTo>
                <a:cubicBezTo>
                  <a:pt x="174" y="146"/>
                  <a:pt x="135" y="185"/>
                  <a:pt x="87" y="185"/>
                </a:cubicBezTo>
                <a:cubicBezTo>
                  <a:pt x="39" y="185"/>
                  <a:pt x="0" y="146"/>
                  <a:pt x="0" y="98"/>
                </a:cubicBezTo>
                <a:cubicBezTo>
                  <a:pt x="0" y="50"/>
                  <a:pt x="39" y="11"/>
                  <a:pt x="87" y="11"/>
                </a:cubicBezTo>
                <a:lnTo>
                  <a:pt x="87" y="98"/>
                </a:lnTo>
                <a:close/>
                <a:moveTo>
                  <a:pt x="98" y="0"/>
                </a:moveTo>
                <a:cubicBezTo>
                  <a:pt x="98" y="87"/>
                  <a:pt x="98" y="87"/>
                  <a:pt x="98" y="87"/>
                </a:cubicBezTo>
                <a:cubicBezTo>
                  <a:pt x="185" y="87"/>
                  <a:pt x="185" y="87"/>
                  <a:pt x="185" y="87"/>
                </a:cubicBezTo>
                <a:cubicBezTo>
                  <a:pt x="185" y="39"/>
                  <a:pt x="146" y="0"/>
                  <a:pt x="98" y="0"/>
                </a:cubicBezTo>
                <a:close/>
              </a:path>
            </a:pathLst>
          </a:custGeom>
          <a:solidFill>
            <a:srgbClr val="258287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1" name="Google Shape;800;p30">
            <a:extLst>
              <a:ext uri="{FF2B5EF4-FFF2-40B4-BE49-F238E27FC236}">
                <a16:creationId xmlns:a16="http://schemas.microsoft.com/office/drawing/2014/main" id="{0EDCA79F-4CCB-8609-F5DC-00AD149A4C73}"/>
              </a:ext>
            </a:extLst>
          </p:cNvPr>
          <p:cNvSpPr>
            <a:spLocks noGrp="1"/>
          </p:cNvSpPr>
          <p:nvPr/>
        </p:nvSpPr>
        <p:spPr>
          <a:xfrm>
            <a:off x="1691420" y="3582207"/>
            <a:ext cx="466673" cy="555142"/>
          </a:xfrm>
          <a:custGeom>
            <a:avLst/>
            <a:gdLst>
              <a:gd name="T0" fmla="*/ 2147483646 w 185"/>
              <a:gd name="T1" fmla="*/ 2147483646 h 220"/>
              <a:gd name="T2" fmla="*/ 2147483646 w 185"/>
              <a:gd name="T3" fmla="*/ 2147483646 h 220"/>
              <a:gd name="T4" fmla="*/ 2147483646 w 185"/>
              <a:gd name="T5" fmla="*/ 2147483646 h 220"/>
              <a:gd name="T6" fmla="*/ 2147483646 w 185"/>
              <a:gd name="T7" fmla="*/ 2147483646 h 220"/>
              <a:gd name="T8" fmla="*/ 2147483646 w 185"/>
              <a:gd name="T9" fmla="*/ 2147483646 h 220"/>
              <a:gd name="T10" fmla="*/ 2147483646 w 185"/>
              <a:gd name="T11" fmla="*/ 2147483646 h 220"/>
              <a:gd name="T12" fmla="*/ 2147483646 w 185"/>
              <a:gd name="T13" fmla="*/ 2147483646 h 220"/>
              <a:gd name="T14" fmla="*/ 2147483646 w 185"/>
              <a:gd name="T15" fmla="*/ 2147483646 h 220"/>
              <a:gd name="T16" fmla="*/ 2147483646 w 185"/>
              <a:gd name="T17" fmla="*/ 2147483646 h 220"/>
              <a:gd name="T18" fmla="*/ 2147483646 w 185"/>
              <a:gd name="T19" fmla="*/ 2147483646 h 220"/>
              <a:gd name="T20" fmla="*/ 2147483646 w 185"/>
              <a:gd name="T21" fmla="*/ 2147483646 h 220"/>
              <a:gd name="T22" fmla="*/ 2147483646 w 185"/>
              <a:gd name="T23" fmla="*/ 2147483646 h 220"/>
              <a:gd name="T24" fmla="*/ 2147483646 w 185"/>
              <a:gd name="T25" fmla="*/ 2147483646 h 220"/>
              <a:gd name="T26" fmla="*/ 2147483646 w 185"/>
              <a:gd name="T27" fmla="*/ 2147483646 h 220"/>
              <a:gd name="T28" fmla="*/ 2147483646 w 185"/>
              <a:gd name="T29" fmla="*/ 2147483646 h 220"/>
              <a:gd name="T30" fmla="*/ 2147483646 w 185"/>
              <a:gd name="T31" fmla="*/ 2147483646 h 220"/>
              <a:gd name="T32" fmla="*/ 2147483646 w 185"/>
              <a:gd name="T33" fmla="*/ 2147483646 h 220"/>
              <a:gd name="T34" fmla="*/ 2147483646 w 185"/>
              <a:gd name="T35" fmla="*/ 2147483646 h 220"/>
              <a:gd name="T36" fmla="*/ 2147483646 w 185"/>
              <a:gd name="T37" fmla="*/ 2147483646 h 220"/>
              <a:gd name="T38" fmla="*/ 2147483646 w 185"/>
              <a:gd name="T39" fmla="*/ 2147483646 h 220"/>
              <a:gd name="T40" fmla="*/ 2147483646 w 185"/>
              <a:gd name="T41" fmla="*/ 2147483646 h 220"/>
              <a:gd name="T42" fmla="*/ 2147483646 w 185"/>
              <a:gd name="T43" fmla="*/ 2147483646 h 220"/>
              <a:gd name="T44" fmla="*/ 2147483646 w 185"/>
              <a:gd name="T45" fmla="*/ 2147483646 h 220"/>
              <a:gd name="T46" fmla="*/ 2147483646 w 185"/>
              <a:gd name="T47" fmla="*/ 2147483646 h 220"/>
              <a:gd name="T48" fmla="*/ 2147483646 w 185"/>
              <a:gd name="T49" fmla="*/ 0 h 220"/>
              <a:gd name="T50" fmla="*/ 2147483646 w 185"/>
              <a:gd name="T51" fmla="*/ 2147483646 h 220"/>
              <a:gd name="T52" fmla="*/ 2147483646 w 185"/>
              <a:gd name="T53" fmla="*/ 2147483646 h 220"/>
              <a:gd name="T54" fmla="*/ 2147483646 w 185"/>
              <a:gd name="T55" fmla="*/ 2147483646 h 220"/>
              <a:gd name="T56" fmla="*/ 2147483646 w 185"/>
              <a:gd name="T57" fmla="*/ 2147483646 h 220"/>
              <a:gd name="T58" fmla="*/ 2147483646 w 185"/>
              <a:gd name="T59" fmla="*/ 2147483646 h 220"/>
              <a:gd name="T60" fmla="*/ 2147483646 w 185"/>
              <a:gd name="T61" fmla="*/ 2147483646 h 220"/>
              <a:gd name="T62" fmla="*/ 2147483646 w 185"/>
              <a:gd name="T63" fmla="*/ 2147483646 h 220"/>
              <a:gd name="T64" fmla="*/ 2147483646 w 185"/>
              <a:gd name="T65" fmla="*/ 2147483646 h 220"/>
              <a:gd name="T66" fmla="*/ 2147483646 w 185"/>
              <a:gd name="T67" fmla="*/ 2147483646 h 220"/>
              <a:gd name="T68" fmla="*/ 2147483646 w 185"/>
              <a:gd name="T69" fmla="*/ 2147483646 h 220"/>
              <a:gd name="T70" fmla="*/ 2147483646 w 185"/>
              <a:gd name="T71" fmla="*/ 2147483646 h 220"/>
              <a:gd name="T72" fmla="*/ 2147483646 w 185"/>
              <a:gd name="T73" fmla="*/ 2147483646 h 220"/>
              <a:gd name="T74" fmla="*/ 2147483646 w 185"/>
              <a:gd name="T75" fmla="*/ 2147483646 h 220"/>
              <a:gd name="T76" fmla="*/ 2147483646 w 185"/>
              <a:gd name="T77" fmla="*/ 2147483646 h 220"/>
              <a:gd name="T78" fmla="*/ 2147483646 w 185"/>
              <a:gd name="T79" fmla="*/ 2147483646 h 220"/>
              <a:gd name="T80" fmla="*/ 2147483646 w 185"/>
              <a:gd name="T81" fmla="*/ 2147483646 h 220"/>
              <a:gd name="T82" fmla="*/ 2147483646 w 185"/>
              <a:gd name="T83" fmla="*/ 2147483646 h 220"/>
              <a:gd name="T84" fmla="*/ 2147483646 w 185"/>
              <a:gd name="T85" fmla="*/ 2147483646 h 220"/>
              <a:gd name="T86" fmla="*/ 2147483646 w 185"/>
              <a:gd name="T87" fmla="*/ 2147483646 h 220"/>
              <a:gd name="T88" fmla="*/ 2147483646 w 185"/>
              <a:gd name="T89" fmla="*/ 2147483646 h 220"/>
              <a:gd name="T90" fmla="*/ 2147483646 w 185"/>
              <a:gd name="T91" fmla="*/ 2147483646 h 220"/>
              <a:gd name="T92" fmla="*/ 2147483646 w 185"/>
              <a:gd name="T93" fmla="*/ 2147483646 h 220"/>
              <a:gd name="T94" fmla="*/ 2147483646 w 185"/>
              <a:gd name="T95" fmla="*/ 2147483646 h 220"/>
              <a:gd name="T96" fmla="*/ 2147483646 w 185"/>
              <a:gd name="T97" fmla="*/ 2147483646 h 220"/>
              <a:gd name="T98" fmla="*/ 2147483646 w 185"/>
              <a:gd name="T99" fmla="*/ 2147483646 h 220"/>
              <a:gd name="T100" fmla="*/ 2147483646 w 185"/>
              <a:gd name="T101" fmla="*/ 2147483646 h 22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/>
            <a:rect l="0" t="0" r="r" b="b"/>
            <a:pathLst>
              <a:path w="185" h="220">
                <a:moveTo>
                  <a:pt x="124" y="212"/>
                </a:moveTo>
                <a:cubicBezTo>
                  <a:pt x="124" y="217"/>
                  <a:pt x="121" y="220"/>
                  <a:pt x="116" y="220"/>
                </a:cubicBezTo>
                <a:cubicBezTo>
                  <a:pt x="70" y="220"/>
                  <a:pt x="70" y="220"/>
                  <a:pt x="70" y="220"/>
                </a:cubicBezTo>
                <a:cubicBezTo>
                  <a:pt x="66" y="220"/>
                  <a:pt x="62" y="217"/>
                  <a:pt x="62" y="212"/>
                </a:cubicBezTo>
                <a:cubicBezTo>
                  <a:pt x="62" y="212"/>
                  <a:pt x="62" y="212"/>
                  <a:pt x="62" y="212"/>
                </a:cubicBezTo>
                <a:cubicBezTo>
                  <a:pt x="62" y="208"/>
                  <a:pt x="66" y="205"/>
                  <a:pt x="70" y="205"/>
                </a:cubicBezTo>
                <a:cubicBezTo>
                  <a:pt x="116" y="205"/>
                  <a:pt x="116" y="205"/>
                  <a:pt x="116" y="205"/>
                </a:cubicBezTo>
                <a:cubicBezTo>
                  <a:pt x="121" y="205"/>
                  <a:pt x="124" y="208"/>
                  <a:pt x="124" y="212"/>
                </a:cubicBezTo>
                <a:close/>
                <a:moveTo>
                  <a:pt x="124" y="192"/>
                </a:moveTo>
                <a:cubicBezTo>
                  <a:pt x="124" y="188"/>
                  <a:pt x="121" y="185"/>
                  <a:pt x="116" y="185"/>
                </a:cubicBezTo>
                <a:cubicBezTo>
                  <a:pt x="70" y="185"/>
                  <a:pt x="70" y="185"/>
                  <a:pt x="70" y="185"/>
                </a:cubicBezTo>
                <a:cubicBezTo>
                  <a:pt x="66" y="185"/>
                  <a:pt x="62" y="188"/>
                  <a:pt x="62" y="192"/>
                </a:cubicBezTo>
                <a:cubicBezTo>
                  <a:pt x="62" y="192"/>
                  <a:pt x="62" y="192"/>
                  <a:pt x="62" y="192"/>
                </a:cubicBezTo>
                <a:cubicBezTo>
                  <a:pt x="62" y="196"/>
                  <a:pt x="66" y="200"/>
                  <a:pt x="70" y="200"/>
                </a:cubicBezTo>
                <a:cubicBezTo>
                  <a:pt x="116" y="200"/>
                  <a:pt x="116" y="200"/>
                  <a:pt x="116" y="200"/>
                </a:cubicBezTo>
                <a:cubicBezTo>
                  <a:pt x="121" y="200"/>
                  <a:pt x="124" y="196"/>
                  <a:pt x="124" y="192"/>
                </a:cubicBezTo>
                <a:close/>
                <a:moveTo>
                  <a:pt x="100" y="108"/>
                </a:moveTo>
                <a:cubicBezTo>
                  <a:pt x="91" y="108"/>
                  <a:pt x="91" y="108"/>
                  <a:pt x="91" y="108"/>
                </a:cubicBezTo>
                <a:cubicBezTo>
                  <a:pt x="86" y="108"/>
                  <a:pt x="86" y="108"/>
                  <a:pt x="86" y="108"/>
                </a:cubicBezTo>
                <a:cubicBezTo>
                  <a:pt x="86" y="180"/>
                  <a:pt x="86" y="180"/>
                  <a:pt x="86" y="180"/>
                </a:cubicBezTo>
                <a:cubicBezTo>
                  <a:pt x="88" y="180"/>
                  <a:pt x="90" y="180"/>
                  <a:pt x="93" y="180"/>
                </a:cubicBezTo>
                <a:cubicBezTo>
                  <a:pt x="93" y="180"/>
                  <a:pt x="93" y="180"/>
                  <a:pt x="93" y="180"/>
                </a:cubicBezTo>
                <a:cubicBezTo>
                  <a:pt x="93" y="180"/>
                  <a:pt x="93" y="180"/>
                  <a:pt x="93" y="180"/>
                </a:cubicBezTo>
                <a:cubicBezTo>
                  <a:pt x="93" y="180"/>
                  <a:pt x="93" y="180"/>
                  <a:pt x="93" y="180"/>
                </a:cubicBezTo>
                <a:cubicBezTo>
                  <a:pt x="93" y="180"/>
                  <a:pt x="93" y="180"/>
                  <a:pt x="93" y="180"/>
                </a:cubicBezTo>
                <a:cubicBezTo>
                  <a:pt x="96" y="180"/>
                  <a:pt x="98" y="180"/>
                  <a:pt x="100" y="180"/>
                </a:cubicBezTo>
                <a:lnTo>
                  <a:pt x="100" y="108"/>
                </a:lnTo>
                <a:close/>
                <a:moveTo>
                  <a:pt x="68" y="79"/>
                </a:moveTo>
                <a:cubicBezTo>
                  <a:pt x="61" y="79"/>
                  <a:pt x="56" y="84"/>
                  <a:pt x="56" y="90"/>
                </a:cubicBezTo>
                <a:cubicBezTo>
                  <a:pt x="56" y="96"/>
                  <a:pt x="61" y="101"/>
                  <a:pt x="68" y="101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9" y="90"/>
                  <a:pt x="79" y="90"/>
                  <a:pt x="79" y="90"/>
                </a:cubicBezTo>
                <a:cubicBezTo>
                  <a:pt x="79" y="84"/>
                  <a:pt x="74" y="79"/>
                  <a:pt x="68" y="79"/>
                </a:cubicBezTo>
                <a:close/>
                <a:moveTo>
                  <a:pt x="130" y="90"/>
                </a:moveTo>
                <a:cubicBezTo>
                  <a:pt x="130" y="84"/>
                  <a:pt x="125" y="79"/>
                  <a:pt x="119" y="79"/>
                </a:cubicBezTo>
                <a:cubicBezTo>
                  <a:pt x="113" y="79"/>
                  <a:pt x="108" y="84"/>
                  <a:pt x="108" y="90"/>
                </a:cubicBezTo>
                <a:cubicBezTo>
                  <a:pt x="108" y="101"/>
                  <a:pt x="108" y="101"/>
                  <a:pt x="108" y="101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25" y="101"/>
                  <a:pt x="130" y="96"/>
                  <a:pt x="130" y="90"/>
                </a:cubicBezTo>
                <a:close/>
                <a:moveTo>
                  <a:pt x="154" y="70"/>
                </a:moveTo>
                <a:cubicBezTo>
                  <a:pt x="149" y="50"/>
                  <a:pt x="126" y="29"/>
                  <a:pt x="93" y="29"/>
                </a:cubicBezTo>
                <a:cubicBezTo>
                  <a:pt x="61" y="29"/>
                  <a:pt x="37" y="50"/>
                  <a:pt x="32" y="70"/>
                </a:cubicBezTo>
                <a:cubicBezTo>
                  <a:pt x="28" y="85"/>
                  <a:pt x="32" y="99"/>
                  <a:pt x="39" y="113"/>
                </a:cubicBezTo>
                <a:cubicBezTo>
                  <a:pt x="45" y="125"/>
                  <a:pt x="52" y="135"/>
                  <a:pt x="58" y="148"/>
                </a:cubicBezTo>
                <a:cubicBezTo>
                  <a:pt x="61" y="155"/>
                  <a:pt x="62" y="165"/>
                  <a:pt x="64" y="172"/>
                </a:cubicBezTo>
                <a:cubicBezTo>
                  <a:pt x="65" y="178"/>
                  <a:pt x="67" y="180"/>
                  <a:pt x="74" y="180"/>
                </a:cubicBezTo>
                <a:cubicBezTo>
                  <a:pt x="76" y="180"/>
                  <a:pt x="77" y="180"/>
                  <a:pt x="79" y="180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3" y="108"/>
                  <a:pt x="58" y="106"/>
                  <a:pt x="55" y="103"/>
                </a:cubicBezTo>
                <a:cubicBezTo>
                  <a:pt x="51" y="99"/>
                  <a:pt x="49" y="95"/>
                  <a:pt x="49" y="90"/>
                </a:cubicBezTo>
                <a:cubicBezTo>
                  <a:pt x="49" y="85"/>
                  <a:pt x="51" y="80"/>
                  <a:pt x="55" y="77"/>
                </a:cubicBezTo>
                <a:cubicBezTo>
                  <a:pt x="58" y="74"/>
                  <a:pt x="63" y="72"/>
                  <a:pt x="68" y="72"/>
                </a:cubicBezTo>
                <a:cubicBezTo>
                  <a:pt x="78" y="72"/>
                  <a:pt x="86" y="80"/>
                  <a:pt x="86" y="90"/>
                </a:cubicBezTo>
                <a:cubicBezTo>
                  <a:pt x="86" y="90"/>
                  <a:pt x="86" y="90"/>
                  <a:pt x="86" y="90"/>
                </a:cubicBezTo>
                <a:cubicBezTo>
                  <a:pt x="86" y="101"/>
                  <a:pt x="86" y="101"/>
                  <a:pt x="86" y="101"/>
                </a:cubicBezTo>
                <a:cubicBezTo>
                  <a:pt x="91" y="101"/>
                  <a:pt x="91" y="101"/>
                  <a:pt x="91" y="101"/>
                </a:cubicBezTo>
                <a:cubicBezTo>
                  <a:pt x="100" y="101"/>
                  <a:pt x="100" y="101"/>
                  <a:pt x="100" y="101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85"/>
                  <a:pt x="102" y="80"/>
                  <a:pt x="106" y="77"/>
                </a:cubicBezTo>
                <a:cubicBezTo>
                  <a:pt x="109" y="74"/>
                  <a:pt x="114" y="72"/>
                  <a:pt x="119" y="72"/>
                </a:cubicBezTo>
                <a:cubicBezTo>
                  <a:pt x="124" y="72"/>
                  <a:pt x="128" y="74"/>
                  <a:pt x="132" y="77"/>
                </a:cubicBezTo>
                <a:cubicBezTo>
                  <a:pt x="135" y="80"/>
                  <a:pt x="137" y="85"/>
                  <a:pt x="137" y="90"/>
                </a:cubicBezTo>
                <a:cubicBezTo>
                  <a:pt x="137" y="95"/>
                  <a:pt x="135" y="99"/>
                  <a:pt x="132" y="103"/>
                </a:cubicBezTo>
                <a:cubicBezTo>
                  <a:pt x="128" y="106"/>
                  <a:pt x="124" y="108"/>
                  <a:pt x="119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8" y="180"/>
                  <a:pt x="108" y="180"/>
                  <a:pt x="108" y="180"/>
                </a:cubicBezTo>
                <a:cubicBezTo>
                  <a:pt x="109" y="180"/>
                  <a:pt x="111" y="180"/>
                  <a:pt x="112" y="180"/>
                </a:cubicBezTo>
                <a:cubicBezTo>
                  <a:pt x="119" y="180"/>
                  <a:pt x="121" y="178"/>
                  <a:pt x="123" y="172"/>
                </a:cubicBezTo>
                <a:cubicBezTo>
                  <a:pt x="124" y="165"/>
                  <a:pt x="126" y="155"/>
                  <a:pt x="129" y="148"/>
                </a:cubicBezTo>
                <a:cubicBezTo>
                  <a:pt x="134" y="135"/>
                  <a:pt x="141" y="125"/>
                  <a:pt x="147" y="113"/>
                </a:cubicBezTo>
                <a:cubicBezTo>
                  <a:pt x="154" y="99"/>
                  <a:pt x="158" y="85"/>
                  <a:pt x="154" y="70"/>
                </a:cubicBezTo>
                <a:close/>
                <a:moveTo>
                  <a:pt x="100" y="6"/>
                </a:moveTo>
                <a:cubicBezTo>
                  <a:pt x="100" y="3"/>
                  <a:pt x="97" y="0"/>
                  <a:pt x="93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89" y="0"/>
                  <a:pt x="86" y="3"/>
                  <a:pt x="86" y="6"/>
                </a:cubicBezTo>
                <a:cubicBezTo>
                  <a:pt x="86" y="19"/>
                  <a:pt x="86" y="19"/>
                  <a:pt x="86" y="19"/>
                </a:cubicBezTo>
                <a:cubicBezTo>
                  <a:pt x="86" y="22"/>
                  <a:pt x="89" y="25"/>
                  <a:pt x="93" y="25"/>
                </a:cubicBezTo>
                <a:cubicBezTo>
                  <a:pt x="93" y="25"/>
                  <a:pt x="93" y="25"/>
                  <a:pt x="93" y="25"/>
                </a:cubicBezTo>
                <a:cubicBezTo>
                  <a:pt x="97" y="25"/>
                  <a:pt x="100" y="22"/>
                  <a:pt x="100" y="19"/>
                </a:cubicBezTo>
                <a:lnTo>
                  <a:pt x="100" y="6"/>
                </a:lnTo>
                <a:close/>
                <a:moveTo>
                  <a:pt x="137" y="17"/>
                </a:moveTo>
                <a:cubicBezTo>
                  <a:pt x="139" y="14"/>
                  <a:pt x="138" y="10"/>
                  <a:pt x="134" y="8"/>
                </a:cubicBezTo>
                <a:cubicBezTo>
                  <a:pt x="134" y="8"/>
                  <a:pt x="134" y="8"/>
                  <a:pt x="134" y="8"/>
                </a:cubicBezTo>
                <a:cubicBezTo>
                  <a:pt x="131" y="6"/>
                  <a:pt x="127" y="8"/>
                  <a:pt x="125" y="11"/>
                </a:cubicBezTo>
                <a:cubicBezTo>
                  <a:pt x="119" y="22"/>
                  <a:pt x="119" y="22"/>
                  <a:pt x="119" y="22"/>
                </a:cubicBezTo>
                <a:cubicBezTo>
                  <a:pt x="118" y="25"/>
                  <a:pt x="119" y="29"/>
                  <a:pt x="122" y="31"/>
                </a:cubicBezTo>
                <a:cubicBezTo>
                  <a:pt x="122" y="31"/>
                  <a:pt x="122" y="31"/>
                  <a:pt x="122" y="31"/>
                </a:cubicBezTo>
                <a:cubicBezTo>
                  <a:pt x="125" y="33"/>
                  <a:pt x="129" y="31"/>
                  <a:pt x="131" y="28"/>
                </a:cubicBezTo>
                <a:lnTo>
                  <a:pt x="137" y="17"/>
                </a:lnTo>
                <a:close/>
                <a:moveTo>
                  <a:pt x="164" y="39"/>
                </a:moveTo>
                <a:cubicBezTo>
                  <a:pt x="167" y="36"/>
                  <a:pt x="167" y="32"/>
                  <a:pt x="165" y="29"/>
                </a:cubicBezTo>
                <a:cubicBezTo>
                  <a:pt x="165" y="29"/>
                  <a:pt x="165" y="29"/>
                  <a:pt x="165" y="29"/>
                </a:cubicBezTo>
                <a:cubicBezTo>
                  <a:pt x="163" y="27"/>
                  <a:pt x="158" y="26"/>
                  <a:pt x="156" y="29"/>
                </a:cubicBezTo>
                <a:cubicBezTo>
                  <a:pt x="146" y="37"/>
                  <a:pt x="146" y="37"/>
                  <a:pt x="146" y="37"/>
                </a:cubicBezTo>
                <a:cubicBezTo>
                  <a:pt x="144" y="40"/>
                  <a:pt x="143" y="44"/>
                  <a:pt x="146" y="47"/>
                </a:cubicBezTo>
                <a:cubicBezTo>
                  <a:pt x="146" y="47"/>
                  <a:pt x="146" y="47"/>
                  <a:pt x="146" y="47"/>
                </a:cubicBezTo>
                <a:cubicBezTo>
                  <a:pt x="148" y="49"/>
                  <a:pt x="152" y="50"/>
                  <a:pt x="155" y="47"/>
                </a:cubicBezTo>
                <a:lnTo>
                  <a:pt x="164" y="39"/>
                </a:lnTo>
                <a:close/>
                <a:moveTo>
                  <a:pt x="179" y="72"/>
                </a:moveTo>
                <a:cubicBezTo>
                  <a:pt x="183" y="71"/>
                  <a:pt x="185" y="68"/>
                  <a:pt x="184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60"/>
                  <a:pt x="180" y="58"/>
                  <a:pt x="177" y="59"/>
                </a:cubicBezTo>
                <a:cubicBezTo>
                  <a:pt x="164" y="61"/>
                  <a:pt x="164" y="61"/>
                  <a:pt x="164" y="61"/>
                </a:cubicBezTo>
                <a:cubicBezTo>
                  <a:pt x="161" y="62"/>
                  <a:pt x="158" y="65"/>
                  <a:pt x="159" y="69"/>
                </a:cubicBezTo>
                <a:cubicBezTo>
                  <a:pt x="159" y="69"/>
                  <a:pt x="159" y="69"/>
                  <a:pt x="159" y="69"/>
                </a:cubicBezTo>
                <a:cubicBezTo>
                  <a:pt x="160" y="72"/>
                  <a:pt x="163" y="75"/>
                  <a:pt x="167" y="74"/>
                </a:cubicBezTo>
                <a:lnTo>
                  <a:pt x="179" y="72"/>
                </a:lnTo>
                <a:close/>
                <a:moveTo>
                  <a:pt x="176" y="108"/>
                </a:moveTo>
                <a:cubicBezTo>
                  <a:pt x="180" y="108"/>
                  <a:pt x="183" y="106"/>
                  <a:pt x="184" y="103"/>
                </a:cubicBezTo>
                <a:cubicBezTo>
                  <a:pt x="184" y="103"/>
                  <a:pt x="184" y="103"/>
                  <a:pt x="184" y="103"/>
                </a:cubicBezTo>
                <a:cubicBezTo>
                  <a:pt x="185" y="99"/>
                  <a:pt x="182" y="95"/>
                  <a:pt x="179" y="95"/>
                </a:cubicBezTo>
                <a:cubicBezTo>
                  <a:pt x="166" y="92"/>
                  <a:pt x="166" y="92"/>
                  <a:pt x="166" y="92"/>
                </a:cubicBezTo>
                <a:cubicBezTo>
                  <a:pt x="163" y="91"/>
                  <a:pt x="159" y="94"/>
                  <a:pt x="159" y="97"/>
                </a:cubicBezTo>
                <a:cubicBezTo>
                  <a:pt x="159" y="97"/>
                  <a:pt x="159" y="97"/>
                  <a:pt x="159" y="97"/>
                </a:cubicBezTo>
                <a:cubicBezTo>
                  <a:pt x="158" y="101"/>
                  <a:pt x="160" y="105"/>
                  <a:pt x="164" y="105"/>
                </a:cubicBezTo>
                <a:lnTo>
                  <a:pt x="176" y="108"/>
                </a:lnTo>
                <a:close/>
                <a:moveTo>
                  <a:pt x="54" y="28"/>
                </a:moveTo>
                <a:cubicBezTo>
                  <a:pt x="56" y="31"/>
                  <a:pt x="60" y="33"/>
                  <a:pt x="63" y="31"/>
                </a:cubicBezTo>
                <a:cubicBezTo>
                  <a:pt x="63" y="31"/>
                  <a:pt x="63" y="31"/>
                  <a:pt x="63" y="31"/>
                </a:cubicBezTo>
                <a:cubicBezTo>
                  <a:pt x="67" y="29"/>
                  <a:pt x="68" y="25"/>
                  <a:pt x="66" y="22"/>
                </a:cubicBezTo>
                <a:cubicBezTo>
                  <a:pt x="60" y="11"/>
                  <a:pt x="60" y="11"/>
                  <a:pt x="60" y="11"/>
                </a:cubicBezTo>
                <a:cubicBezTo>
                  <a:pt x="58" y="8"/>
                  <a:pt x="54" y="6"/>
                  <a:pt x="51" y="8"/>
                </a:cubicBezTo>
                <a:cubicBezTo>
                  <a:pt x="51" y="8"/>
                  <a:pt x="51" y="8"/>
                  <a:pt x="51" y="8"/>
                </a:cubicBezTo>
                <a:cubicBezTo>
                  <a:pt x="48" y="10"/>
                  <a:pt x="47" y="14"/>
                  <a:pt x="48" y="17"/>
                </a:cubicBezTo>
                <a:lnTo>
                  <a:pt x="54" y="28"/>
                </a:lnTo>
                <a:close/>
                <a:moveTo>
                  <a:pt x="30" y="47"/>
                </a:moveTo>
                <a:cubicBezTo>
                  <a:pt x="33" y="50"/>
                  <a:pt x="37" y="49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2" y="44"/>
                  <a:pt x="42" y="40"/>
                  <a:pt x="39" y="37"/>
                </a:cubicBezTo>
                <a:cubicBezTo>
                  <a:pt x="30" y="29"/>
                  <a:pt x="30" y="29"/>
                  <a:pt x="30" y="29"/>
                </a:cubicBezTo>
                <a:cubicBezTo>
                  <a:pt x="27" y="26"/>
                  <a:pt x="23" y="27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8" y="32"/>
                  <a:pt x="18" y="36"/>
                  <a:pt x="21" y="39"/>
                </a:cubicBezTo>
                <a:lnTo>
                  <a:pt x="30" y="47"/>
                </a:lnTo>
                <a:close/>
                <a:moveTo>
                  <a:pt x="19" y="74"/>
                </a:moveTo>
                <a:cubicBezTo>
                  <a:pt x="22" y="75"/>
                  <a:pt x="26" y="72"/>
                  <a:pt x="26" y="69"/>
                </a:cubicBezTo>
                <a:cubicBezTo>
                  <a:pt x="26" y="69"/>
                  <a:pt x="26" y="69"/>
                  <a:pt x="26" y="69"/>
                </a:cubicBezTo>
                <a:cubicBezTo>
                  <a:pt x="27" y="65"/>
                  <a:pt x="25" y="62"/>
                  <a:pt x="21" y="61"/>
                </a:cubicBezTo>
                <a:cubicBezTo>
                  <a:pt x="9" y="59"/>
                  <a:pt x="9" y="59"/>
                  <a:pt x="9" y="59"/>
                </a:cubicBezTo>
                <a:cubicBezTo>
                  <a:pt x="5" y="58"/>
                  <a:pt x="2" y="60"/>
                  <a:pt x="1" y="64"/>
                </a:cubicBezTo>
                <a:cubicBezTo>
                  <a:pt x="1" y="64"/>
                  <a:pt x="1" y="64"/>
                  <a:pt x="1" y="64"/>
                </a:cubicBezTo>
                <a:cubicBezTo>
                  <a:pt x="0" y="68"/>
                  <a:pt x="3" y="71"/>
                  <a:pt x="6" y="72"/>
                </a:cubicBezTo>
                <a:lnTo>
                  <a:pt x="19" y="74"/>
                </a:lnTo>
                <a:close/>
                <a:moveTo>
                  <a:pt x="22" y="105"/>
                </a:moveTo>
                <a:cubicBezTo>
                  <a:pt x="25" y="105"/>
                  <a:pt x="28" y="101"/>
                  <a:pt x="27" y="97"/>
                </a:cubicBezTo>
                <a:cubicBezTo>
                  <a:pt x="27" y="97"/>
                  <a:pt x="27" y="97"/>
                  <a:pt x="27" y="97"/>
                </a:cubicBezTo>
                <a:cubicBezTo>
                  <a:pt x="26" y="94"/>
                  <a:pt x="23" y="91"/>
                  <a:pt x="19" y="92"/>
                </a:cubicBezTo>
                <a:cubicBezTo>
                  <a:pt x="7" y="95"/>
                  <a:pt x="7" y="95"/>
                  <a:pt x="7" y="95"/>
                </a:cubicBezTo>
                <a:cubicBezTo>
                  <a:pt x="3" y="95"/>
                  <a:pt x="1" y="99"/>
                  <a:pt x="2" y="103"/>
                </a:cubicBezTo>
                <a:cubicBezTo>
                  <a:pt x="2" y="103"/>
                  <a:pt x="2" y="103"/>
                  <a:pt x="2" y="103"/>
                </a:cubicBezTo>
                <a:cubicBezTo>
                  <a:pt x="2" y="106"/>
                  <a:pt x="6" y="108"/>
                  <a:pt x="9" y="108"/>
                </a:cubicBezTo>
                <a:lnTo>
                  <a:pt x="22" y="105"/>
                </a:lnTo>
                <a:close/>
              </a:path>
            </a:pathLst>
          </a:custGeom>
          <a:solidFill>
            <a:srgbClr val="E77728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2" name="Google Shape;801;p30">
            <a:extLst>
              <a:ext uri="{FF2B5EF4-FFF2-40B4-BE49-F238E27FC236}">
                <a16:creationId xmlns:a16="http://schemas.microsoft.com/office/drawing/2014/main" id="{7122B5CF-BF63-A7DF-88A6-1F60948803FE}"/>
              </a:ext>
            </a:extLst>
          </p:cNvPr>
          <p:cNvSpPr>
            <a:spLocks noGrp="1"/>
          </p:cNvSpPr>
          <p:nvPr/>
        </p:nvSpPr>
        <p:spPr>
          <a:xfrm>
            <a:off x="7485539" y="3656300"/>
            <a:ext cx="453403" cy="406957"/>
          </a:xfrm>
          <a:custGeom>
            <a:avLst/>
            <a:gdLst>
              <a:gd name="T0" fmla="*/ 2147483646 w 180"/>
              <a:gd name="T1" fmla="*/ 2147483646 h 161"/>
              <a:gd name="T2" fmla="*/ 2147483646 w 180"/>
              <a:gd name="T3" fmla="*/ 2147483646 h 161"/>
              <a:gd name="T4" fmla="*/ 2147483646 w 180"/>
              <a:gd name="T5" fmla="*/ 2147483646 h 161"/>
              <a:gd name="T6" fmla="*/ 2147483646 w 180"/>
              <a:gd name="T7" fmla="*/ 0 h 161"/>
              <a:gd name="T8" fmla="*/ 2147483646 w 180"/>
              <a:gd name="T9" fmla="*/ 2147483646 h 161"/>
              <a:gd name="T10" fmla="*/ 2147483646 w 180"/>
              <a:gd name="T11" fmla="*/ 2147483646 h 161"/>
              <a:gd name="T12" fmla="*/ 2147483646 w 180"/>
              <a:gd name="T13" fmla="*/ 2147483646 h 161"/>
              <a:gd name="T14" fmla="*/ 2147483646 w 180"/>
              <a:gd name="T15" fmla="*/ 2147483646 h 161"/>
              <a:gd name="T16" fmla="*/ 2147483646 w 180"/>
              <a:gd name="T17" fmla="*/ 2147483646 h 161"/>
              <a:gd name="T18" fmla="*/ 2147483646 w 180"/>
              <a:gd name="T19" fmla="*/ 2147483646 h 161"/>
              <a:gd name="T20" fmla="*/ 2147483646 w 180"/>
              <a:gd name="T21" fmla="*/ 2147483646 h 161"/>
              <a:gd name="T22" fmla="*/ 2147483646 w 180"/>
              <a:gd name="T23" fmla="*/ 2147483646 h 161"/>
              <a:gd name="T24" fmla="*/ 2147483646 w 180"/>
              <a:gd name="T25" fmla="*/ 2147483646 h 161"/>
              <a:gd name="T26" fmla="*/ 2147483646 w 180"/>
              <a:gd name="T27" fmla="*/ 2147483646 h 161"/>
              <a:gd name="T28" fmla="*/ 2147483646 w 180"/>
              <a:gd name="T29" fmla="*/ 2147483646 h 161"/>
              <a:gd name="T30" fmla="*/ 2147483646 w 180"/>
              <a:gd name="T31" fmla="*/ 2147483646 h 161"/>
              <a:gd name="T32" fmla="*/ 0 w 180"/>
              <a:gd name="T33" fmla="*/ 2147483646 h 161"/>
              <a:gd name="T34" fmla="*/ 2147483646 w 180"/>
              <a:gd name="T35" fmla="*/ 2147483646 h 161"/>
              <a:gd name="T36" fmla="*/ 2147483646 w 180"/>
              <a:gd name="T37" fmla="*/ 2147483646 h 161"/>
              <a:gd name="T38" fmla="*/ 2147483646 w 180"/>
              <a:gd name="T39" fmla="*/ 2147483646 h 161"/>
              <a:gd name="T40" fmla="*/ 2147483646 w 180"/>
              <a:gd name="T41" fmla="*/ 2147483646 h 161"/>
              <a:gd name="T42" fmla="*/ 0 w 180"/>
              <a:gd name="T43" fmla="*/ 2147483646 h 161"/>
              <a:gd name="T44" fmla="*/ 2147483646 w 180"/>
              <a:gd name="T45" fmla="*/ 2147483646 h 161"/>
              <a:gd name="T46" fmla="*/ 2147483646 w 180"/>
              <a:gd name="T47" fmla="*/ 2147483646 h 161"/>
              <a:gd name="T48" fmla="*/ 2147483646 w 180"/>
              <a:gd name="T49" fmla="*/ 2147483646 h 161"/>
              <a:gd name="T50" fmla="*/ 2147483646 w 180"/>
              <a:gd name="T51" fmla="*/ 2147483646 h 161"/>
              <a:gd name="T52" fmla="*/ 2147483646 w 180"/>
              <a:gd name="T53" fmla="*/ 2147483646 h 161"/>
              <a:gd name="T54" fmla="*/ 2147483646 w 180"/>
              <a:gd name="T55" fmla="*/ 2147483646 h 161"/>
              <a:gd name="T56" fmla="*/ 2147483646 w 180"/>
              <a:gd name="T57" fmla="*/ 2147483646 h 161"/>
              <a:gd name="T58" fmla="*/ 2147483646 w 180"/>
              <a:gd name="T59" fmla="*/ 2147483646 h 161"/>
              <a:gd name="T60" fmla="*/ 2147483646 w 180"/>
              <a:gd name="T61" fmla="*/ 2147483646 h 161"/>
              <a:gd name="T62" fmla="*/ 2147483646 w 180"/>
              <a:gd name="T63" fmla="*/ 2147483646 h 161"/>
              <a:gd name="T64" fmla="*/ 2147483646 w 180"/>
              <a:gd name="T65" fmla="*/ 2147483646 h 161"/>
              <a:gd name="T66" fmla="*/ 2147483646 w 180"/>
              <a:gd name="T67" fmla="*/ 2147483646 h 161"/>
              <a:gd name="T68" fmla="*/ 2147483646 w 180"/>
              <a:gd name="T69" fmla="*/ 2147483646 h 161"/>
              <a:gd name="T70" fmla="*/ 2147483646 w 180"/>
              <a:gd name="T71" fmla="*/ 2147483646 h 16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/>
            <a:rect l="0" t="0" r="r" b="b"/>
            <a:pathLst>
              <a:path w="180" h="161">
                <a:moveTo>
                  <a:pt x="123" y="21"/>
                </a:moveTo>
                <a:cubicBezTo>
                  <a:pt x="112" y="21"/>
                  <a:pt x="112" y="21"/>
                  <a:pt x="112" y="21"/>
                </a:cubicBezTo>
                <a:cubicBezTo>
                  <a:pt x="111" y="15"/>
                  <a:pt x="106" y="10"/>
                  <a:pt x="100" y="10"/>
                </a:cubicBezTo>
                <a:cubicBezTo>
                  <a:pt x="80" y="10"/>
                  <a:pt x="80" y="10"/>
                  <a:pt x="80" y="10"/>
                </a:cubicBezTo>
                <a:cubicBezTo>
                  <a:pt x="74" y="10"/>
                  <a:pt x="69" y="15"/>
                  <a:pt x="69" y="21"/>
                </a:cubicBezTo>
                <a:cubicBezTo>
                  <a:pt x="58" y="21"/>
                  <a:pt x="58" y="21"/>
                  <a:pt x="58" y="21"/>
                </a:cubicBezTo>
                <a:cubicBezTo>
                  <a:pt x="58" y="9"/>
                  <a:pt x="67" y="0"/>
                  <a:pt x="77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13" y="0"/>
                  <a:pt x="122" y="9"/>
                  <a:pt x="123" y="21"/>
                </a:cubicBezTo>
                <a:close/>
                <a:moveTo>
                  <a:pt x="28" y="89"/>
                </a:moveTo>
                <a:cubicBezTo>
                  <a:pt x="73" y="89"/>
                  <a:pt x="73" y="89"/>
                  <a:pt x="73" y="89"/>
                </a:cubicBezTo>
                <a:cubicBezTo>
                  <a:pt x="73" y="83"/>
                  <a:pt x="73" y="83"/>
                  <a:pt x="73" y="83"/>
                </a:cubicBezTo>
                <a:cubicBezTo>
                  <a:pt x="73" y="78"/>
                  <a:pt x="77" y="74"/>
                  <a:pt x="81" y="74"/>
                </a:cubicBezTo>
                <a:cubicBezTo>
                  <a:pt x="99" y="74"/>
                  <a:pt x="99" y="74"/>
                  <a:pt x="99" y="74"/>
                </a:cubicBezTo>
                <a:cubicBezTo>
                  <a:pt x="104" y="74"/>
                  <a:pt x="108" y="78"/>
                  <a:pt x="108" y="83"/>
                </a:cubicBezTo>
                <a:cubicBezTo>
                  <a:pt x="108" y="89"/>
                  <a:pt x="108" y="89"/>
                  <a:pt x="108" y="89"/>
                </a:cubicBezTo>
                <a:cubicBezTo>
                  <a:pt x="153" y="89"/>
                  <a:pt x="153" y="89"/>
                  <a:pt x="153" y="89"/>
                </a:cubicBezTo>
                <a:cubicBezTo>
                  <a:pt x="166" y="89"/>
                  <a:pt x="178" y="78"/>
                  <a:pt x="180" y="64"/>
                </a:cubicBezTo>
                <a:cubicBezTo>
                  <a:pt x="180" y="50"/>
                  <a:pt x="180" y="50"/>
                  <a:pt x="180" y="50"/>
                </a:cubicBezTo>
                <a:cubicBezTo>
                  <a:pt x="180" y="37"/>
                  <a:pt x="171" y="26"/>
                  <a:pt x="159" y="26"/>
                </a:cubicBezTo>
                <a:cubicBezTo>
                  <a:pt x="149" y="26"/>
                  <a:pt x="149" y="26"/>
                  <a:pt x="149" y="26"/>
                </a:cubicBezTo>
                <a:cubicBezTo>
                  <a:pt x="144" y="26"/>
                  <a:pt x="144" y="26"/>
                  <a:pt x="144" y="26"/>
                </a:cubicBezTo>
                <a:cubicBezTo>
                  <a:pt x="137" y="26"/>
                  <a:pt x="137" y="26"/>
                  <a:pt x="137" y="26"/>
                </a:cubicBezTo>
                <a:cubicBezTo>
                  <a:pt x="129" y="26"/>
                  <a:pt x="129" y="26"/>
                  <a:pt x="129" y="26"/>
                </a:cubicBezTo>
                <a:cubicBezTo>
                  <a:pt x="123" y="26"/>
                  <a:pt x="123" y="26"/>
                  <a:pt x="123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69" y="26"/>
                  <a:pt x="69" y="26"/>
                  <a:pt x="69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42" y="26"/>
                  <a:pt x="42" y="26"/>
                  <a:pt x="42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28" y="26"/>
                  <a:pt x="28" y="26"/>
                  <a:pt x="28" y="26"/>
                </a:cubicBezTo>
                <a:cubicBezTo>
                  <a:pt x="21" y="26"/>
                  <a:pt x="21" y="26"/>
                  <a:pt x="21" y="26"/>
                </a:cubicBezTo>
                <a:cubicBezTo>
                  <a:pt x="10" y="26"/>
                  <a:pt x="0" y="37"/>
                  <a:pt x="0" y="50"/>
                </a:cubicBezTo>
                <a:cubicBezTo>
                  <a:pt x="0" y="64"/>
                  <a:pt x="0" y="64"/>
                  <a:pt x="0" y="64"/>
                </a:cubicBezTo>
                <a:cubicBezTo>
                  <a:pt x="3" y="78"/>
                  <a:pt x="14" y="89"/>
                  <a:pt x="28" y="89"/>
                </a:cubicBezTo>
                <a:close/>
                <a:moveTo>
                  <a:pt x="153" y="97"/>
                </a:moveTo>
                <a:cubicBezTo>
                  <a:pt x="108" y="97"/>
                  <a:pt x="108" y="97"/>
                  <a:pt x="108" y="97"/>
                </a:cubicBezTo>
                <a:cubicBezTo>
                  <a:pt x="108" y="103"/>
                  <a:pt x="108" y="103"/>
                  <a:pt x="108" y="103"/>
                </a:cubicBezTo>
                <a:cubicBezTo>
                  <a:pt x="108" y="108"/>
                  <a:pt x="104" y="112"/>
                  <a:pt x="99" y="112"/>
                </a:cubicBezTo>
                <a:cubicBezTo>
                  <a:pt x="81" y="112"/>
                  <a:pt x="81" y="112"/>
                  <a:pt x="81" y="112"/>
                </a:cubicBezTo>
                <a:cubicBezTo>
                  <a:pt x="77" y="112"/>
                  <a:pt x="73" y="108"/>
                  <a:pt x="73" y="103"/>
                </a:cubicBezTo>
                <a:cubicBezTo>
                  <a:pt x="73" y="97"/>
                  <a:pt x="73" y="97"/>
                  <a:pt x="73" y="97"/>
                </a:cubicBezTo>
                <a:cubicBezTo>
                  <a:pt x="28" y="97"/>
                  <a:pt x="28" y="97"/>
                  <a:pt x="28" y="97"/>
                </a:cubicBezTo>
                <a:cubicBezTo>
                  <a:pt x="16" y="97"/>
                  <a:pt x="6" y="91"/>
                  <a:pt x="0" y="81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150"/>
                  <a:pt x="10" y="161"/>
                  <a:pt x="21" y="161"/>
                </a:cubicBezTo>
                <a:cubicBezTo>
                  <a:pt x="28" y="161"/>
                  <a:pt x="28" y="161"/>
                  <a:pt x="28" y="161"/>
                </a:cubicBezTo>
                <a:cubicBezTo>
                  <a:pt x="35" y="161"/>
                  <a:pt x="35" y="161"/>
                  <a:pt x="35" y="161"/>
                </a:cubicBezTo>
                <a:cubicBezTo>
                  <a:pt x="42" y="161"/>
                  <a:pt x="42" y="161"/>
                  <a:pt x="42" y="161"/>
                </a:cubicBezTo>
                <a:cubicBezTo>
                  <a:pt x="137" y="161"/>
                  <a:pt x="137" y="161"/>
                  <a:pt x="137" y="161"/>
                </a:cubicBezTo>
                <a:cubicBezTo>
                  <a:pt x="144" y="161"/>
                  <a:pt x="144" y="161"/>
                  <a:pt x="144" y="161"/>
                </a:cubicBezTo>
                <a:cubicBezTo>
                  <a:pt x="149" y="161"/>
                  <a:pt x="149" y="161"/>
                  <a:pt x="149" y="161"/>
                </a:cubicBezTo>
                <a:cubicBezTo>
                  <a:pt x="159" y="161"/>
                  <a:pt x="159" y="161"/>
                  <a:pt x="159" y="161"/>
                </a:cubicBezTo>
                <a:cubicBezTo>
                  <a:pt x="171" y="161"/>
                  <a:pt x="180" y="150"/>
                  <a:pt x="180" y="137"/>
                </a:cubicBezTo>
                <a:cubicBezTo>
                  <a:pt x="180" y="81"/>
                  <a:pt x="180" y="81"/>
                  <a:pt x="180" y="81"/>
                </a:cubicBezTo>
                <a:cubicBezTo>
                  <a:pt x="174" y="91"/>
                  <a:pt x="164" y="97"/>
                  <a:pt x="153" y="97"/>
                </a:cubicBezTo>
                <a:close/>
                <a:moveTo>
                  <a:pt x="99" y="81"/>
                </a:moveTo>
                <a:cubicBezTo>
                  <a:pt x="82" y="81"/>
                  <a:pt x="82" y="81"/>
                  <a:pt x="82" y="81"/>
                </a:cubicBezTo>
                <a:cubicBezTo>
                  <a:pt x="80" y="81"/>
                  <a:pt x="79" y="82"/>
                  <a:pt x="79" y="84"/>
                </a:cubicBezTo>
                <a:cubicBezTo>
                  <a:pt x="79" y="88"/>
                  <a:pt x="79" y="88"/>
                  <a:pt x="79" y="88"/>
                </a:cubicBezTo>
                <a:cubicBezTo>
                  <a:pt x="79" y="91"/>
                  <a:pt x="79" y="91"/>
                  <a:pt x="79" y="91"/>
                </a:cubicBezTo>
                <a:cubicBezTo>
                  <a:pt x="79" y="96"/>
                  <a:pt x="79" y="96"/>
                  <a:pt x="79" y="96"/>
                </a:cubicBezTo>
                <a:cubicBezTo>
                  <a:pt x="79" y="98"/>
                  <a:pt x="79" y="98"/>
                  <a:pt x="79" y="98"/>
                </a:cubicBezTo>
                <a:cubicBezTo>
                  <a:pt x="79" y="103"/>
                  <a:pt x="79" y="103"/>
                  <a:pt x="79" y="103"/>
                </a:cubicBezTo>
                <a:cubicBezTo>
                  <a:pt x="79" y="104"/>
                  <a:pt x="80" y="106"/>
                  <a:pt x="82" y="106"/>
                </a:cubicBezTo>
                <a:cubicBezTo>
                  <a:pt x="99" y="106"/>
                  <a:pt x="99" y="106"/>
                  <a:pt x="99" y="106"/>
                </a:cubicBezTo>
                <a:cubicBezTo>
                  <a:pt x="100" y="106"/>
                  <a:pt x="102" y="104"/>
                  <a:pt x="102" y="103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2" y="91"/>
                  <a:pt x="102" y="91"/>
                  <a:pt x="102" y="91"/>
                </a:cubicBezTo>
                <a:cubicBezTo>
                  <a:pt x="102" y="88"/>
                  <a:pt x="102" y="88"/>
                  <a:pt x="102" y="88"/>
                </a:cubicBezTo>
                <a:cubicBezTo>
                  <a:pt x="102" y="84"/>
                  <a:pt x="102" y="84"/>
                  <a:pt x="102" y="84"/>
                </a:cubicBezTo>
                <a:cubicBezTo>
                  <a:pt x="102" y="82"/>
                  <a:pt x="100" y="81"/>
                  <a:pt x="99" y="81"/>
                </a:cubicBezTo>
                <a:close/>
              </a:path>
            </a:pathLst>
          </a:custGeom>
          <a:solidFill>
            <a:srgbClr val="1C97D5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0" name="Google Shape;146;p15">
            <a:extLst>
              <a:ext uri="{FF2B5EF4-FFF2-40B4-BE49-F238E27FC236}">
                <a16:creationId xmlns:a16="http://schemas.microsoft.com/office/drawing/2014/main" id="{D77F1D85-C8FB-84A8-18F4-D5AE76069251}"/>
              </a:ext>
            </a:extLst>
          </p:cNvPr>
          <p:cNvSpPr>
            <a:spLocks noGrp="1"/>
          </p:cNvSpPr>
          <p:nvPr/>
        </p:nvSpPr>
        <p:spPr>
          <a:xfrm>
            <a:off x="3402087" y="1974253"/>
            <a:ext cx="2100282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430" b="1" i="0" u="none" cap="none" spc="0">
                <a:ln>
                  <a:noFill/>
                </a:ln>
                <a:solidFill>
                  <a:srgbClr val="F7AB35"/>
                </a:solidFill>
                <a:latin typeface="Calibri"/>
                <a:ea typeface="Calibri"/>
                <a:cs typeface="Calibri"/>
              </a:rPr>
              <a:t>O QUE É CERTO?</a:t>
            </a:r>
            <a:endParaRPr sz="1800" b="1" i="0" u="none" kern="1200" cap="none" spc="0" baseline="0">
              <a:ln>
                <a:noFill/>
              </a:ln>
              <a:solidFill>
                <a:srgbClr val="F7AB3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6" name="Straight Connector 55">
            <a:extLst>
              <a:ext uri="{FF2B5EF4-FFF2-40B4-BE49-F238E27FC236}">
                <a16:creationId xmlns:a16="http://schemas.microsoft.com/office/drawing/2014/main" id="{E7E37F5A-82C0-436F-8670-2AE8BC309847}"/>
              </a:ext>
            </a:extLst>
          </p:cNvPr>
          <p:cNvSpPr>
            <a:spLocks noGrp="1"/>
          </p:cNvSpPr>
          <p:nvPr/>
        </p:nvSpPr>
        <p:spPr>
          <a:xfrm>
            <a:off x="3342369" y="2031403"/>
            <a:ext cx="0" cy="936000"/>
          </a:xfrm>
          <a:prstGeom prst="line">
            <a:avLst/>
          </a:prstGeom>
          <a:ln w="38100">
            <a:solidFill>
              <a:srgbClr val="F7A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64" name="Google Shape;146;p15">
            <a:extLst>
              <a:ext uri="{FF2B5EF4-FFF2-40B4-BE49-F238E27FC236}">
                <a16:creationId xmlns:a16="http://schemas.microsoft.com/office/drawing/2014/main" id="{11856DDA-4E88-9E49-D618-109544E9C543}"/>
              </a:ext>
            </a:extLst>
          </p:cNvPr>
          <p:cNvSpPr>
            <a:spLocks noGrp="1"/>
          </p:cNvSpPr>
          <p:nvPr/>
        </p:nvSpPr>
        <p:spPr>
          <a:xfrm>
            <a:off x="9200628" y="1974253"/>
            <a:ext cx="2095860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430" b="1" i="0" u="none" cap="none" spc="0">
                <a:ln>
                  <a:noFill/>
                </a:ln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QUEM É AFETADO?</a:t>
            </a:r>
            <a:endParaRPr sz="1800" b="1" i="0" u="none" kern="1200" cap="none" spc="0" baseline="0">
              <a:ln>
                <a:noFill/>
              </a:ln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C99ADAF3-D660-4CDB-AE4C-D7BD52DF12CF}"/>
              </a:ext>
            </a:extLst>
          </p:cNvPr>
          <p:cNvSpPr>
            <a:spLocks noGrp="1"/>
          </p:cNvSpPr>
          <p:nvPr/>
        </p:nvSpPr>
        <p:spPr>
          <a:xfrm>
            <a:off x="9136488" y="2031403"/>
            <a:ext cx="0" cy="936000"/>
          </a:xfrm>
          <a:prstGeom prst="line">
            <a:avLst/>
          </a:prstGeom>
          <a:ln w="38100">
            <a:solidFill>
              <a:srgbClr val="2FA4A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52" name="Google Shape;146;p15">
            <a:extLst>
              <a:ext uri="{FF2B5EF4-FFF2-40B4-BE49-F238E27FC236}">
                <a16:creationId xmlns:a16="http://schemas.microsoft.com/office/drawing/2014/main" id="{3259224A-C17D-1241-F404-CB1CA9346746}"/>
              </a:ext>
            </a:extLst>
          </p:cNvPr>
          <p:cNvSpPr>
            <a:spLocks noGrp="1"/>
          </p:cNvSpPr>
          <p:nvPr/>
        </p:nvSpPr>
        <p:spPr>
          <a:xfrm>
            <a:off x="2641270" y="3353116"/>
            <a:ext cx="2048350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430" b="1" i="0" u="none" cap="none" spc="0">
                <a:ln>
                  <a:noFill/>
                </a:ln>
                <a:solidFill>
                  <a:srgbClr val="E77728"/>
                </a:solidFill>
                <a:latin typeface="Calibri"/>
                <a:ea typeface="Calibri"/>
                <a:cs typeface="Calibri"/>
              </a:rPr>
              <a:t>DIGNIDADE</a:t>
            </a:r>
            <a:endParaRPr sz="1800" b="1" i="0" u="none" kern="1200" cap="none" spc="0" baseline="0">
              <a:ln>
                <a:noFill/>
              </a:ln>
              <a:solidFill>
                <a:srgbClr val="E77728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7" name="Straight Connector 56">
            <a:extLst>
              <a:ext uri="{FF2B5EF4-FFF2-40B4-BE49-F238E27FC236}">
                <a16:creationId xmlns:a16="http://schemas.microsoft.com/office/drawing/2014/main" id="{E9E774C0-9AF5-49E5-AE53-D9ADFA4B08FC}"/>
              </a:ext>
            </a:extLst>
          </p:cNvPr>
          <p:cNvSpPr>
            <a:spLocks noGrp="1"/>
          </p:cNvSpPr>
          <p:nvPr/>
        </p:nvSpPr>
        <p:spPr>
          <a:xfrm>
            <a:off x="2529620" y="3410266"/>
            <a:ext cx="0" cy="936000"/>
          </a:xfrm>
          <a:prstGeom prst="line">
            <a:avLst/>
          </a:prstGeom>
          <a:ln w="38100">
            <a:solidFill>
              <a:srgbClr val="E777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66" name="Google Shape;146;p15">
            <a:extLst>
              <a:ext uri="{FF2B5EF4-FFF2-40B4-BE49-F238E27FC236}">
                <a16:creationId xmlns:a16="http://schemas.microsoft.com/office/drawing/2014/main" id="{1DC77F94-A8F7-4EA5-9790-D67CDFF274CB}"/>
              </a:ext>
            </a:extLst>
          </p:cNvPr>
          <p:cNvSpPr>
            <a:spLocks noGrp="1"/>
          </p:cNvSpPr>
          <p:nvPr/>
        </p:nvSpPr>
        <p:spPr>
          <a:xfrm>
            <a:off x="8387877" y="3353116"/>
            <a:ext cx="2095861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430" b="1" i="0" u="none" cap="none" spc="0">
                <a:ln>
                  <a:noFill/>
                </a:ln>
                <a:solidFill>
                  <a:srgbClr val="1C97D5"/>
                </a:solidFill>
                <a:latin typeface="Calibri"/>
                <a:ea typeface="Calibri"/>
                <a:cs typeface="Calibri"/>
              </a:rPr>
              <a:t>REGRAS</a:t>
            </a:r>
            <a:endParaRPr sz="1800" b="1" i="0" u="none" kern="1200" cap="none" spc="0" baseline="0">
              <a:ln>
                <a:noFill/>
              </a:ln>
              <a:solidFill>
                <a:srgbClr val="1C97D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0" name="Straight Connector 69">
            <a:extLst>
              <a:ext uri="{FF2B5EF4-FFF2-40B4-BE49-F238E27FC236}">
                <a16:creationId xmlns:a16="http://schemas.microsoft.com/office/drawing/2014/main" id="{D1EC4A59-EA95-45C6-8651-FB0A9365957D}"/>
              </a:ext>
            </a:extLst>
          </p:cNvPr>
          <p:cNvSpPr>
            <a:spLocks noGrp="1"/>
          </p:cNvSpPr>
          <p:nvPr/>
        </p:nvSpPr>
        <p:spPr>
          <a:xfrm>
            <a:off x="8323739" y="3410266"/>
            <a:ext cx="0" cy="936000"/>
          </a:xfrm>
          <a:prstGeom prst="line">
            <a:avLst/>
          </a:prstGeom>
          <a:ln w="38100">
            <a:solidFill>
              <a:srgbClr val="1C97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54" name="Google Shape;146;p15">
            <a:extLst>
              <a:ext uri="{FF2B5EF4-FFF2-40B4-BE49-F238E27FC236}">
                <a16:creationId xmlns:a16="http://schemas.microsoft.com/office/drawing/2014/main" id="{E92FCFA5-4253-D3B3-1218-31B2AC1F9000}"/>
              </a:ext>
            </a:extLst>
          </p:cNvPr>
          <p:cNvSpPr>
            <a:spLocks noGrp="1"/>
          </p:cNvSpPr>
          <p:nvPr/>
        </p:nvSpPr>
        <p:spPr>
          <a:xfrm>
            <a:off x="1789857" y="4731978"/>
            <a:ext cx="2087014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430" b="1" i="0" u="none" cap="none" spc="0">
                <a:ln>
                  <a:noFill/>
                </a:ln>
                <a:solidFill>
                  <a:srgbClr val="258287"/>
                </a:solidFill>
                <a:latin typeface="Calibri"/>
                <a:ea typeface="Calibri"/>
                <a:cs typeface="Calibri"/>
              </a:rPr>
              <a:t>BEM COMUM</a:t>
            </a:r>
            <a:endParaRPr sz="1800" b="1" i="0" u="none" kern="1200" cap="none" spc="0" baseline="0">
              <a:ln>
                <a:noFill/>
              </a:ln>
              <a:solidFill>
                <a:srgbClr val="25828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2" name="Straight Connector 61">
            <a:extLst>
              <a:ext uri="{FF2B5EF4-FFF2-40B4-BE49-F238E27FC236}">
                <a16:creationId xmlns:a16="http://schemas.microsoft.com/office/drawing/2014/main" id="{7EEF84EC-DA5A-4F03-BE5E-298DAB4DECD4}"/>
              </a:ext>
            </a:extLst>
          </p:cNvPr>
          <p:cNvSpPr>
            <a:spLocks noGrp="1"/>
          </p:cNvSpPr>
          <p:nvPr/>
        </p:nvSpPr>
        <p:spPr>
          <a:xfrm>
            <a:off x="1716871" y="4789128"/>
            <a:ext cx="0" cy="936000"/>
          </a:xfrm>
          <a:prstGeom prst="line">
            <a:avLst/>
          </a:prstGeom>
          <a:ln w="38100">
            <a:solidFill>
              <a:srgbClr val="2582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68" name="Google Shape;146;p15">
            <a:extLst>
              <a:ext uri="{FF2B5EF4-FFF2-40B4-BE49-F238E27FC236}">
                <a16:creationId xmlns:a16="http://schemas.microsoft.com/office/drawing/2014/main" id="{DEF15A0B-F5BB-9A83-7662-EAAE3EF3AA6F}"/>
              </a:ext>
            </a:extLst>
          </p:cNvPr>
          <p:cNvSpPr>
            <a:spLocks noGrp="1"/>
          </p:cNvSpPr>
          <p:nvPr/>
        </p:nvSpPr>
        <p:spPr>
          <a:xfrm>
            <a:off x="7575126" y="4731978"/>
            <a:ext cx="2095864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430" b="1" i="0" u="none" cap="none" spc="0">
                <a:ln>
                  <a:noFill/>
                </a:ln>
                <a:solidFill>
                  <a:srgbClr val="04547F"/>
                </a:solidFill>
                <a:latin typeface="Calibri"/>
                <a:ea typeface="Calibri"/>
                <a:cs typeface="Calibri"/>
              </a:rPr>
              <a:t>EXPLICAÇÃO</a:t>
            </a:r>
            <a:endParaRPr sz="1800" b="1" i="0" u="none" kern="1200" cap="none" spc="0" baseline="0">
              <a:ln>
                <a:noFill/>
              </a:ln>
              <a:solidFill>
                <a:srgbClr val="04547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1" name="Straight Connector 70">
            <a:extLst>
              <a:ext uri="{FF2B5EF4-FFF2-40B4-BE49-F238E27FC236}">
                <a16:creationId xmlns:a16="http://schemas.microsoft.com/office/drawing/2014/main" id="{EC3FFF22-8263-4D1B-8705-EC4A02331656}"/>
              </a:ext>
            </a:extLst>
          </p:cNvPr>
          <p:cNvSpPr>
            <a:spLocks noGrp="1"/>
          </p:cNvSpPr>
          <p:nvPr/>
        </p:nvSpPr>
        <p:spPr>
          <a:xfrm>
            <a:off x="7510990" y="4789128"/>
            <a:ext cx="0" cy="936000"/>
          </a:xfrm>
          <a:prstGeom prst="line">
            <a:avLst/>
          </a:prstGeom>
          <a:ln w="38100">
            <a:solidFill>
              <a:srgbClr val="0454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6627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005C55A-7F24-4924-A90F-E7E927C2602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80293" y="610230"/>
            <a:ext cx="9679074" cy="634093"/>
          </a:xfrm>
        </p:spPr>
        <p:txBody>
          <a:bodyPr>
            <a:noAutofit/>
          </a:bodyPr>
          <a:lstStyle/>
          <a:p>
            <a:r>
              <a:t>Uma </a:t>
            </a:r>
            <a:r>
              <a:rPr err="1"/>
              <a:t>vantagem</a:t>
            </a:r>
            <a:r>
              <a:t> para </a:t>
            </a:r>
            <a:r>
              <a:rPr err="1"/>
              <a:t>alguns</a:t>
            </a:r>
            <a:r>
              <a:t>. Um </a:t>
            </a:r>
            <a:r>
              <a:rPr err="1"/>
              <a:t>custo</a:t>
            </a:r>
            <a:r>
              <a:t> para </a:t>
            </a:r>
            <a:r>
              <a:rPr err="1"/>
              <a:t>todos</a:t>
            </a:r>
            <a:r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B452A-0276-4A9C-A5E9-A08C5CE8838F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pt-PT"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Ética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pt-PT"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mérito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pt-PT"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responsabilidade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6B00F04B-6F06-9F95-D65E-5FD426AACD9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z="1000" smtClean="0"/>
              <a:t>6</a:t>
            </a:fld>
            <a:endParaRPr lang="pt-PT" sz="1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493D1A-C188-496D-A95A-58B76EAA380E}"/>
              </a:ext>
            </a:extLst>
          </p:cNvPr>
          <p:cNvSpPr>
            <a:spLocks noGrp="1"/>
          </p:cNvSpPr>
          <p:nvPr/>
        </p:nvSpPr>
        <p:spPr>
          <a:xfrm>
            <a:off x="1178171" y="2406065"/>
            <a:ext cx="4269859" cy="3185088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defTabSz="914400">
              <a:lnSpc>
                <a:spcPct val="100000"/>
              </a:lnSpc>
              <a:buClrTx/>
              <a:buSzTx/>
              <a:buFontTx/>
              <a:buNone/>
            </a:pPr>
            <a:r>
              <a:rPr sz="1600" b="1" u="none" cap="none" spc="0" dirty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ELEIÇÃO</a:t>
            </a:r>
            <a:endParaRPr b="1" i="0" u="none" kern="1200" cap="none" spc="0" baseline="0" dirty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buClrTx/>
              <a:buSzTx/>
              <a:buFontTx/>
              <a:buNone/>
            </a:pP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Um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candidato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oferece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guloseimas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por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votos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 </a:t>
            </a:r>
            <a:endParaRPr lang="pt-PT" sz="1600" b="0" u="none" cap="none" spc="0" dirty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buClrTx/>
              <a:buSzTx/>
              <a:buFontTx/>
              <a:buNone/>
            </a:pP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É </a:t>
            </a:r>
            <a:r>
              <a:rPr sz="1600" i="1" u="none" cap="none" spc="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apenas</a:t>
            </a: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i="1" u="none" cap="none" spc="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simpatia</a:t>
            </a: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?</a:t>
            </a:r>
          </a:p>
          <a:p>
            <a:pPr marL="0" marR="0" lvl="0" indent="0" defTabSz="914400">
              <a:lnSpc>
                <a:spcPct val="100000"/>
              </a:lnSpc>
              <a:buClrTx/>
              <a:buSzTx/>
              <a:buFontTx/>
              <a:buNone/>
            </a:pPr>
            <a:endParaRPr b="0" i="0" u="none" kern="1200" cap="none" spc="0" baseline="0" dirty="0">
              <a:ln>
                <a:noFill/>
              </a:ln>
              <a:solidFill>
                <a:srgbClr val="2E7D5B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pt-PT" sz="1600" b="1" dirty="0">
                <a:solidFill>
                  <a:srgbClr val="0E2841"/>
                </a:solidFill>
                <a:latin typeface="Calibri"/>
              </a:rPr>
              <a:t>RECURSO COMUM</a:t>
            </a:r>
            <a:endParaRPr b="0" i="0" u="none" kern="1200" cap="none" spc="0" baseline="0" dirty="0">
              <a:ln>
                <a:noFill/>
              </a:ln>
              <a:solidFill>
                <a:srgbClr val="2E7D5B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buClrTx/>
              <a:buSzTx/>
              <a:buFontTx/>
              <a:buNone/>
            </a:pP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Um </a:t>
            </a:r>
            <a:r>
              <a:rPr lang="pt-PT"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trabalhador leva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material do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trabalho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para</a:t>
            </a:r>
            <a:r>
              <a:rPr lang="pt-PT"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casa e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fins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pessoais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 </a:t>
            </a:r>
            <a:endParaRPr lang="pt-PT" sz="1600" b="0" u="none" cap="none" spc="0" dirty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buClrTx/>
              <a:buSzTx/>
              <a:buFontTx/>
              <a:buNone/>
            </a:pP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Quem </a:t>
            </a:r>
            <a:r>
              <a:rPr lang="pt-PT"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é prejudicado</a:t>
            </a: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?</a:t>
            </a:r>
          </a:p>
          <a:p>
            <a:pPr marL="0" marR="0" lvl="0" indent="0" defTabSz="914400">
              <a:lnSpc>
                <a:spcPct val="100000"/>
              </a:lnSpc>
              <a:buClrTx/>
              <a:buSzTx/>
              <a:buFontTx/>
              <a:buNone/>
            </a:pPr>
            <a:endParaRPr sz="1600" b="0" u="none" cap="none" spc="0" dirty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buClrTx/>
              <a:buSzTx/>
              <a:buFontTx/>
              <a:buNone/>
            </a:pPr>
            <a:r>
              <a:rPr sz="1600" b="1" u="none" cap="none" spc="0" dirty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EQUIPA</a:t>
            </a:r>
            <a:endParaRPr b="0" i="0" u="none" kern="1200" cap="none" spc="0" baseline="0" dirty="0">
              <a:ln>
                <a:noFill/>
              </a:ln>
              <a:solidFill>
                <a:srgbClr val="2E7D5B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pt-PT" sz="1600" b="0" dirty="0">
                <a:solidFill>
                  <a:srgbClr val="26313D"/>
                </a:solidFill>
                <a:latin typeface="Calibri"/>
              </a:rPr>
              <a:t>O treinador escolhe sempre o filho para jogar. </a:t>
            </a:r>
          </a:p>
          <a:p>
            <a:pPr marL="0" marR="0" lvl="0" indent="0" defTabSz="914400">
              <a:lnSpc>
                <a:spcPct val="100000"/>
              </a:lnSpc>
              <a:buClrTx/>
              <a:buSzTx/>
              <a:buFontTx/>
              <a:buNone/>
            </a:pPr>
            <a:r>
              <a:rPr lang="pt-PT" sz="1600" i="1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</a:rPr>
              <a:t>É mérito ou favorecimento?</a:t>
            </a:r>
            <a:endParaRPr i="1" u="none" kern="1200" cap="none" spc="0" baseline="0" dirty="0">
              <a:ln>
                <a:noFill/>
              </a:ln>
              <a:solidFill>
                <a:schemeClr val="bg2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7FAE1F-2DDC-4A8C-8F16-9A6167BC6ABA}"/>
              </a:ext>
            </a:extLst>
          </p:cNvPr>
          <p:cNvSpPr>
            <a:spLocks noGrp="1"/>
          </p:cNvSpPr>
          <p:nvPr/>
        </p:nvSpPr>
        <p:spPr>
          <a:xfrm>
            <a:off x="6682153" y="2406065"/>
            <a:ext cx="5142985" cy="3185088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defTabSz="914400">
              <a:lnSpc>
                <a:spcPct val="100000"/>
              </a:lnSpc>
              <a:spcBef>
                <a:spcPts val="200"/>
              </a:spcBef>
              <a:buClrTx/>
              <a:buSzTx/>
              <a:buFontTx/>
              <a:buNone/>
            </a:pPr>
            <a:r>
              <a:rPr sz="1600" b="1" u="none" cap="none" spc="0" dirty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JÚRI</a:t>
            </a: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Um </a:t>
            </a:r>
            <a:r>
              <a:rPr lang="pt-PT"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jurado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avalia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um familiar. </a:t>
            </a:r>
            <a:endParaRPr lang="pt-PT" sz="1600" b="0" u="none" cap="none" spc="0" dirty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Pode </a:t>
            </a:r>
            <a:r>
              <a:rPr sz="1600" i="1" u="none" cap="none" spc="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decidir</a:t>
            </a: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com </a:t>
            </a:r>
            <a:r>
              <a:rPr sz="1600" i="1" u="none" cap="none" spc="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imparcialidade</a:t>
            </a: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?</a:t>
            </a: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b="0" i="0" u="none" kern="1200" cap="none" spc="0" baseline="0" dirty="0">
              <a:ln>
                <a:noFill/>
              </a:ln>
              <a:solidFill>
                <a:srgbClr val="2E7D5B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pt-PT" sz="1600" b="1" dirty="0">
                <a:solidFill>
                  <a:srgbClr val="0E2841"/>
                </a:solidFill>
                <a:latin typeface="Calibri"/>
              </a:rPr>
              <a:t>ANGARIAÇÃO</a:t>
            </a:r>
            <a:endParaRPr b="0" i="0" u="none" kern="1200" cap="none" spc="0" baseline="0" dirty="0">
              <a:ln>
                <a:noFill/>
              </a:ln>
              <a:solidFill>
                <a:srgbClr val="2E7D5B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200"/>
              </a:spcBef>
              <a:buClrTx/>
              <a:buSzTx/>
              <a:buFontTx/>
              <a:buNone/>
            </a:pP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Dinheiro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angariado para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uma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causa é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usado</a:t>
            </a:r>
            <a:r>
              <a:rPr lang="pt-PT"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para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uma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festa</a:t>
            </a:r>
            <a:r>
              <a:rPr lang="pt-PT" sz="160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privada.</a:t>
            </a:r>
            <a:endParaRPr lang="pt-PT" sz="1600" b="0" u="none" cap="none" spc="0" dirty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200"/>
              </a:spcBef>
              <a:buClrTx/>
              <a:buSzTx/>
              <a:buFontTx/>
              <a:buNone/>
            </a:pP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O </a:t>
            </a:r>
            <a:r>
              <a:rPr sz="1600" i="1" u="none" cap="none" spc="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fim</a:t>
            </a: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i="1" u="none" cap="none" spc="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declarado</a:t>
            </a: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i="1" u="none" cap="none" spc="0" dirty="0" err="1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importa</a:t>
            </a:r>
            <a:r>
              <a:rPr sz="1600" i="1" u="none" cap="none" spc="0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?</a:t>
            </a:r>
            <a:endParaRPr i="1" u="none" kern="1200" cap="none" spc="0" baseline="0" dirty="0">
              <a:ln>
                <a:noFill/>
              </a:ln>
              <a:solidFill>
                <a:schemeClr val="bg2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b="1" i="0" u="none" kern="1200" cap="none" spc="0" baseline="0" dirty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sz="1600" b="1" u="none" cap="none" spc="0" dirty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SEGREDO GRAVE</a:t>
            </a:r>
            <a:endParaRPr b="0" i="0" u="none" kern="1200" cap="none" spc="0" baseline="0" dirty="0">
              <a:ln>
                <a:noFill/>
              </a:ln>
              <a:solidFill>
                <a:srgbClr val="2E7D5B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pt-PT" sz="1600" b="0" dirty="0">
                <a:solidFill>
                  <a:srgbClr val="26313D"/>
                </a:solidFill>
                <a:latin typeface="Calibri"/>
              </a:rPr>
              <a:t>Um amigo anuncia um ato perigoso. </a:t>
            </a: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pt-PT" sz="1600" i="1" dirty="0">
                <a:solidFill>
                  <a:schemeClr val="bg2">
                    <a:lumMod val="75000"/>
                    <a:lumOff val="25000"/>
                  </a:schemeClr>
                </a:solidFill>
                <a:latin typeface="Calibri"/>
              </a:rPr>
              <a:t>Lealdade é ficar calado?</a:t>
            </a:r>
            <a:endParaRPr i="1" u="none" kern="1200" cap="none" spc="0" baseline="0" dirty="0">
              <a:ln>
                <a:noFill/>
              </a:ln>
              <a:solidFill>
                <a:schemeClr val="bg2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05FBAE9-3EC7-2D70-731C-753B56F1C8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194" y="4518634"/>
            <a:ext cx="1385269" cy="1336107"/>
          </a:xfrm>
          <a:prstGeom prst="rect">
            <a:avLst/>
          </a:prstGeom>
        </p:spPr>
      </p:pic>
      <p:cxnSp>
        <p:nvCxnSpPr>
          <p:cNvPr id="8" name="Conexão reta 7">
            <a:extLst>
              <a:ext uri="{FF2B5EF4-FFF2-40B4-BE49-F238E27FC236}">
                <a16:creationId xmlns:a16="http://schemas.microsoft.com/office/drawing/2014/main" id="{FB2F644A-8076-8094-EA36-B75BD2B06E00}"/>
              </a:ext>
            </a:extLst>
          </p:cNvPr>
          <p:cNvCxnSpPr>
            <a:cxnSpLocks/>
          </p:cNvCxnSpPr>
          <p:nvPr/>
        </p:nvCxnSpPr>
        <p:spPr>
          <a:xfrm>
            <a:off x="5611091" y="2109379"/>
            <a:ext cx="0" cy="349562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F43500D1-0BA8-826D-D146-1C61ABCD7DBF}"/>
              </a:ext>
            </a:extLst>
          </p:cNvPr>
          <p:cNvSpPr>
            <a:spLocks noGrp="1"/>
          </p:cNvSpPr>
          <p:nvPr/>
        </p:nvSpPr>
        <p:spPr>
          <a:xfrm>
            <a:off x="510233" y="2336975"/>
            <a:ext cx="540946" cy="540946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E293847-B830-4C48-EEF7-C5CB43362194}"/>
              </a:ext>
            </a:extLst>
          </p:cNvPr>
          <p:cNvSpPr>
            <a:spLocks noGrp="1"/>
          </p:cNvSpPr>
          <p:nvPr/>
        </p:nvSpPr>
        <p:spPr>
          <a:xfrm>
            <a:off x="577851" y="2404593"/>
            <a:ext cx="405710" cy="40571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44F2DD-21BD-EDFF-DDA4-F8C036FF8038}"/>
              </a:ext>
            </a:extLst>
          </p:cNvPr>
          <p:cNvSpPr>
            <a:spLocks noGrp="1"/>
          </p:cNvSpPr>
          <p:nvPr/>
        </p:nvSpPr>
        <p:spPr>
          <a:xfrm>
            <a:off x="645469" y="2472211"/>
            <a:ext cx="270474" cy="2704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B979776-3212-D7E9-AC39-E3346248A828}"/>
              </a:ext>
            </a:extLst>
          </p:cNvPr>
          <p:cNvSpPr>
            <a:spLocks noGrp="1"/>
          </p:cNvSpPr>
          <p:nvPr/>
        </p:nvSpPr>
        <p:spPr>
          <a:xfrm>
            <a:off x="510233" y="4636961"/>
            <a:ext cx="540946" cy="540946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F433C40-A0EA-11DC-C984-9EE1FC1BCB1A}"/>
              </a:ext>
            </a:extLst>
          </p:cNvPr>
          <p:cNvSpPr>
            <a:spLocks noGrp="1"/>
          </p:cNvSpPr>
          <p:nvPr/>
        </p:nvSpPr>
        <p:spPr>
          <a:xfrm>
            <a:off x="577851" y="4704579"/>
            <a:ext cx="405710" cy="40571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CCE132D-BB1C-C2B3-2C3B-C04746DDEF29}"/>
              </a:ext>
            </a:extLst>
          </p:cNvPr>
          <p:cNvSpPr>
            <a:spLocks noGrp="1"/>
          </p:cNvSpPr>
          <p:nvPr/>
        </p:nvSpPr>
        <p:spPr>
          <a:xfrm>
            <a:off x="645469" y="4772197"/>
            <a:ext cx="270474" cy="2704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6980C04-5784-AC7B-B5FA-5AAF5E90D5A0}"/>
              </a:ext>
            </a:extLst>
          </p:cNvPr>
          <p:cNvSpPr>
            <a:spLocks noGrp="1"/>
          </p:cNvSpPr>
          <p:nvPr/>
        </p:nvSpPr>
        <p:spPr>
          <a:xfrm>
            <a:off x="510233" y="3314489"/>
            <a:ext cx="540946" cy="540946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0BBBB48-44AC-E940-4B86-28C1E829DF9E}"/>
              </a:ext>
            </a:extLst>
          </p:cNvPr>
          <p:cNvSpPr>
            <a:spLocks noGrp="1"/>
          </p:cNvSpPr>
          <p:nvPr/>
        </p:nvSpPr>
        <p:spPr>
          <a:xfrm>
            <a:off x="577851" y="3382107"/>
            <a:ext cx="405710" cy="40571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C35FD03-9D93-6F46-FDD8-8A6736332B63}"/>
              </a:ext>
            </a:extLst>
          </p:cNvPr>
          <p:cNvSpPr>
            <a:spLocks noGrp="1"/>
          </p:cNvSpPr>
          <p:nvPr/>
        </p:nvSpPr>
        <p:spPr>
          <a:xfrm>
            <a:off x="645469" y="3449725"/>
            <a:ext cx="270474" cy="2704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9BBD769-30AD-967E-19D1-642344CA0C94}"/>
              </a:ext>
            </a:extLst>
          </p:cNvPr>
          <p:cNvSpPr>
            <a:spLocks noGrp="1"/>
          </p:cNvSpPr>
          <p:nvPr/>
        </p:nvSpPr>
        <p:spPr>
          <a:xfrm>
            <a:off x="6054861" y="3314489"/>
            <a:ext cx="540946" cy="540946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9F80F35-80AF-E940-CE0D-89B83AD6A259}"/>
              </a:ext>
            </a:extLst>
          </p:cNvPr>
          <p:cNvSpPr>
            <a:spLocks noGrp="1"/>
          </p:cNvSpPr>
          <p:nvPr/>
        </p:nvSpPr>
        <p:spPr>
          <a:xfrm>
            <a:off x="6122479" y="3382107"/>
            <a:ext cx="405710" cy="40571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12B9191-B5E1-7590-FC59-2635F9787D95}"/>
              </a:ext>
            </a:extLst>
          </p:cNvPr>
          <p:cNvSpPr>
            <a:spLocks noGrp="1"/>
          </p:cNvSpPr>
          <p:nvPr/>
        </p:nvSpPr>
        <p:spPr>
          <a:xfrm>
            <a:off x="6190097" y="3449725"/>
            <a:ext cx="270474" cy="2704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5AD9C49-6C29-7A6C-1D9A-16D51F17F2DC}"/>
              </a:ext>
            </a:extLst>
          </p:cNvPr>
          <p:cNvSpPr>
            <a:spLocks noGrp="1"/>
          </p:cNvSpPr>
          <p:nvPr/>
        </p:nvSpPr>
        <p:spPr>
          <a:xfrm>
            <a:off x="6061156" y="2336975"/>
            <a:ext cx="540946" cy="540946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D827547-F113-C60E-7371-B662E730DACA}"/>
              </a:ext>
            </a:extLst>
          </p:cNvPr>
          <p:cNvSpPr>
            <a:spLocks noGrp="1"/>
          </p:cNvSpPr>
          <p:nvPr/>
        </p:nvSpPr>
        <p:spPr>
          <a:xfrm>
            <a:off x="6128774" y="2404593"/>
            <a:ext cx="405710" cy="40571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CCFFD7B-F4F7-BC7F-F728-966837CA178B}"/>
              </a:ext>
            </a:extLst>
          </p:cNvPr>
          <p:cNvSpPr>
            <a:spLocks noGrp="1"/>
          </p:cNvSpPr>
          <p:nvPr/>
        </p:nvSpPr>
        <p:spPr>
          <a:xfrm>
            <a:off x="6196392" y="2472211"/>
            <a:ext cx="270474" cy="2704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438B9E8-4ECA-29AB-F756-F7F9CDF15C97}"/>
              </a:ext>
            </a:extLst>
          </p:cNvPr>
          <p:cNvSpPr>
            <a:spLocks noGrp="1"/>
          </p:cNvSpPr>
          <p:nvPr/>
        </p:nvSpPr>
        <p:spPr>
          <a:xfrm>
            <a:off x="6054861" y="4636961"/>
            <a:ext cx="540946" cy="540946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9912AD3-3E6A-D48E-96A6-71047652B751}"/>
              </a:ext>
            </a:extLst>
          </p:cNvPr>
          <p:cNvSpPr>
            <a:spLocks noGrp="1"/>
          </p:cNvSpPr>
          <p:nvPr/>
        </p:nvSpPr>
        <p:spPr>
          <a:xfrm>
            <a:off x="6122479" y="4704579"/>
            <a:ext cx="405710" cy="40571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5EB6BB-DCA5-44AB-402E-FC55955B0864}"/>
              </a:ext>
            </a:extLst>
          </p:cNvPr>
          <p:cNvSpPr>
            <a:spLocks noGrp="1"/>
          </p:cNvSpPr>
          <p:nvPr/>
        </p:nvSpPr>
        <p:spPr>
          <a:xfrm>
            <a:off x="6190097" y="4772197"/>
            <a:ext cx="270474" cy="2704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917035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2C02A78-F0A7-4CFD-95AD-2ECE91C6437C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80292" y="610230"/>
            <a:ext cx="11169747" cy="634093"/>
          </a:xfrm>
        </p:spPr>
        <p:txBody>
          <a:bodyPr>
            <a:noAutofit/>
          </a:bodyPr>
          <a:lstStyle/>
          <a:p>
            <a:r>
              <a:rPr>
                <a:solidFill>
                  <a:schemeClr val="bg2"/>
                </a:solidFill>
              </a:rPr>
              <a:t>O que a integridade exigiria em cada caso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4805BB-1285-453D-A782-5AFB1948F597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Respostas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aos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dilemas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do diapositivo anterior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FB9709-1307-4EBF-A530-CD5DF5928CD4}"/>
              </a:ext>
            </a:extLst>
          </p:cNvPr>
          <p:cNvSpPr>
            <a:spLocks noGrp="1"/>
          </p:cNvSpPr>
          <p:nvPr/>
        </p:nvSpPr>
        <p:spPr>
          <a:xfrm>
            <a:off x="1186849" y="2422427"/>
            <a:ext cx="4740707" cy="2317955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sz="1600" b="1" u="none" cap="none" spc="0" dirty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ELEIÇÃO</a:t>
            </a:r>
            <a:endParaRPr sz="1600" b="1" dirty="0"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✓ </a:t>
            </a:r>
            <a:r>
              <a:rPr sz="1600" b="1" u="none" cap="none" spc="0" dirty="0" err="1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Recusar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: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comprar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votos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corrompe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a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escolha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livre.</a:t>
            </a:r>
            <a:endParaRPr lang="pt-PT" sz="1600" b="0" u="none" cap="none" spc="0" dirty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sz="1600" b="0" u="none" cap="none" spc="0" dirty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sz="1600" b="0" i="0" u="none" kern="1200" cap="none" spc="0" baseline="0" dirty="0">
              <a:ln>
                <a:noFill/>
              </a:ln>
              <a:solidFill>
                <a:srgbClr val="2E7D5B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pt-PT" sz="1600" b="1" dirty="0">
                <a:solidFill>
                  <a:srgbClr val="0E2841"/>
                </a:solidFill>
                <a:latin typeface="Calibri"/>
              </a:rPr>
              <a:t>RECURSO COMUM</a:t>
            </a:r>
            <a:endParaRPr sz="1600" b="0" i="0" u="none" kern="1200" cap="none" spc="0" baseline="0" dirty="0">
              <a:ln>
                <a:noFill/>
              </a:ln>
              <a:solidFill>
                <a:srgbClr val="2E7D5B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pt-PT" sz="1600" b="0" dirty="0">
                <a:solidFill>
                  <a:srgbClr val="26313D"/>
                </a:solidFill>
                <a:latin typeface="Calibri"/>
              </a:rPr>
              <a:t>✓ </a:t>
            </a:r>
            <a:r>
              <a:rPr lang="pt-PT" sz="1600" b="1" dirty="0">
                <a:solidFill>
                  <a:schemeClr val="accent4"/>
                </a:solidFill>
                <a:latin typeface="Calibri"/>
              </a:rPr>
              <a:t>Não usar</a:t>
            </a:r>
            <a:r>
              <a:rPr lang="pt-PT" sz="1600" b="0" dirty="0">
                <a:solidFill>
                  <a:srgbClr val="26313D"/>
                </a:solidFill>
                <a:latin typeface="Calibri"/>
              </a:rPr>
              <a:t>: o que é confiado não é pessoal.</a:t>
            </a: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lang="pt-PT" sz="1600" i="0" u="none" kern="1200" cap="none" spc="0" baseline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sz="1600" b="0" i="0" u="none" kern="1200" cap="none" spc="0" baseline="0" dirty="0">
              <a:ln>
                <a:noFill/>
              </a:ln>
              <a:solidFill>
                <a:srgbClr val="2E7D5B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sz="1600" b="1" dirty="0"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sz="1600" b="1" u="none" cap="none" spc="0" dirty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EQUIPA</a:t>
            </a: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✓ </a:t>
            </a:r>
            <a:r>
              <a:rPr sz="1600" b="1" u="none" cap="none" spc="0" dirty="0" err="1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Pedir</a:t>
            </a:r>
            <a:r>
              <a:rPr sz="1600" b="1" u="none" cap="none" spc="0" dirty="0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u="none" cap="none" spc="0" dirty="0" err="1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critérios</a:t>
            </a:r>
            <a:r>
              <a:rPr sz="1600" b="1" u="none" cap="none" spc="0" dirty="0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de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mérito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claros e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iguais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  <a:endParaRPr sz="1600" b="0" i="0" u="none" kern="1200" cap="none" spc="0" baseline="0" dirty="0">
              <a:ln>
                <a:noFill/>
              </a:ln>
              <a:solidFill>
                <a:srgbClr val="2E7D5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62D8D0-863A-412A-AE4E-A256293A4D92}"/>
              </a:ext>
            </a:extLst>
          </p:cNvPr>
          <p:cNvSpPr>
            <a:spLocks noGrp="1"/>
          </p:cNvSpPr>
          <p:nvPr/>
        </p:nvSpPr>
        <p:spPr>
          <a:xfrm>
            <a:off x="6694136" y="2436282"/>
            <a:ext cx="4969423" cy="2494935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sz="1600" b="1" u="none" cap="none" spc="0" dirty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JÚRI</a:t>
            </a:r>
            <a:endParaRPr sz="1600" b="1" dirty="0"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✓ </a:t>
            </a:r>
            <a:r>
              <a:rPr sz="1600" b="1" u="none" cap="none" spc="0" dirty="0" err="1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Declarar</a:t>
            </a:r>
            <a:r>
              <a:rPr sz="1600" b="1" u="none" cap="none" spc="0" dirty="0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 o </a:t>
            </a:r>
            <a:r>
              <a:rPr sz="1600" b="1" u="none" cap="none" spc="0" dirty="0" err="1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conflito</a:t>
            </a:r>
            <a:r>
              <a:rPr sz="1600" b="1" u="none" cap="none" spc="0" dirty="0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e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afastar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-se da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decisão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  <a:endParaRPr lang="pt-PT" sz="1600" b="0" u="none" cap="none" spc="0" dirty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sz="1600" b="0" u="none" cap="none" spc="0" dirty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sz="1600" b="0" u="none" cap="none" spc="0" dirty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sz="1600" b="1" u="none" cap="none" spc="0" dirty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ANGARIAÇÃO</a:t>
            </a:r>
            <a:endParaRPr sz="1600" b="1" dirty="0"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✓ </a:t>
            </a:r>
            <a:r>
              <a:rPr sz="1600" b="1" u="none" cap="none" spc="0" dirty="0" err="1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Aplicar</a:t>
            </a:r>
            <a:r>
              <a:rPr sz="1600" b="1" u="none" cap="none" spc="0" dirty="0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 o </a:t>
            </a:r>
            <a:r>
              <a:rPr sz="1600" b="1" u="none" cap="none" spc="0" dirty="0" err="1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dinheiro</a:t>
            </a:r>
            <a:r>
              <a:rPr sz="1600" b="1" u="none" cap="none" spc="0" dirty="0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no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fim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declarado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prestar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contas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  <a:endParaRPr lang="pt-PT" sz="1600" b="0" u="none" cap="none" spc="0" dirty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lang="pt-PT" sz="1600" b="0" u="none" cap="none" spc="0" dirty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sz="1600" b="0" u="none" cap="none" spc="0" dirty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sz="1600" b="0" u="none" cap="none" spc="0" dirty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sz="1600" b="1" u="none" cap="none" spc="0" dirty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SEGREDO GRAVE</a:t>
            </a:r>
            <a:endParaRPr sz="1600" b="1" dirty="0"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✓ </a:t>
            </a:r>
            <a:r>
              <a:rPr sz="1600" b="1" u="none" cap="none" spc="0" dirty="0" err="1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Procurar</a:t>
            </a:r>
            <a:r>
              <a:rPr sz="1600" b="1" u="none" cap="none" spc="0" dirty="0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u="none" cap="none" spc="0" dirty="0" err="1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ajuda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: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lealdade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não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é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silêncio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perante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o </a:t>
            </a:r>
            <a:r>
              <a:rPr sz="1600" b="0" u="none" cap="none" spc="0" dirty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perigo</a:t>
            </a:r>
            <a:r>
              <a:rPr sz="1600" b="0" u="none" cap="none" spc="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9831" y="6105104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 dirty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MENAC,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-aula — 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da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· UNODC, E4J Secondary Education — Anti-Corruption Glossary.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D5743CC-1955-020C-0CE3-E8F5594AA1B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7</a:t>
            </a:fld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CE24610-76E6-2F0F-0130-461A6BC1D32B}"/>
              </a:ext>
            </a:extLst>
          </p:cNvPr>
          <p:cNvSpPr>
            <a:spLocks noGrp="1"/>
          </p:cNvSpPr>
          <p:nvPr/>
        </p:nvSpPr>
        <p:spPr>
          <a:xfrm>
            <a:off x="510233" y="2336975"/>
            <a:ext cx="540946" cy="540946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4F05D58-7A93-D83C-CCA9-3549EDA56030}"/>
              </a:ext>
            </a:extLst>
          </p:cNvPr>
          <p:cNvSpPr>
            <a:spLocks noGrp="1"/>
          </p:cNvSpPr>
          <p:nvPr/>
        </p:nvSpPr>
        <p:spPr>
          <a:xfrm>
            <a:off x="577851" y="2404593"/>
            <a:ext cx="405710" cy="40571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1C9602-E22C-0F26-F7D1-EA5B075FA638}"/>
              </a:ext>
            </a:extLst>
          </p:cNvPr>
          <p:cNvSpPr>
            <a:spLocks noGrp="1"/>
          </p:cNvSpPr>
          <p:nvPr/>
        </p:nvSpPr>
        <p:spPr>
          <a:xfrm>
            <a:off x="645469" y="2472211"/>
            <a:ext cx="270474" cy="2704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 dirty="0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5171E4D-BAE5-AD7F-B631-D43F8315E060}"/>
              </a:ext>
            </a:extLst>
          </p:cNvPr>
          <p:cNvSpPr>
            <a:spLocks noGrp="1"/>
          </p:cNvSpPr>
          <p:nvPr/>
        </p:nvSpPr>
        <p:spPr>
          <a:xfrm>
            <a:off x="510233" y="4636961"/>
            <a:ext cx="540946" cy="540946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85AB8F3-CC3D-FDA0-5B42-D30101801416}"/>
              </a:ext>
            </a:extLst>
          </p:cNvPr>
          <p:cNvSpPr>
            <a:spLocks noGrp="1"/>
          </p:cNvSpPr>
          <p:nvPr/>
        </p:nvSpPr>
        <p:spPr>
          <a:xfrm>
            <a:off x="577851" y="4704579"/>
            <a:ext cx="405710" cy="40571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84A21F1-7482-115A-2F66-9BE1CB727085}"/>
              </a:ext>
            </a:extLst>
          </p:cNvPr>
          <p:cNvSpPr>
            <a:spLocks noGrp="1"/>
          </p:cNvSpPr>
          <p:nvPr/>
        </p:nvSpPr>
        <p:spPr>
          <a:xfrm>
            <a:off x="645469" y="4772197"/>
            <a:ext cx="270474" cy="2704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172F0B1-5278-EBAC-B040-7195F09080D8}"/>
              </a:ext>
            </a:extLst>
          </p:cNvPr>
          <p:cNvSpPr>
            <a:spLocks noGrp="1"/>
          </p:cNvSpPr>
          <p:nvPr/>
        </p:nvSpPr>
        <p:spPr>
          <a:xfrm>
            <a:off x="510233" y="3314489"/>
            <a:ext cx="540946" cy="540946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1648689-6B04-3BA0-0EBB-69259FF5ED15}"/>
              </a:ext>
            </a:extLst>
          </p:cNvPr>
          <p:cNvSpPr>
            <a:spLocks noGrp="1"/>
          </p:cNvSpPr>
          <p:nvPr/>
        </p:nvSpPr>
        <p:spPr>
          <a:xfrm>
            <a:off x="577851" y="3382107"/>
            <a:ext cx="405710" cy="40571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E360E3E-7208-87CF-B750-1434769AC921}"/>
              </a:ext>
            </a:extLst>
          </p:cNvPr>
          <p:cNvSpPr>
            <a:spLocks noGrp="1"/>
          </p:cNvSpPr>
          <p:nvPr/>
        </p:nvSpPr>
        <p:spPr>
          <a:xfrm>
            <a:off x="645469" y="3449725"/>
            <a:ext cx="270474" cy="2704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16AB287-1159-844B-6909-7D11FBDA95EE}"/>
              </a:ext>
            </a:extLst>
          </p:cNvPr>
          <p:cNvSpPr>
            <a:spLocks noGrp="1"/>
          </p:cNvSpPr>
          <p:nvPr/>
        </p:nvSpPr>
        <p:spPr>
          <a:xfrm>
            <a:off x="6054861" y="3314489"/>
            <a:ext cx="540946" cy="540946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220C3E6-136B-DDA4-E369-45A52CD3D2BC}"/>
              </a:ext>
            </a:extLst>
          </p:cNvPr>
          <p:cNvSpPr>
            <a:spLocks noGrp="1"/>
          </p:cNvSpPr>
          <p:nvPr/>
        </p:nvSpPr>
        <p:spPr>
          <a:xfrm>
            <a:off x="6122479" y="3382107"/>
            <a:ext cx="405710" cy="40571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2DB4731-085D-4F90-50A1-8FC3FA1FB4E4}"/>
              </a:ext>
            </a:extLst>
          </p:cNvPr>
          <p:cNvSpPr>
            <a:spLocks noGrp="1"/>
          </p:cNvSpPr>
          <p:nvPr/>
        </p:nvSpPr>
        <p:spPr>
          <a:xfrm>
            <a:off x="6190097" y="3449725"/>
            <a:ext cx="270474" cy="2704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EE0240A-17ED-7613-6A5B-8B326E5D6E43}"/>
              </a:ext>
            </a:extLst>
          </p:cNvPr>
          <p:cNvSpPr>
            <a:spLocks noGrp="1"/>
          </p:cNvSpPr>
          <p:nvPr/>
        </p:nvSpPr>
        <p:spPr>
          <a:xfrm>
            <a:off x="6061156" y="2336975"/>
            <a:ext cx="540946" cy="540946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B55F4B43-17F9-89E3-887A-22E19D3C2FF7}"/>
              </a:ext>
            </a:extLst>
          </p:cNvPr>
          <p:cNvSpPr>
            <a:spLocks noGrp="1"/>
          </p:cNvSpPr>
          <p:nvPr/>
        </p:nvSpPr>
        <p:spPr>
          <a:xfrm>
            <a:off x="6128774" y="2404593"/>
            <a:ext cx="405710" cy="40571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856B814-F382-B920-1737-559009F771E1}"/>
              </a:ext>
            </a:extLst>
          </p:cNvPr>
          <p:cNvSpPr>
            <a:spLocks noGrp="1"/>
          </p:cNvSpPr>
          <p:nvPr/>
        </p:nvSpPr>
        <p:spPr>
          <a:xfrm>
            <a:off x="6196392" y="2472211"/>
            <a:ext cx="270474" cy="2704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9BD3331-E08D-D142-4762-14C3EE5318FF}"/>
              </a:ext>
            </a:extLst>
          </p:cNvPr>
          <p:cNvSpPr>
            <a:spLocks noGrp="1"/>
          </p:cNvSpPr>
          <p:nvPr/>
        </p:nvSpPr>
        <p:spPr>
          <a:xfrm>
            <a:off x="6054861" y="4636961"/>
            <a:ext cx="540946" cy="540946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A1473C2-64A2-A7F6-DA29-791739175C1F}"/>
              </a:ext>
            </a:extLst>
          </p:cNvPr>
          <p:cNvSpPr>
            <a:spLocks noGrp="1"/>
          </p:cNvSpPr>
          <p:nvPr/>
        </p:nvSpPr>
        <p:spPr>
          <a:xfrm>
            <a:off x="6122479" y="4704579"/>
            <a:ext cx="405710" cy="40571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E09A73E-EEC1-FCDA-54D8-1FDA24C25E34}"/>
              </a:ext>
            </a:extLst>
          </p:cNvPr>
          <p:cNvSpPr>
            <a:spLocks noGrp="1"/>
          </p:cNvSpPr>
          <p:nvPr/>
        </p:nvSpPr>
        <p:spPr>
          <a:xfrm>
            <a:off x="6190097" y="4772197"/>
            <a:ext cx="270474" cy="2704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cxnSp>
        <p:nvCxnSpPr>
          <p:cNvPr id="46" name="Conexão reta 7">
            <a:extLst>
              <a:ext uri="{FF2B5EF4-FFF2-40B4-BE49-F238E27FC236}">
                <a16:creationId xmlns:a16="http://schemas.microsoft.com/office/drawing/2014/main" id="{AC118F4E-531C-FC05-B853-3F3635845E69}"/>
              </a:ext>
            </a:extLst>
          </p:cNvPr>
          <p:cNvCxnSpPr>
            <a:cxnSpLocks/>
          </p:cNvCxnSpPr>
          <p:nvPr/>
        </p:nvCxnSpPr>
        <p:spPr>
          <a:xfrm>
            <a:off x="5611091" y="2109379"/>
            <a:ext cx="0" cy="349562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8383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E74DA-8CFC-DC7F-02CF-C904A5150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23CAB1-A07C-2CFC-7106-6AD71CB8C7F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err="1">
                <a:solidFill>
                  <a:schemeClr val="bg2"/>
                </a:solidFill>
              </a:rPr>
              <a:t>Corrupção</a:t>
            </a:r>
            <a:r>
              <a:rPr>
                <a:solidFill>
                  <a:schemeClr val="bg2"/>
                </a:solidFill>
              </a:rPr>
              <a:t>: </a:t>
            </a:r>
            <a:r>
              <a:rPr lang="pt-PT">
                <a:solidFill>
                  <a:schemeClr val="bg2"/>
                </a:solidFill>
              </a:rPr>
              <a:t>abuso de poder confiado</a:t>
            </a:r>
            <a:endParaRPr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2C6C27-79E4-F3F1-24AD-B0184FD17EB4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D</a:t>
            </a:r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 decadência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moral à </a:t>
            </a:r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transação/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compra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e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venda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de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decisões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B3AD4B-C71E-B708-8EFB-38F6CB14EB84}"/>
              </a:ext>
            </a:extLst>
          </p:cNvPr>
          <p:cNvSpPr txBox="1"/>
          <p:nvPr/>
        </p:nvSpPr>
        <p:spPr>
          <a:xfrm>
            <a:off x="609600" y="6123935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1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Fonte: </a:t>
            </a:r>
            <a:r>
              <a:rPr kumimoji="0" lang="pt-PT" sz="800" b="1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Transparência Internacional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 </a:t>
            </a:r>
            <a:r>
              <a:rPr kumimoji="0" lang="pt-PT" sz="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What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 </a:t>
            </a:r>
            <a:r>
              <a:rPr kumimoji="0" lang="pt-PT" sz="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is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 </a:t>
            </a:r>
            <a:r>
              <a:rPr kumimoji="0" lang="pt-PT" sz="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corruption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? - Transparency.org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srgbClr val="8A959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4538AA7-E818-9D5E-4E6F-55C0DC1418E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8</a:t>
            </a:fld>
            <a:endParaRPr lang="pt-PT"/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4D1F5F63-534C-CEA7-74E2-9A678EF5BE51}"/>
              </a:ext>
            </a:extLst>
          </p:cNvPr>
          <p:cNvSpPr>
            <a:spLocks noGrp="1"/>
          </p:cNvSpPr>
          <p:nvPr/>
        </p:nvSpPr>
        <p:spPr>
          <a:xfrm>
            <a:off x="2374020" y="3263934"/>
            <a:ext cx="7349689" cy="1446977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355600" lvl="0" indent="-355600">
              <a:spcAft>
                <a:spcPts val="1200"/>
              </a:spcAft>
              <a:defRPr/>
            </a:pP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Definição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mais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difundida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abuso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poder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confiado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ganho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privado</a:t>
            </a:r>
            <a:r>
              <a:rPr kumimoji="0" lang="pt-PT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(Transparência Internacional). </a:t>
            </a:r>
            <a:r>
              <a:rPr lang="pt-PT" dirty="0">
                <a:solidFill>
                  <a:srgbClr val="26313D"/>
                </a:solidFill>
                <a:ea typeface="Calibri"/>
                <a:cs typeface="Calibri"/>
              </a:rPr>
              <a:t>Pode ocorrer nos setores público e privado.</a:t>
            </a:r>
          </a:p>
          <a:p>
            <a:pPr marL="355600" lvl="0" indent="-355600">
              <a:spcAft>
                <a:spcPts val="1200"/>
              </a:spcAft>
              <a:defRPr/>
            </a:pPr>
            <a:endParaRPr kumimoji="0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há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definição</a:t>
            </a: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única</a:t>
            </a:r>
            <a:r>
              <a:rPr kumimoji="0" lang="pt-PT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porque o conceito é complexo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divergem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nas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margens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mas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convergem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num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núcleo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523088-A3EB-AD66-E711-D9343301711C}"/>
              </a:ext>
            </a:extLst>
          </p:cNvPr>
          <p:cNvSpPr>
            <a:spLocks noGrp="1"/>
          </p:cNvSpPr>
          <p:nvPr/>
        </p:nvSpPr>
        <p:spPr>
          <a:xfrm>
            <a:off x="936161" y="1924867"/>
            <a:ext cx="2187640" cy="48379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B926B592-CC7B-496C-2FFB-9D0735B654C2}"/>
              </a:ext>
            </a:extLst>
          </p:cNvPr>
          <p:cNvSpPr>
            <a:spLocks noGrp="1"/>
          </p:cNvSpPr>
          <p:nvPr/>
        </p:nvSpPr>
        <p:spPr>
          <a:xfrm>
            <a:off x="1787528" y="2375723"/>
            <a:ext cx="9688039" cy="443837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ORIGEM</a:t>
            </a:r>
            <a:r>
              <a:rPr kumimoji="0" lang="pt-PT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corrumpere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» </a:t>
            </a:r>
            <a:r>
              <a:rPr lang="pt-PT" dirty="0">
                <a:solidFill>
                  <a:prstClr val="black"/>
                </a:solidFill>
                <a:latin typeface="Calibri"/>
              </a:rPr>
              <a:t>-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deteriorar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apodrecer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o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sentido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moral precede o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jurídico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47ED4327-3EA4-2614-C68F-1670D2BFEC62}"/>
              </a:ext>
            </a:extLst>
          </p:cNvPr>
          <p:cNvCxnSpPr/>
          <p:nvPr/>
        </p:nvCxnSpPr>
        <p:spPr>
          <a:xfrm>
            <a:off x="1152718" y="2427947"/>
            <a:ext cx="1012797" cy="991626"/>
          </a:xfrm>
          <a:prstGeom prst="bentConnector3">
            <a:avLst>
              <a:gd name="adj1" fmla="val 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7D0CA0A6-22C2-DA36-A56D-E5E420282439}"/>
              </a:ext>
            </a:extLst>
          </p:cNvPr>
          <p:cNvCxnSpPr/>
          <p:nvPr/>
        </p:nvCxnSpPr>
        <p:spPr>
          <a:xfrm>
            <a:off x="1152718" y="3426644"/>
            <a:ext cx="1012797" cy="991626"/>
          </a:xfrm>
          <a:prstGeom prst="bentConnector3">
            <a:avLst>
              <a:gd name="adj1" fmla="val 0"/>
            </a:avLst>
          </a:prstGeom>
          <a:ln w="38100">
            <a:solidFill>
              <a:schemeClr val="accent5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Imagem 9">
            <a:extLst>
              <a:ext uri="{FF2B5EF4-FFF2-40B4-BE49-F238E27FC236}">
                <a16:creationId xmlns:a16="http://schemas.microsoft.com/office/drawing/2014/main" id="{41BB1E8C-0E2B-5534-C49F-720FA40489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646" y="4525225"/>
            <a:ext cx="1385269" cy="1336107"/>
          </a:xfrm>
          <a:prstGeom prst="rect">
            <a:avLst/>
          </a:prstGeom>
        </p:spPr>
      </p:pic>
      <p:pic>
        <p:nvPicPr>
          <p:cNvPr id="36" name="Graphic 35" descr="Information with solid fill">
            <a:extLst>
              <a:ext uri="{FF2B5EF4-FFF2-40B4-BE49-F238E27FC236}">
                <a16:creationId xmlns:a16="http://schemas.microsoft.com/office/drawing/2014/main" id="{B6A93199-977F-CA82-18B0-5657717472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37631" y="2393464"/>
            <a:ext cx="320492" cy="32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294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DE928-6404-8769-2481-D9D2F9D6E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84135F-F9DA-4F94-3CAA-B6F51D4432A4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err="1">
                <a:solidFill>
                  <a:schemeClr val="bg2"/>
                </a:solidFill>
              </a:rPr>
              <a:t>Corrupção</a:t>
            </a:r>
            <a:r>
              <a:rPr>
                <a:solidFill>
                  <a:schemeClr val="bg2"/>
                </a:solidFill>
              </a:rPr>
              <a:t>: </a:t>
            </a:r>
            <a:r>
              <a:rPr lang="pt-PT">
                <a:solidFill>
                  <a:schemeClr val="bg2"/>
                </a:solidFill>
              </a:rPr>
              <a:t>abuso de poder confiado</a:t>
            </a:r>
            <a:endParaRPr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8CDDB-C0BD-15C1-C4D2-1F5B228D4F07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 dirty="0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D</a:t>
            </a:r>
            <a:r>
              <a:rPr lang="pt-PT" b="1" i="1" dirty="0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 decadência</a:t>
            </a:r>
            <a:r>
              <a:rPr b="1" i="1" dirty="0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moral à </a:t>
            </a:r>
            <a:r>
              <a:rPr lang="pt-PT" b="1" i="1" dirty="0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transação/</a:t>
            </a:r>
            <a:r>
              <a:rPr b="1" i="1" dirty="0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compra</a:t>
            </a:r>
            <a:r>
              <a:rPr b="1" i="1" dirty="0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e </a:t>
            </a:r>
            <a:r>
              <a:rPr b="1" i="1" dirty="0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venda</a:t>
            </a:r>
            <a:r>
              <a:rPr b="1" i="1" dirty="0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de </a:t>
            </a:r>
            <a:r>
              <a:rPr b="1" i="1" dirty="0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decisões</a:t>
            </a:r>
            <a:endParaRPr b="1" i="1" dirty="0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DA07D1-0822-0418-C464-EEB957F6E98E}"/>
              </a:ext>
            </a:extLst>
          </p:cNvPr>
          <p:cNvSpPr txBox="1"/>
          <p:nvPr/>
        </p:nvSpPr>
        <p:spPr>
          <a:xfrm>
            <a:off x="609600" y="6123935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1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Fonte: </a:t>
            </a:r>
            <a:r>
              <a:rPr kumimoji="0" lang="pt-PT" sz="800" b="1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Transparência Internacional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 </a:t>
            </a:r>
            <a:r>
              <a:rPr kumimoji="0" lang="pt-PT" sz="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What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 </a:t>
            </a:r>
            <a:r>
              <a:rPr kumimoji="0" lang="pt-PT" sz="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is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 </a:t>
            </a:r>
            <a:r>
              <a:rPr kumimoji="0" lang="pt-PT" sz="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corruption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? - Transparency.org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sz="800" b="0" i="0" u="none" strike="noStrike" kern="1200" cap="none" spc="0" normalizeH="0" baseline="0" noProof="0">
              <a:ln>
                <a:noFill/>
              </a:ln>
              <a:solidFill>
                <a:srgbClr val="8A959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34781DB9-365A-77B7-E006-CE22A8AA94B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9</a:t>
            </a:fld>
            <a:endParaRPr lang="pt-PT"/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BFCDD201-829E-452E-A3C9-39A223199AE1}"/>
              </a:ext>
            </a:extLst>
          </p:cNvPr>
          <p:cNvSpPr>
            <a:spLocks noGrp="1"/>
          </p:cNvSpPr>
          <p:nvPr/>
        </p:nvSpPr>
        <p:spPr>
          <a:xfrm>
            <a:off x="762322" y="1983915"/>
            <a:ext cx="9918247" cy="2411301"/>
          </a:xfrm>
          <a:prstGeom prst="rect">
            <a:avLst/>
          </a:prstGeom>
          <a:noFill/>
        </p:spPr>
        <p:txBody>
          <a:bodyPr wrap="square" lIns="45720" tIns="27432" rIns="45720" bIns="27432" anchor="t">
            <a:noAutofit/>
          </a:bodyPr>
          <a:lstStyle/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b="1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CINCO ELEMENTOS PARA A IDENTIFICAR</a:t>
            </a:r>
          </a:p>
          <a:p>
            <a:pPr marL="531813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PODER</a:t>
            </a:r>
            <a:r>
              <a:rPr kumimoji="0" lang="pt-PT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Alguém com poder/função/responsabilidade de tomar decisões relevantes para a sociedade/comunidade.</a:t>
            </a:r>
          </a:p>
          <a:p>
            <a:pPr marL="531495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VINCULAÇÃO</a:t>
            </a:r>
            <a:r>
              <a:rPr kumimoji="0" lang="pt-PT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A ação está sujeita a princípios e normas que regulam essa decisão: leis, valores, critérios, procedimentos, e verifica-se abuso ou desvio.</a:t>
            </a:r>
            <a:endParaRPr lang="pt-PT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531813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BENEFÍCIO</a:t>
            </a:r>
            <a:r>
              <a:rPr kumimoji="0" lang="pt-PT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Alguém que procura uma decisão/ação que lhe seja favorável, por ação ou omissão, para si ou terceiro.</a:t>
            </a:r>
          </a:p>
          <a:p>
            <a:pPr marL="531813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TRANSAÇÃO</a:t>
            </a:r>
            <a:r>
              <a:rPr kumimoji="0" lang="pt-PT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Troca de benefícios entre quem decide e quem procura a decisão.</a:t>
            </a:r>
          </a:p>
          <a:p>
            <a:pPr marL="531495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DANO</a:t>
            </a:r>
            <a:r>
              <a:rPr kumimoji="0" lang="pt-PT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Normas violadas e prejuízo causado à sociedade ou ao interesse público.</a:t>
            </a:r>
            <a:endParaRPr lang="pt-PT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C88B93D-C918-0D00-4613-74B393A05B4D}"/>
              </a:ext>
            </a:extLst>
          </p:cNvPr>
          <p:cNvCxnSpPr>
            <a:cxnSpLocks/>
          </p:cNvCxnSpPr>
          <p:nvPr/>
        </p:nvCxnSpPr>
        <p:spPr>
          <a:xfrm>
            <a:off x="868639" y="2471678"/>
            <a:ext cx="0" cy="246477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8CCA9D3-86C7-90EA-CF51-F59DD59C40FA}"/>
              </a:ext>
            </a:extLst>
          </p:cNvPr>
          <p:cNvCxnSpPr>
            <a:cxnSpLocks/>
          </p:cNvCxnSpPr>
          <p:nvPr/>
        </p:nvCxnSpPr>
        <p:spPr>
          <a:xfrm>
            <a:off x="868639" y="3139882"/>
            <a:ext cx="0" cy="246477"/>
          </a:xfrm>
          <a:prstGeom prst="line">
            <a:avLst/>
          </a:prstGeom>
          <a:ln w="38100">
            <a:solidFill>
              <a:srgbClr val="F7A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E16C49B-CF01-BC2E-B432-52D80EF6A9D8}"/>
              </a:ext>
            </a:extLst>
          </p:cNvPr>
          <p:cNvCxnSpPr>
            <a:cxnSpLocks/>
          </p:cNvCxnSpPr>
          <p:nvPr/>
        </p:nvCxnSpPr>
        <p:spPr>
          <a:xfrm>
            <a:off x="868639" y="3856213"/>
            <a:ext cx="0" cy="246477"/>
          </a:xfrm>
          <a:prstGeom prst="line">
            <a:avLst/>
          </a:prstGeom>
          <a:ln w="38100">
            <a:solidFill>
              <a:srgbClr val="2582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5">
            <a:extLst>
              <a:ext uri="{FF2B5EF4-FFF2-40B4-BE49-F238E27FC236}">
                <a16:creationId xmlns:a16="http://schemas.microsoft.com/office/drawing/2014/main" id="{CA0A77C8-9F7E-6F67-52CA-D6CA8ED0DEF4}"/>
              </a:ext>
            </a:extLst>
          </p:cNvPr>
          <p:cNvSpPr>
            <a:spLocks noGrp="1"/>
          </p:cNvSpPr>
          <p:nvPr/>
        </p:nvSpPr>
        <p:spPr>
          <a:xfrm>
            <a:off x="630439" y="2412457"/>
            <a:ext cx="269444" cy="317371"/>
          </a:xfrm>
          <a:prstGeom prst="rect">
            <a:avLst/>
          </a:prstGeom>
          <a:noFill/>
        </p:spPr>
        <p:txBody>
          <a:bodyPr wrap="square" lIns="45720" tIns="27432" rIns="45720" bIns="27432" anchor="t">
            <a:noAutofit/>
          </a:bodyPr>
          <a:lstStyle/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pt-PT" b="1">
                <a:solidFill>
                  <a:schemeClr val="bg2"/>
                </a:solidFill>
                <a:latin typeface="Calibri"/>
              </a:rPr>
              <a:t>1</a:t>
            </a:r>
            <a:endParaRPr lang="pt-PT" b="1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826D8983-778D-806D-9EA7-1762EF68D8D5}"/>
              </a:ext>
            </a:extLst>
          </p:cNvPr>
          <p:cNvSpPr>
            <a:spLocks noGrp="1"/>
          </p:cNvSpPr>
          <p:nvPr/>
        </p:nvSpPr>
        <p:spPr>
          <a:xfrm>
            <a:off x="630439" y="3099909"/>
            <a:ext cx="269444" cy="317371"/>
          </a:xfrm>
          <a:prstGeom prst="rect">
            <a:avLst/>
          </a:prstGeom>
          <a:noFill/>
        </p:spPr>
        <p:txBody>
          <a:bodyPr wrap="square" lIns="45720" tIns="27432" rIns="45720" bIns="27432" anchor="t">
            <a:noAutofit/>
          </a:bodyPr>
          <a:lstStyle/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pt-PT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23" name="TextBox 5">
            <a:extLst>
              <a:ext uri="{FF2B5EF4-FFF2-40B4-BE49-F238E27FC236}">
                <a16:creationId xmlns:a16="http://schemas.microsoft.com/office/drawing/2014/main" id="{5846C61A-1723-66A0-C857-01CE5F1A3837}"/>
              </a:ext>
            </a:extLst>
          </p:cNvPr>
          <p:cNvSpPr>
            <a:spLocks noGrp="1"/>
          </p:cNvSpPr>
          <p:nvPr/>
        </p:nvSpPr>
        <p:spPr>
          <a:xfrm>
            <a:off x="630439" y="3825938"/>
            <a:ext cx="269444" cy="317371"/>
          </a:xfrm>
          <a:prstGeom prst="rect">
            <a:avLst/>
          </a:prstGeom>
          <a:noFill/>
        </p:spPr>
        <p:txBody>
          <a:bodyPr wrap="square" lIns="45720" tIns="27432" rIns="45720" bIns="27432" anchor="t">
            <a:noAutofit/>
          </a:bodyPr>
          <a:lstStyle/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pt-PT" b="1">
                <a:solidFill>
                  <a:schemeClr val="accent6"/>
                </a:solidFill>
                <a:latin typeface="Calibri"/>
                <a:ea typeface="Calibri"/>
                <a:cs typeface="Calibri"/>
              </a:rPr>
              <a:t>3</a:t>
            </a:r>
            <a:endParaRPr lang="pt-PT" b="1" i="0" u="none" strike="noStrike" kern="120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0F8A39-C691-0275-41FD-0EEC2483B209}"/>
              </a:ext>
            </a:extLst>
          </p:cNvPr>
          <p:cNvCxnSpPr>
            <a:cxnSpLocks/>
          </p:cNvCxnSpPr>
          <p:nvPr/>
        </p:nvCxnSpPr>
        <p:spPr>
          <a:xfrm>
            <a:off x="868639" y="4536662"/>
            <a:ext cx="0" cy="24647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5">
            <a:extLst>
              <a:ext uri="{FF2B5EF4-FFF2-40B4-BE49-F238E27FC236}">
                <a16:creationId xmlns:a16="http://schemas.microsoft.com/office/drawing/2014/main" id="{FBFF6CE7-695B-0D19-6057-E8F8F74AD2FF}"/>
              </a:ext>
            </a:extLst>
          </p:cNvPr>
          <p:cNvSpPr>
            <a:spLocks noGrp="1"/>
          </p:cNvSpPr>
          <p:nvPr/>
        </p:nvSpPr>
        <p:spPr>
          <a:xfrm>
            <a:off x="630439" y="4506387"/>
            <a:ext cx="269444" cy="317371"/>
          </a:xfrm>
          <a:prstGeom prst="rect">
            <a:avLst/>
          </a:prstGeom>
          <a:noFill/>
        </p:spPr>
        <p:txBody>
          <a:bodyPr wrap="square" lIns="45720" tIns="27432" rIns="45720" bIns="27432" anchor="t">
            <a:noAutofit/>
          </a:bodyPr>
          <a:lstStyle/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pt-PT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4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14B0734-FBAC-14D5-0367-E60960C13E4E}"/>
              </a:ext>
            </a:extLst>
          </p:cNvPr>
          <p:cNvCxnSpPr>
            <a:cxnSpLocks/>
          </p:cNvCxnSpPr>
          <p:nvPr/>
        </p:nvCxnSpPr>
        <p:spPr>
          <a:xfrm>
            <a:off x="868639" y="4976721"/>
            <a:ext cx="0" cy="246477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5">
            <a:extLst>
              <a:ext uri="{FF2B5EF4-FFF2-40B4-BE49-F238E27FC236}">
                <a16:creationId xmlns:a16="http://schemas.microsoft.com/office/drawing/2014/main" id="{2AA4C823-20FE-1A2F-05AE-E95439DF3FAF}"/>
              </a:ext>
            </a:extLst>
          </p:cNvPr>
          <p:cNvSpPr>
            <a:spLocks noGrp="1"/>
          </p:cNvSpPr>
          <p:nvPr/>
        </p:nvSpPr>
        <p:spPr>
          <a:xfrm>
            <a:off x="630439" y="4946446"/>
            <a:ext cx="269444" cy="317371"/>
          </a:xfrm>
          <a:prstGeom prst="rect">
            <a:avLst/>
          </a:prstGeom>
          <a:noFill/>
        </p:spPr>
        <p:txBody>
          <a:bodyPr wrap="square" lIns="45720" tIns="27432" rIns="45720" bIns="27432" anchor="t">
            <a:noAutofit/>
          </a:bodyPr>
          <a:lstStyle/>
          <a:p>
            <a:pPr marL="3556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pt-PT" b="1" i="0" u="none" strike="noStrike" kern="120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70105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021674C-1ACD-490A-9589-E50D26A3CAC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err="1">
                <a:solidFill>
                  <a:schemeClr val="bg2"/>
                </a:solidFill>
              </a:rPr>
              <a:t>Corrupção</a:t>
            </a:r>
            <a:r>
              <a:rPr>
                <a:solidFill>
                  <a:schemeClr val="bg2"/>
                </a:solidFill>
              </a:rPr>
              <a:t>: </a:t>
            </a:r>
            <a:r>
              <a:rPr err="1">
                <a:solidFill>
                  <a:schemeClr val="bg2"/>
                </a:solidFill>
              </a:rPr>
              <a:t>abuso</a:t>
            </a:r>
            <a:r>
              <a:rPr>
                <a:solidFill>
                  <a:schemeClr val="bg2"/>
                </a:solidFill>
              </a:rPr>
              <a:t> de </a:t>
            </a:r>
            <a:r>
              <a:rPr err="1">
                <a:solidFill>
                  <a:schemeClr val="bg2"/>
                </a:solidFill>
              </a:rPr>
              <a:t>poder</a:t>
            </a:r>
            <a:r>
              <a:rPr>
                <a:solidFill>
                  <a:schemeClr val="bg2"/>
                </a:solidFill>
              </a:rPr>
              <a:t> </a:t>
            </a:r>
            <a:r>
              <a:rPr err="1">
                <a:solidFill>
                  <a:schemeClr val="bg2"/>
                </a:solidFill>
              </a:rPr>
              <a:t>confiado</a:t>
            </a:r>
            <a:endParaRPr>
              <a:solidFill>
                <a:schemeClr val="bg2"/>
              </a:solidFill>
            </a:endParaRPr>
          </a:p>
        </p:txBody>
      </p:sp>
      <p:sp>
        <p:nvSpPr>
          <p:cNvPr id="9" name="Marcador de Posição do Texto 8">
            <a:extLst>
              <a:ext uri="{FF2B5EF4-FFF2-40B4-BE49-F238E27FC236}">
                <a16:creationId xmlns:a16="http://schemas.microsoft.com/office/drawing/2014/main" id="{87798E12-CB67-5BE4-4D01-A0355CFCB92C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O conceito exige elementos concretos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0C4A2D17-9697-AF26-3C96-0A1EAF3ECC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z="1000" smtClean="0"/>
              <a:t>10</a:t>
            </a:fld>
            <a:endParaRPr lang="pt-PT" sz="100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0424482-CBB8-49BC-A6FB-6F17F789ECFD}"/>
              </a:ext>
            </a:extLst>
          </p:cNvPr>
          <p:cNvSpPr>
            <a:spLocks noGrp="1"/>
          </p:cNvSpPr>
          <p:nvPr/>
        </p:nvSpPr>
        <p:spPr>
          <a:xfrm>
            <a:off x="7879658" y="1537920"/>
            <a:ext cx="3809080" cy="3970949"/>
          </a:xfrm>
          <a:prstGeom prst="roundRect">
            <a:avLst/>
          </a:prstGeom>
          <a:solidFill>
            <a:srgbClr val="8A3B2E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6EDFC3-85D7-4841-B8C2-0C889FD9D3D4}"/>
              </a:ext>
            </a:extLst>
          </p:cNvPr>
          <p:cNvSpPr>
            <a:spLocks noGrp="1"/>
          </p:cNvSpPr>
          <p:nvPr/>
        </p:nvSpPr>
        <p:spPr>
          <a:xfrm>
            <a:off x="8272161" y="2053196"/>
            <a:ext cx="3162464" cy="297158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</a:pPr>
            <a:r>
              <a:rPr b="1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RIGOR</a:t>
            </a:r>
          </a:p>
          <a:p>
            <a:pPr marL="268288" marR="0" lvl="0" indent="-268288" algn="l" defTabSz="9144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</a:pPr>
            <a:r>
              <a:rPr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• </a:t>
            </a:r>
            <a:r>
              <a:rPr b="1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Conflito</a:t>
            </a:r>
            <a:r>
              <a:rPr b="1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de interesses </a:t>
            </a:r>
            <a:r>
              <a:rPr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é </a:t>
            </a:r>
            <a:r>
              <a:rPr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uma</a:t>
            </a:r>
            <a:r>
              <a:rPr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situação</a:t>
            </a:r>
            <a:r>
              <a:rPr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de </a:t>
            </a:r>
            <a:r>
              <a:rPr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risco</a:t>
            </a:r>
            <a:r>
              <a:rPr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, </a:t>
            </a:r>
            <a:r>
              <a:rPr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não</a:t>
            </a:r>
            <a:r>
              <a:rPr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é </a:t>
            </a:r>
            <a:r>
              <a:rPr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prova</a:t>
            </a:r>
            <a:r>
              <a:rPr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automática</a:t>
            </a:r>
            <a:r>
              <a:rPr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d</a:t>
            </a:r>
            <a:r>
              <a:rPr lang="pt-PT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 existência de</a:t>
            </a:r>
            <a:r>
              <a:rPr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corrupção</a:t>
            </a:r>
            <a:r>
              <a:rPr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.</a:t>
            </a:r>
            <a:endParaRPr sz="2400" b="0" i="0" u="none" kern="1200" cap="none" spc="0" baseline="0" dirty="0">
              <a:ln>
                <a:noFill/>
              </a:ln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268288" marR="0" lvl="0" indent="-268288" algn="l" defTabSz="9144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</a:pPr>
            <a:r>
              <a:rPr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• </a:t>
            </a:r>
            <a:r>
              <a:rPr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Alegações</a:t>
            </a:r>
            <a:r>
              <a:rPr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exigem</a:t>
            </a:r>
            <a:r>
              <a:rPr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factos</a:t>
            </a:r>
            <a:r>
              <a:rPr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e </a:t>
            </a:r>
            <a:r>
              <a:rPr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mecanismos</a:t>
            </a:r>
            <a:r>
              <a:rPr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adequados</a:t>
            </a:r>
            <a:r>
              <a:rPr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.</a:t>
            </a:r>
            <a:endParaRPr sz="2400" b="0" i="0" u="none" kern="1200" cap="none" spc="0" baseline="0" dirty="0">
              <a:ln>
                <a:noFill/>
              </a:ln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A </a:t>
            </a:r>
            <a:r>
              <a:rPr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confiança</a:t>
            </a:r>
            <a:r>
              <a:rPr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também</a:t>
            </a:r>
            <a:r>
              <a:rPr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depende</a:t>
            </a:r>
            <a:r>
              <a:rPr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 da </a:t>
            </a:r>
            <a:r>
              <a:rPr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justiça</a:t>
            </a:r>
            <a:r>
              <a:rPr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 do </a:t>
            </a:r>
            <a:r>
              <a:rPr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diagnóstico</a:t>
            </a:r>
            <a:endParaRPr b="1" i="1" u="none" cap="none" spc="0" dirty="0">
              <a:ln>
                <a:noFill/>
              </a:ln>
              <a:solidFill>
                <a:srgbClr val="CFE6E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6814" y="6193802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800" b="1" i="0" dirty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UNODC, E4J Secondary Education — Anti-Corruption Glossary. · MENAC,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-aula — 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da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63C8B06F-81B3-0AEB-79A6-8E0E84FE0459}"/>
              </a:ext>
            </a:extLst>
          </p:cNvPr>
          <p:cNvSpPr>
            <a:spLocks noGrp="1"/>
          </p:cNvSpPr>
          <p:nvPr/>
        </p:nvSpPr>
        <p:spPr>
          <a:xfrm>
            <a:off x="818372" y="1979629"/>
            <a:ext cx="6971850" cy="3531018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</a:pPr>
            <a:r>
              <a:rPr sz="1600" b="1" i="0" u="none" cap="none" spc="0" dirty="0">
                <a:ln>
                  <a:noFill/>
                </a:ln>
                <a:solidFill>
                  <a:srgbClr val="467886"/>
                </a:solidFill>
                <a:latin typeface="Calibri"/>
                <a:ea typeface="Calibri"/>
                <a:cs typeface="Calibri"/>
              </a:rPr>
              <a:t>TRÊS PERGUNTAS</a:t>
            </a:r>
          </a:p>
          <a:p>
            <a:pPr marL="182563" marR="0" lvl="0" indent="-182563" algn="l" defTabSz="631825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</a:pPr>
            <a:r>
              <a:rPr lang="pt-PT"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		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Que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poder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função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ou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responsabilidade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foram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confiados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?</a:t>
            </a:r>
          </a:p>
          <a:p>
            <a:pPr marL="182563" marR="0" lvl="0" indent="-182563" algn="l" defTabSz="914400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631825" algn="l"/>
              </a:tabLst>
            </a:pPr>
            <a:r>
              <a:rPr lang="pt-PT"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		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Como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foram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usados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de modo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abusivo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?</a:t>
            </a:r>
            <a:endParaRPr sz="1700" b="0" i="0" u="none" kern="1200" cap="none" spc="0" baseline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179388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631825" algn="l"/>
              </a:tabLst>
            </a:pPr>
            <a:r>
              <a:rPr lang="pt-PT" sz="1600" dirty="0">
                <a:solidFill>
                  <a:srgbClr val="26313D"/>
                </a:solidFill>
                <a:latin typeface="Calibri"/>
              </a:rPr>
              <a:t>	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Que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vantagem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indevida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foi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procurada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ou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obtida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?</a:t>
            </a:r>
            <a:endParaRPr sz="1700" b="0" i="0" u="none" kern="1200" cap="none" spc="0" baseline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900"/>
              </a:spcBef>
              <a:spcAft>
                <a:spcPts val="300"/>
              </a:spcAft>
              <a:buClrTx/>
              <a:buSzTx/>
              <a:buFontTx/>
              <a:buNone/>
            </a:pPr>
            <a:endParaRPr sz="1700" b="0" i="0" u="none" kern="1200" cap="none" spc="0" baseline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</a:pPr>
            <a:r>
              <a:rPr sz="1600" b="1" i="0" u="none" cap="none" spc="0" dirty="0">
                <a:ln>
                  <a:noFill/>
                </a:ln>
                <a:solidFill>
                  <a:srgbClr val="C88A1E"/>
                </a:solidFill>
                <a:latin typeface="Calibri"/>
                <a:ea typeface="Calibri"/>
                <a:cs typeface="Calibri"/>
              </a:rPr>
              <a:t>FORMAS</a:t>
            </a: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</a:pPr>
            <a:r>
              <a:rPr sz="1600" b="1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lang="pt-PT" sz="1600" b="1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Corrupção</a:t>
            </a:r>
            <a:r>
              <a:rPr sz="1600" b="1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pt-PT"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oferecer/prometer/pedir/aceitar algo indevido em troca de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decisões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</a:pPr>
            <a:r>
              <a:rPr sz="1600" b="1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1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Nepotismo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: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favorecer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familiares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ou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amigos.</a:t>
            </a: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</a:pPr>
            <a:r>
              <a:rPr sz="1600" b="1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1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Peculato</a:t>
            </a:r>
            <a:r>
              <a:rPr sz="1600" b="1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: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apropriação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de bens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ou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dinheiro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confiados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</a:pPr>
            <a:r>
              <a:rPr sz="1600" b="1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1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Fraude</a:t>
            </a:r>
            <a:r>
              <a:rPr sz="1600" b="1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: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enganar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para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obter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vantagem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  <a:endParaRPr lang="pt-PT" sz="1600" b="0" i="0" u="none" cap="none" spc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</a:pPr>
            <a:endParaRPr lang="pt-PT" sz="1600" dirty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182563" marR="0" lvl="0" indent="-182563" algn="ctr" defTabSz="914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</a:pPr>
            <a:r>
              <a:rPr lang="pt-PT" sz="1600" b="1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Nem toda a ilegalidade é corrupção</a:t>
            </a:r>
            <a:endParaRPr sz="1600" b="1" i="0" u="none" cap="none" spc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013E874-C47A-B232-987E-3D8536042128}"/>
              </a:ext>
            </a:extLst>
          </p:cNvPr>
          <p:cNvSpPr>
            <a:spLocks noGrp="1"/>
          </p:cNvSpPr>
          <p:nvPr/>
        </p:nvSpPr>
        <p:spPr>
          <a:xfrm>
            <a:off x="1013926" y="2331943"/>
            <a:ext cx="369474" cy="369474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C60D5CD-19F9-F997-A209-06661C82CD76}"/>
              </a:ext>
            </a:extLst>
          </p:cNvPr>
          <p:cNvSpPr>
            <a:spLocks noGrp="1"/>
          </p:cNvSpPr>
          <p:nvPr/>
        </p:nvSpPr>
        <p:spPr>
          <a:xfrm>
            <a:off x="1060111" y="2378128"/>
            <a:ext cx="277105" cy="277105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4A7819-7B66-6F56-8965-54ABBB555683}"/>
              </a:ext>
            </a:extLst>
          </p:cNvPr>
          <p:cNvSpPr>
            <a:spLocks noGrp="1"/>
          </p:cNvSpPr>
          <p:nvPr/>
        </p:nvSpPr>
        <p:spPr>
          <a:xfrm>
            <a:off x="1106295" y="2424312"/>
            <a:ext cx="184737" cy="184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2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0743350-C7DD-F29E-9E95-7E3F81E9F194}"/>
              </a:ext>
            </a:extLst>
          </p:cNvPr>
          <p:cNvSpPr>
            <a:spLocks noGrp="1"/>
          </p:cNvSpPr>
          <p:nvPr/>
        </p:nvSpPr>
        <p:spPr>
          <a:xfrm>
            <a:off x="1013926" y="3169912"/>
            <a:ext cx="369474" cy="369474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5E08003-6B27-A4D4-F51F-AD5425DF68FB}"/>
              </a:ext>
            </a:extLst>
          </p:cNvPr>
          <p:cNvSpPr>
            <a:spLocks noGrp="1"/>
          </p:cNvSpPr>
          <p:nvPr/>
        </p:nvSpPr>
        <p:spPr>
          <a:xfrm>
            <a:off x="1060111" y="3216097"/>
            <a:ext cx="277105" cy="277105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7E51ACC-8450-71DF-460F-CF91D28CC49C}"/>
              </a:ext>
            </a:extLst>
          </p:cNvPr>
          <p:cNvSpPr>
            <a:spLocks noGrp="1"/>
          </p:cNvSpPr>
          <p:nvPr/>
        </p:nvSpPr>
        <p:spPr>
          <a:xfrm>
            <a:off x="1106295" y="3262281"/>
            <a:ext cx="184737" cy="184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2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C231379-66C0-BE46-30A1-F9AE4F8E8747}"/>
              </a:ext>
            </a:extLst>
          </p:cNvPr>
          <p:cNvSpPr>
            <a:spLocks noGrp="1"/>
          </p:cNvSpPr>
          <p:nvPr/>
        </p:nvSpPr>
        <p:spPr>
          <a:xfrm>
            <a:off x="1013926" y="2758244"/>
            <a:ext cx="369474" cy="369474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A55BF29-6CCF-4686-7375-E57FF0649E43}"/>
              </a:ext>
            </a:extLst>
          </p:cNvPr>
          <p:cNvSpPr>
            <a:spLocks noGrp="1"/>
          </p:cNvSpPr>
          <p:nvPr/>
        </p:nvSpPr>
        <p:spPr>
          <a:xfrm>
            <a:off x="1060111" y="2804429"/>
            <a:ext cx="277105" cy="277105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1F8EB44-CA96-60BB-C605-0F883F6F4AC3}"/>
              </a:ext>
            </a:extLst>
          </p:cNvPr>
          <p:cNvSpPr>
            <a:spLocks noGrp="1"/>
          </p:cNvSpPr>
          <p:nvPr/>
        </p:nvSpPr>
        <p:spPr>
          <a:xfrm>
            <a:off x="1106295" y="2850613"/>
            <a:ext cx="184737" cy="184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2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pic>
        <p:nvPicPr>
          <p:cNvPr id="30" name="Graphic 29" descr="Pin with solid fill">
            <a:extLst>
              <a:ext uri="{FF2B5EF4-FFF2-40B4-BE49-F238E27FC236}">
                <a16:creationId xmlns:a16="http://schemas.microsoft.com/office/drawing/2014/main" id="{BA939061-C2B3-01CF-7CAE-2F726127E0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1210402" y="1349131"/>
            <a:ext cx="567772" cy="56777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8730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DB0C4-792F-BA95-E9DA-4AD7B659F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8ECE7C16-FEB1-5AC0-BBD7-8B01AA098965}"/>
              </a:ext>
            </a:extLst>
          </p:cNvPr>
          <p:cNvSpPr/>
          <p:nvPr/>
        </p:nvSpPr>
        <p:spPr>
          <a:xfrm>
            <a:off x="4435951" y="5118778"/>
            <a:ext cx="3084056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3160739-7A4F-6357-F949-4411453C28F5}"/>
              </a:ext>
            </a:extLst>
          </p:cNvPr>
          <p:cNvSpPr/>
          <p:nvPr/>
        </p:nvSpPr>
        <p:spPr>
          <a:xfrm>
            <a:off x="8006126" y="5118778"/>
            <a:ext cx="3084056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C0352CF-8CA6-16D2-F6FB-E464BE83E71E}"/>
              </a:ext>
            </a:extLst>
          </p:cNvPr>
          <p:cNvSpPr/>
          <p:nvPr/>
        </p:nvSpPr>
        <p:spPr>
          <a:xfrm>
            <a:off x="865775" y="5118778"/>
            <a:ext cx="3084056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C1209B-C76F-BBA8-765E-9E11FDA0A47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pt-PT">
                <a:solidFill>
                  <a:schemeClr val="bg2"/>
                </a:solidFill>
              </a:rPr>
              <a:t>Julgar com rigor exige distinguir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AD965-7E6D-B043-36D2-EE47875D1B76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Ética, regras, ilegalidade e corrupção não são sinónimos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746016-1F8B-CAA6-4FB7-2577D7E5475E}"/>
              </a:ext>
            </a:extLst>
          </p:cNvPr>
          <p:cNvSpPr>
            <a:spLocks noGrp="1"/>
          </p:cNvSpPr>
          <p:nvPr/>
        </p:nvSpPr>
        <p:spPr>
          <a:xfrm>
            <a:off x="886761" y="1970561"/>
            <a:ext cx="10652588" cy="2744272"/>
          </a:xfrm>
          <a:prstGeom prst="rect">
            <a:avLst/>
          </a:prstGeom>
          <a:noFill/>
        </p:spPr>
        <p:txBody>
          <a:bodyPr wrap="square" lIns="45720" tIns="27432" rIns="45720" bIns="27432" numCol="2">
            <a:noAutofit/>
          </a:bodyPr>
          <a:lstStyle/>
          <a:p>
            <a:pPr marL="361950" marR="0" lvl="0" indent="-361950" algn="l" defTabSz="914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</a:pPr>
            <a:endParaRPr lang="pt-PT" b="0" i="0" u="none" cap="none" spc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361950" marR="0" lvl="0" indent="-361950" algn="l" defTabSz="914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</a:pPr>
            <a:endParaRPr lang="pt-PT" b="0" i="0" u="none" cap="none" spc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  <a:sym typeface="Wingdings" panose="05000000000000000000" pitchFamily="2" charset="2"/>
            </a:endParaRPr>
          </a:p>
          <a:p>
            <a:pPr marL="361950" marR="0" lvl="0" indent="-361950" algn="l" defTabSz="914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</a:pPr>
            <a:endParaRPr lang="pt-PT" b="0" i="0" u="none" cap="none" spc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8D8FE3-0650-1739-E736-7A3291EEB6C7}"/>
              </a:ext>
            </a:extLst>
          </p:cNvPr>
          <p:cNvSpPr txBox="1"/>
          <p:nvPr/>
        </p:nvSpPr>
        <p:spPr>
          <a:xfrm>
            <a:off x="886761" y="6204583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pt-PT" sz="800" b="1" i="0" dirty="0">
                <a:solidFill>
                  <a:srgbClr val="8A959D"/>
                </a:solidFill>
                <a:latin typeface="Calibri"/>
              </a:rPr>
              <a:t>Fonte: 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MENAC, Guião de vídeo-aula — Dias da Integridade e Anticorrupção</a:t>
            </a:r>
            <a:r>
              <a:rPr lang="pt-PT" sz="800" dirty="0">
                <a:solidFill>
                  <a:srgbClr val="8A959D"/>
                </a:solidFill>
                <a:latin typeface="Calibri"/>
              </a:rPr>
              <a:t>.</a:t>
            </a:r>
            <a:endParaRPr lang="pt-PT" sz="800" b="0" i="0" dirty="0">
              <a:solidFill>
                <a:srgbClr val="8A959D"/>
              </a:solidFill>
              <a:latin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47A9331F-D54C-7828-5AF7-CF5A55ABA9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11</a:t>
            </a:fld>
            <a:endParaRPr lang="pt-PT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2C35364-DE3F-3DEE-CBCC-61447C53CFF9}"/>
              </a:ext>
            </a:extLst>
          </p:cNvPr>
          <p:cNvSpPr>
            <a:spLocks noGrp="1"/>
          </p:cNvSpPr>
          <p:nvPr/>
        </p:nvSpPr>
        <p:spPr>
          <a:xfrm>
            <a:off x="964200" y="1912583"/>
            <a:ext cx="10571308" cy="2998502"/>
          </a:xfrm>
          <a:prstGeom prst="rect">
            <a:avLst/>
          </a:prstGeom>
          <a:noFill/>
        </p:spPr>
        <p:txBody>
          <a:bodyPr wrap="square" lIns="45720" tIns="27432" rIns="45720" bIns="27432" numCol="2">
            <a:noAutofit/>
          </a:bodyPr>
          <a:lstStyle/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pt-PT" b="1" i="0" u="none" cap="none" spc="0" dirty="0">
                <a:ln>
                  <a:noFill/>
                </a:ln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ERRO</a:t>
            </a:r>
            <a:endParaRPr lang="pt-PT" dirty="0">
              <a:solidFill>
                <a:schemeClr val="bg2"/>
              </a:solidFill>
              <a:latin typeface="Calibri"/>
              <a:ea typeface="Calibri"/>
              <a:cs typeface="Calibri"/>
            </a:endParaRP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resultado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incorreto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pt-PT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em regra,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sem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intenção</a:t>
            </a:r>
            <a:endParaRPr lang="pt-PT" b="0" i="0" u="none" cap="none" spc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sz="1100" b="0" i="0" u="none" cap="none" spc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pt-PT" b="1" i="0" u="none" cap="none" spc="0" dirty="0">
                <a:ln>
                  <a:noFill/>
                </a:ln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FALTA ÉTICA</a:t>
            </a:r>
            <a:endParaRPr lang="pt-PT" dirty="0">
              <a:solidFill>
                <a:schemeClr val="accent3"/>
              </a:solidFill>
              <a:latin typeface="Calibri"/>
              <a:ea typeface="Calibri"/>
              <a:cs typeface="Calibri"/>
            </a:endParaRP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contraria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valores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ou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deveres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morais</a:t>
            </a:r>
            <a:endParaRPr lang="pt-PT" b="0" i="0" u="none" cap="none" spc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sz="1100" b="0" i="0" u="none" cap="none" spc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pt-PT" b="1" i="0" u="none" cap="none" spc="0" dirty="0">
                <a:ln>
                  <a:noFill/>
                </a:ln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DISCRIMINAÇÃO</a:t>
            </a:r>
            <a:endParaRPr lang="pt-PT" dirty="0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tratamento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desfavorável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sem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justificação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legítima</a:t>
            </a:r>
            <a:endParaRPr lang="pt-PT" b="0" i="0" u="none" cap="none" spc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sz="1100" b="0" i="0" u="none" cap="none" spc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pt-PT" b="1" i="0" u="none" cap="none" spc="0" dirty="0">
                <a:ln>
                  <a:noFill/>
                </a:ln>
                <a:solidFill>
                  <a:schemeClr val="accent6"/>
                </a:solidFill>
                <a:latin typeface="Calibri"/>
                <a:ea typeface="Calibri"/>
                <a:cs typeface="Calibri"/>
              </a:rPr>
              <a:t>ILEGALIDADE</a:t>
            </a:r>
            <a:endParaRPr lang="pt-PT" dirty="0">
              <a:solidFill>
                <a:schemeClr val="accent6"/>
              </a:solidFill>
              <a:latin typeface="Calibri"/>
              <a:ea typeface="Calibri"/>
              <a:cs typeface="Calibri"/>
            </a:endParaRP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viola </a:t>
            </a: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uma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regra</a:t>
            </a:r>
            <a:r>
              <a:rPr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jurídica</a:t>
            </a:r>
            <a:endParaRPr lang="pt-PT" b="0" i="0" u="none" cap="none" spc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sz="1100" b="0" i="0" u="none" cap="none" spc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361950" marR="0" lvl="0" indent="-3619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pt-PT" b="1" i="0" u="none" cap="none" spc="0" dirty="0">
                <a:ln>
                  <a:noFill/>
                </a:ln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CRIME</a:t>
            </a:r>
            <a:endParaRPr lang="pt-PT" dirty="0">
              <a:solidFill>
                <a:schemeClr val="accent4"/>
              </a:solidFill>
              <a:latin typeface="Calibri"/>
              <a:ea typeface="Calibri"/>
              <a:cs typeface="Calibri"/>
            </a:endParaRPr>
          </a:p>
          <a:p>
            <a:pPr marL="361950" marR="0" lvl="0" indent="-3619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pt-PT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conduta prevista e punida pela lei penal</a:t>
            </a:r>
          </a:p>
          <a:p>
            <a:pPr marL="361950" marR="0" lvl="0" indent="-3619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lang="pt-PT" sz="1100" b="0" i="0" u="none" cap="none" spc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361950" marR="0" lvl="0" indent="-3619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pt-PT" b="1" i="0" u="none" cap="none" spc="0" dirty="0">
                <a:ln>
                  <a:noFill/>
                </a:ln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CORRUPÇÃO</a:t>
            </a:r>
          </a:p>
          <a:p>
            <a:pPr marL="361950" marR="0" lvl="0" indent="-3619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pt-PT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abuso de poder confiado para vantagem indevida</a:t>
            </a:r>
          </a:p>
          <a:p>
            <a:pPr marL="361950" marR="0" lvl="0" indent="-3619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lang="pt-PT" sz="1100" b="0" i="0" u="none" cap="none" spc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361950" marR="0" lvl="0" indent="-3619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pt-PT" b="1" i="0" u="none" cap="none" spc="0" dirty="0">
                <a:ln>
                  <a:noFill/>
                </a:ln>
                <a:solidFill>
                  <a:schemeClr val="accent5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ILICITUDE</a:t>
            </a:r>
            <a:endParaRPr lang="pt-PT" dirty="0">
              <a:solidFill>
                <a:schemeClr val="accent5"/>
              </a:solidFill>
              <a:latin typeface="Calibri"/>
              <a:ea typeface="Calibri"/>
              <a:cs typeface="Calibri"/>
              <a:sym typeface="Wingdings" panose="05000000000000000000" pitchFamily="2" charset="2"/>
            </a:endParaRPr>
          </a:p>
          <a:p>
            <a:pPr marL="361950" marR="0" lvl="0" indent="-3619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pt-PT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viola princípios e valores jurídicos </a:t>
            </a:r>
          </a:p>
          <a:p>
            <a:pPr marL="361950" marR="0" lvl="0" indent="-3619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endParaRPr lang="pt-PT" sz="1100" b="0" i="0" u="none" cap="none" spc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  <a:sym typeface="Wingdings" panose="05000000000000000000" pitchFamily="2" charset="2"/>
            </a:endParaRPr>
          </a:p>
          <a:p>
            <a:pPr marL="361950" marR="0" lvl="0" indent="-36195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pt-PT" b="1" i="0" u="none" cap="none" spc="0" dirty="0">
                <a:ln>
                  <a:noFill/>
                </a:ln>
                <a:solidFill>
                  <a:schemeClr val="bg2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IRREGULARIDADE</a:t>
            </a:r>
            <a:endParaRPr lang="pt-PT" dirty="0">
              <a:solidFill>
                <a:schemeClr val="bg2"/>
              </a:solidFill>
              <a:latin typeface="Calibri"/>
              <a:ea typeface="Calibri"/>
              <a:cs typeface="Calibri"/>
              <a:sym typeface="Wingdings" panose="05000000000000000000" pitchFamily="2" charset="2"/>
            </a:endParaRP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pt-PT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viola normas jurídicas, sobretudo processuais e administrativas</a:t>
            </a:r>
            <a:endParaRPr lang="pt-PT" b="0" i="0" u="none" cap="none" spc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CaixaDeTexto 4">
            <a:extLst>
              <a:ext uri="{FF2B5EF4-FFF2-40B4-BE49-F238E27FC236}">
                <a16:creationId xmlns:a16="http://schemas.microsoft.com/office/drawing/2014/main" id="{0725D8F8-1D23-E9A4-8B64-FF032BC7224C}"/>
              </a:ext>
            </a:extLst>
          </p:cNvPr>
          <p:cNvSpPr txBox="1"/>
          <p:nvPr/>
        </p:nvSpPr>
        <p:spPr>
          <a:xfrm>
            <a:off x="7952745" y="5159166"/>
            <a:ext cx="32105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3000"/>
              </a:spcAft>
            </a:pPr>
            <a:r>
              <a:rPr lang="pt-PT" b="1" dirty="0">
                <a:solidFill>
                  <a:srgbClr val="C88A1E"/>
                </a:solidFill>
                <a:ea typeface="Calibri"/>
                <a:cs typeface="Calibri"/>
              </a:rPr>
              <a:t>Exige-se apuramento e análise dos factos e normas respetivamente aplicáveis. </a:t>
            </a:r>
            <a:endParaRPr lang="pt-PT" b="1" i="0" u="none" cap="none" spc="0" dirty="0">
              <a:ln>
                <a:noFill/>
              </a:ln>
              <a:solidFill>
                <a:srgbClr val="C88A1E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4FF6281-0B0D-0329-CD1A-63E4263DD986}"/>
              </a:ext>
            </a:extLst>
          </p:cNvPr>
          <p:cNvCxnSpPr>
            <a:cxnSpLocks/>
          </p:cNvCxnSpPr>
          <p:nvPr/>
        </p:nvCxnSpPr>
        <p:spPr>
          <a:xfrm>
            <a:off x="924469" y="1982648"/>
            <a:ext cx="0" cy="480316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444CCEB-C17D-FEE9-605C-0EA7ACD41182}"/>
              </a:ext>
            </a:extLst>
          </p:cNvPr>
          <p:cNvCxnSpPr>
            <a:cxnSpLocks/>
          </p:cNvCxnSpPr>
          <p:nvPr/>
        </p:nvCxnSpPr>
        <p:spPr>
          <a:xfrm>
            <a:off x="924469" y="2700436"/>
            <a:ext cx="0" cy="480316"/>
          </a:xfrm>
          <a:prstGeom prst="line">
            <a:avLst/>
          </a:prstGeom>
          <a:ln w="38100">
            <a:solidFill>
              <a:srgbClr val="F7A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5B2F894-61D4-1CFC-87D8-1EEC161025AD}"/>
              </a:ext>
            </a:extLst>
          </p:cNvPr>
          <p:cNvCxnSpPr>
            <a:cxnSpLocks/>
          </p:cNvCxnSpPr>
          <p:nvPr/>
        </p:nvCxnSpPr>
        <p:spPr>
          <a:xfrm>
            <a:off x="924469" y="3418224"/>
            <a:ext cx="0" cy="48031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2C3695E-3B84-7356-C5EE-1F27880B3BE2}"/>
              </a:ext>
            </a:extLst>
          </p:cNvPr>
          <p:cNvCxnSpPr>
            <a:cxnSpLocks/>
          </p:cNvCxnSpPr>
          <p:nvPr/>
        </p:nvCxnSpPr>
        <p:spPr>
          <a:xfrm>
            <a:off x="924469" y="4136011"/>
            <a:ext cx="0" cy="480316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9193CDF-6C93-FA24-63AE-9CEBE3DACA83}"/>
              </a:ext>
            </a:extLst>
          </p:cNvPr>
          <p:cNvCxnSpPr>
            <a:cxnSpLocks/>
          </p:cNvCxnSpPr>
          <p:nvPr/>
        </p:nvCxnSpPr>
        <p:spPr>
          <a:xfrm>
            <a:off x="6146918" y="1982648"/>
            <a:ext cx="0" cy="480316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BA0E7AB-A4A4-B1FD-DEF2-AAF2CE7AC0A3}"/>
              </a:ext>
            </a:extLst>
          </p:cNvPr>
          <p:cNvCxnSpPr>
            <a:cxnSpLocks/>
          </p:cNvCxnSpPr>
          <p:nvPr/>
        </p:nvCxnSpPr>
        <p:spPr>
          <a:xfrm>
            <a:off x="6146918" y="2700436"/>
            <a:ext cx="0" cy="480316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BA52CE6-BA53-0ED7-34AA-CD7DCE0065D1}"/>
              </a:ext>
            </a:extLst>
          </p:cNvPr>
          <p:cNvCxnSpPr>
            <a:cxnSpLocks/>
          </p:cNvCxnSpPr>
          <p:nvPr/>
        </p:nvCxnSpPr>
        <p:spPr>
          <a:xfrm>
            <a:off x="6146918" y="3418224"/>
            <a:ext cx="0" cy="480316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BF203E0-61BD-D8A5-6F0C-B18ACCAB7E0C}"/>
              </a:ext>
            </a:extLst>
          </p:cNvPr>
          <p:cNvCxnSpPr>
            <a:cxnSpLocks/>
          </p:cNvCxnSpPr>
          <p:nvPr/>
        </p:nvCxnSpPr>
        <p:spPr>
          <a:xfrm>
            <a:off x="6146918" y="4136011"/>
            <a:ext cx="0" cy="75600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ixaDeTexto 4">
            <a:extLst>
              <a:ext uri="{FF2B5EF4-FFF2-40B4-BE49-F238E27FC236}">
                <a16:creationId xmlns:a16="http://schemas.microsoft.com/office/drawing/2014/main" id="{3AD3D2EB-6290-281F-1426-2FE3DA25F974}"/>
              </a:ext>
            </a:extLst>
          </p:cNvPr>
          <p:cNvSpPr txBox="1"/>
          <p:nvPr/>
        </p:nvSpPr>
        <p:spPr>
          <a:xfrm>
            <a:off x="890242" y="5115324"/>
            <a:ext cx="29578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pt-PT" b="1" dirty="0">
                <a:solidFill>
                  <a:srgbClr val="C88A1E"/>
                </a:solidFill>
                <a:ea typeface="Calibri"/>
                <a:cs typeface="Calibri"/>
              </a:rPr>
              <a:t>Estes comportamentos e situações podem cruzar-se, mas não são sinónimos.</a:t>
            </a:r>
          </a:p>
        </p:txBody>
      </p:sp>
      <p:sp>
        <p:nvSpPr>
          <p:cNvPr id="30" name="CaixaDeTexto 4">
            <a:extLst>
              <a:ext uri="{FF2B5EF4-FFF2-40B4-BE49-F238E27FC236}">
                <a16:creationId xmlns:a16="http://schemas.microsoft.com/office/drawing/2014/main" id="{A43C253C-C14A-479D-D501-B8AA10FD3412}"/>
              </a:ext>
            </a:extLst>
          </p:cNvPr>
          <p:cNvSpPr txBox="1"/>
          <p:nvPr/>
        </p:nvSpPr>
        <p:spPr>
          <a:xfrm>
            <a:off x="4842546" y="5258895"/>
            <a:ext cx="24121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pt-PT" b="1" dirty="0">
                <a:solidFill>
                  <a:srgbClr val="C88A1E"/>
                </a:solidFill>
                <a:ea typeface="Calibri"/>
                <a:cs typeface="Calibri"/>
              </a:rPr>
              <a:t>Não devem ser presumidos sem factos. </a:t>
            </a:r>
          </a:p>
        </p:txBody>
      </p:sp>
      <p:pic>
        <p:nvPicPr>
          <p:cNvPr id="40" name="Graphic 39" descr="Volume with solid fill">
            <a:extLst>
              <a:ext uri="{FF2B5EF4-FFF2-40B4-BE49-F238E27FC236}">
                <a16:creationId xmlns:a16="http://schemas.microsoft.com/office/drawing/2014/main" id="{2493CF5E-5BDA-895D-19D7-951516E4EB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253454">
            <a:off x="3772783" y="4864592"/>
            <a:ext cx="516155" cy="516155"/>
          </a:xfrm>
          <a:prstGeom prst="rect">
            <a:avLst/>
          </a:prstGeom>
        </p:spPr>
      </p:pic>
      <p:pic>
        <p:nvPicPr>
          <p:cNvPr id="42" name="Graphic 41" descr="Volume with solid fill">
            <a:extLst>
              <a:ext uri="{FF2B5EF4-FFF2-40B4-BE49-F238E27FC236}">
                <a16:creationId xmlns:a16="http://schemas.microsoft.com/office/drawing/2014/main" id="{F0FFE797-436F-D62A-807D-F0675532E8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253454">
            <a:off x="7323676" y="4864593"/>
            <a:ext cx="516155" cy="516155"/>
          </a:xfrm>
          <a:prstGeom prst="rect">
            <a:avLst/>
          </a:prstGeom>
        </p:spPr>
      </p:pic>
      <p:pic>
        <p:nvPicPr>
          <p:cNvPr id="43" name="Graphic 42" descr="Volume with solid fill">
            <a:extLst>
              <a:ext uri="{FF2B5EF4-FFF2-40B4-BE49-F238E27FC236}">
                <a16:creationId xmlns:a16="http://schemas.microsoft.com/office/drawing/2014/main" id="{206F8C3D-00E6-3AAD-0BC5-87B35703A5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253454">
            <a:off x="10874569" y="4864594"/>
            <a:ext cx="516155" cy="51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777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E3E0A65-CB00-4C87-81CB-27E3523E0E0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Formas, escala, contextos e dados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FD2BCF-645B-465F-98AB-96D0257DAC1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Compreender o fenómeno é diferente de o normalizar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8363F98-106F-7C2F-652B-679902A65EA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z="1000" smtClean="0"/>
              <a:t>12</a:t>
            </a:fld>
            <a:endParaRPr lang="pt-PT" sz="1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939A1E-05E7-4742-80AD-30247A065E13}"/>
              </a:ext>
            </a:extLst>
          </p:cNvPr>
          <p:cNvSpPr>
            <a:spLocks noGrp="1"/>
          </p:cNvSpPr>
          <p:nvPr/>
        </p:nvSpPr>
        <p:spPr>
          <a:xfrm>
            <a:off x="935736" y="2758499"/>
            <a:ext cx="6266688" cy="1744676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numCol="2">
            <a:noAutofit/>
          </a:bodyPr>
          <a:lstStyle/>
          <a:p>
            <a:pPr>
              <a:buNone/>
            </a:pPr>
            <a:r>
              <a:rPr sz="1600" b="1" i="0" dirty="0">
                <a:solidFill>
                  <a:srgbClr val="04547F"/>
                </a:solidFill>
                <a:latin typeface="Calibri"/>
              </a:rPr>
              <a:t>FORMAS</a:t>
            </a:r>
            <a:endParaRPr sz="2000" b="0" i="0" dirty="0">
              <a:solidFill>
                <a:srgbClr val="26313D"/>
              </a:solidFill>
            </a:endParaRPr>
          </a:p>
          <a:p>
            <a:pPr>
              <a:spcAft>
                <a:spcPts val="2400"/>
              </a:spcAft>
              <a:buNone/>
            </a:pPr>
            <a:r>
              <a:rPr lang="pt-PT" sz="1600" b="0" i="0" dirty="0">
                <a:solidFill>
                  <a:srgbClr val="26313D"/>
                </a:solidFill>
                <a:latin typeface="Calibri"/>
              </a:rPr>
              <a:t>Corrupção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favorecimento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nepotismo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fraude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buNone/>
            </a:pPr>
            <a:r>
              <a:rPr sz="1600" b="1" i="0" dirty="0">
                <a:solidFill>
                  <a:schemeClr val="accent3"/>
                </a:solidFill>
                <a:latin typeface="Calibri"/>
              </a:rPr>
              <a:t>ESCALA</a:t>
            </a:r>
          </a:p>
          <a:p>
            <a:pPr>
              <a:spcAft>
                <a:spcPts val="2400"/>
              </a:spcAft>
              <a:buNone/>
            </a:pPr>
            <a:r>
              <a:rPr sz="1600" b="0" i="0" dirty="0" err="1">
                <a:solidFill>
                  <a:srgbClr val="26313D"/>
                </a:solidFill>
                <a:latin typeface="Calibri"/>
              </a:rPr>
              <a:t>Quotidiano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ou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decisões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de topo.</a:t>
            </a:r>
            <a:endParaRPr lang="pt-PT" sz="1600" b="0" i="0" dirty="0">
              <a:solidFill>
                <a:srgbClr val="26313D"/>
              </a:solidFill>
              <a:latin typeface="Calibri"/>
            </a:endParaRPr>
          </a:p>
          <a:p>
            <a:pPr>
              <a:spcAft>
                <a:spcPts val="2400"/>
              </a:spcAft>
              <a:buNone/>
            </a:pPr>
            <a:endParaRPr sz="1600" b="0" i="0" dirty="0">
              <a:solidFill>
                <a:srgbClr val="26313D"/>
              </a:solidFill>
              <a:latin typeface="Calibri"/>
            </a:endParaRPr>
          </a:p>
          <a:p>
            <a:pPr>
              <a:buNone/>
            </a:pPr>
            <a:r>
              <a:rPr sz="1600" b="1" i="0" dirty="0">
                <a:solidFill>
                  <a:srgbClr val="2FA4A9"/>
                </a:solidFill>
                <a:latin typeface="Calibri"/>
              </a:rPr>
              <a:t>CONTEXTOS</a:t>
            </a:r>
          </a:p>
          <a:p>
            <a:pPr>
              <a:spcAft>
                <a:spcPts val="4200"/>
              </a:spcAft>
              <a:buNone/>
            </a:pPr>
            <a:r>
              <a:rPr sz="1600" b="0" i="0" dirty="0" err="1">
                <a:solidFill>
                  <a:srgbClr val="26313D"/>
                </a:solidFill>
                <a:latin typeface="Calibri"/>
              </a:rPr>
              <a:t>Setores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público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privado.</a:t>
            </a:r>
            <a:endParaRPr lang="pt-PT" sz="1600" b="0" i="0" dirty="0">
              <a:solidFill>
                <a:srgbClr val="26313D"/>
              </a:solidFill>
              <a:latin typeface="Calibri"/>
            </a:endParaRPr>
          </a:p>
          <a:p>
            <a:pPr>
              <a:buNone/>
            </a:pPr>
            <a:r>
              <a:rPr sz="1600" b="1" i="0" dirty="0">
                <a:solidFill>
                  <a:schemeClr val="accent4"/>
                </a:solidFill>
                <a:latin typeface="Calibri"/>
              </a:rPr>
              <a:t>DADOS</a:t>
            </a:r>
          </a:p>
          <a:p>
            <a:pPr>
              <a:spcAft>
                <a:spcPts val="2400"/>
              </a:spcAft>
              <a:buNone/>
            </a:pPr>
            <a:r>
              <a:rPr sz="1600" b="0" i="0" dirty="0" err="1">
                <a:solidFill>
                  <a:srgbClr val="26313D"/>
                </a:solidFill>
                <a:latin typeface="Calibri"/>
              </a:rPr>
              <a:t>Registos</a:t>
            </a:r>
            <a:r>
              <a:rPr lang="pt-PT" sz="1600" b="0" i="0" dirty="0">
                <a:solidFill>
                  <a:srgbClr val="26313D"/>
                </a:solidFill>
                <a:latin typeface="Calibri"/>
              </a:rPr>
              <a:t> ou factos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perceções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são</a:t>
            </a:r>
            <a:r>
              <a:rPr lang="pt-PT" sz="1600" b="0" i="0" dirty="0">
                <a:solidFill>
                  <a:srgbClr val="26313D"/>
                </a:solidFill>
                <a:latin typeface="Calibri"/>
              </a:rPr>
              <a:t> coisas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diferentes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23FCC80-B111-408F-9634-AD91BF665533}"/>
              </a:ext>
            </a:extLst>
          </p:cNvPr>
          <p:cNvSpPr>
            <a:spLocks noGrp="1"/>
          </p:cNvSpPr>
          <p:nvPr/>
        </p:nvSpPr>
        <p:spPr>
          <a:xfrm>
            <a:off x="7452360" y="2057400"/>
            <a:ext cx="4206240" cy="3749040"/>
          </a:xfrm>
          <a:prstGeom prst="roundRect">
            <a:avLst/>
          </a:prstGeom>
          <a:solidFill>
            <a:srgbClr val="DDFFEC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D00F79-0575-46E4-AD34-848079E85A8C}"/>
              </a:ext>
            </a:extLst>
          </p:cNvPr>
          <p:cNvSpPr>
            <a:spLocks noGrp="1"/>
          </p:cNvSpPr>
          <p:nvPr/>
        </p:nvSpPr>
        <p:spPr>
          <a:xfrm>
            <a:off x="7718749" y="2339094"/>
            <a:ext cx="3693160" cy="3246120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>
              <a:buNone/>
            </a:pPr>
            <a:r>
              <a:rPr sz="1600" b="1">
                <a:solidFill>
                  <a:srgbClr val="467886"/>
                </a:solidFill>
                <a:latin typeface="Calibri"/>
              </a:rPr>
              <a:t>LEITURA CRÍTICA</a:t>
            </a:r>
            <a:endParaRPr sz="1600" b="1" i="0">
              <a:solidFill>
                <a:srgbClr val="467886"/>
              </a:solidFill>
            </a:endParaRPr>
          </a:p>
          <a:p>
            <a:endParaRPr sz="1600" b="1" i="0">
              <a:solidFill>
                <a:srgbClr val="467886"/>
              </a:solidFill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Um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índice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de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perceção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não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conta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todos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casos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reais.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Um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caso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conhecido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não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prova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que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todos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agem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do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mesmo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modo.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Dados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precisam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de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fonte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método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período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contexto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182563" indent="-182563" algn="ctr">
              <a:spcBef>
                <a:spcPts val="1800"/>
              </a:spcBef>
              <a:spcAft>
                <a:spcPts val="1200"/>
              </a:spcAft>
              <a:buNone/>
            </a:pPr>
            <a:r>
              <a:rPr sz="1600" b="1" i="0" err="1">
                <a:solidFill>
                  <a:srgbClr val="0E2841"/>
                </a:solidFill>
                <a:latin typeface="Calibri"/>
              </a:rPr>
              <a:t>Medir</a:t>
            </a:r>
            <a:r>
              <a:rPr sz="1600" b="1" i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0E2841"/>
                </a:solidFill>
                <a:latin typeface="Calibri"/>
              </a:rPr>
              <a:t>bem</a:t>
            </a:r>
            <a:r>
              <a:rPr sz="1600" b="1" i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0E2841"/>
                </a:solidFill>
                <a:latin typeface="Calibri"/>
              </a:rPr>
              <a:t>ajuda</a:t>
            </a:r>
            <a:r>
              <a:rPr sz="1600" b="1" i="0">
                <a:solidFill>
                  <a:srgbClr val="0E2841"/>
                </a:solidFill>
                <a:latin typeface="Calibri"/>
              </a:rPr>
              <a:t> a </a:t>
            </a:r>
            <a:r>
              <a:rPr sz="1600" b="1" i="0" err="1">
                <a:solidFill>
                  <a:srgbClr val="0E2841"/>
                </a:solidFill>
                <a:latin typeface="Calibri"/>
              </a:rPr>
              <a:t>prevenir</a:t>
            </a:r>
            <a:r>
              <a:rPr sz="1600" b="1" i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0E2841"/>
                </a:solidFill>
                <a:latin typeface="Calibri"/>
              </a:rPr>
              <a:t>melhor</a:t>
            </a:r>
            <a:endParaRPr sz="1600" b="1" i="0">
              <a:solidFill>
                <a:srgbClr val="0E2841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5592" y="6157338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 dirty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MENAC,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-aula — 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da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. · UNODC, E4J Secondary Education — Anti-Corruption Glossary.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551B0CE-7452-364B-90B5-6DFC38FA4284}"/>
              </a:ext>
            </a:extLst>
          </p:cNvPr>
          <p:cNvCxnSpPr>
            <a:cxnSpLocks/>
          </p:cNvCxnSpPr>
          <p:nvPr/>
        </p:nvCxnSpPr>
        <p:spPr>
          <a:xfrm>
            <a:off x="875190" y="2751633"/>
            <a:ext cx="0" cy="773553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D978749-AFA6-8464-3914-1EA9D3CD8992}"/>
              </a:ext>
            </a:extLst>
          </p:cNvPr>
          <p:cNvCxnSpPr>
            <a:cxnSpLocks/>
          </p:cNvCxnSpPr>
          <p:nvPr/>
        </p:nvCxnSpPr>
        <p:spPr>
          <a:xfrm>
            <a:off x="875190" y="3807435"/>
            <a:ext cx="0" cy="773553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C360875-63AD-F10F-84FF-AF22ECB49EC9}"/>
              </a:ext>
            </a:extLst>
          </p:cNvPr>
          <p:cNvCxnSpPr>
            <a:cxnSpLocks/>
          </p:cNvCxnSpPr>
          <p:nvPr/>
        </p:nvCxnSpPr>
        <p:spPr>
          <a:xfrm>
            <a:off x="3938901" y="2751633"/>
            <a:ext cx="0" cy="773553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438B651-E6FE-AAAB-7D20-1BF628C0D17B}"/>
              </a:ext>
            </a:extLst>
          </p:cNvPr>
          <p:cNvCxnSpPr>
            <a:cxnSpLocks/>
          </p:cNvCxnSpPr>
          <p:nvPr/>
        </p:nvCxnSpPr>
        <p:spPr>
          <a:xfrm>
            <a:off x="3938901" y="3807435"/>
            <a:ext cx="0" cy="773553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Graphic 13" descr="Pin with solid fill">
            <a:extLst>
              <a:ext uri="{FF2B5EF4-FFF2-40B4-BE49-F238E27FC236}">
                <a16:creationId xmlns:a16="http://schemas.microsoft.com/office/drawing/2014/main" id="{03E3B537-A9C5-6C8F-CE5C-1ED2CBF40C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1081727" y="1914361"/>
            <a:ext cx="567772" cy="56777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3419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AFE80-DF4B-D6FB-2C2B-EB4C8A159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6B4AC1-7043-2619-6642-C076D47D7BD1}"/>
              </a:ext>
            </a:extLst>
          </p:cNvPr>
          <p:cNvSpPr/>
          <p:nvPr/>
        </p:nvSpPr>
        <p:spPr>
          <a:xfrm>
            <a:off x="1976488" y="5292388"/>
            <a:ext cx="8239024" cy="5070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8E77DD2-0A88-5BC4-D45F-1AC67B31AFAB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err="1">
                <a:solidFill>
                  <a:schemeClr val="bg2"/>
                </a:solidFill>
              </a:rPr>
              <a:t>Porque</a:t>
            </a:r>
            <a:r>
              <a:rPr>
                <a:solidFill>
                  <a:schemeClr val="bg2"/>
                </a:solidFill>
              </a:rPr>
              <a:t> </a:t>
            </a:r>
            <a:r>
              <a:rPr err="1">
                <a:solidFill>
                  <a:schemeClr val="bg2"/>
                </a:solidFill>
              </a:rPr>
              <a:t>acontece</a:t>
            </a:r>
            <a:r>
              <a:rPr>
                <a:solidFill>
                  <a:schemeClr val="bg2"/>
                </a:solidFill>
              </a:rPr>
              <a:t> a </a:t>
            </a:r>
            <a:r>
              <a:rPr err="1">
                <a:solidFill>
                  <a:schemeClr val="bg2"/>
                </a:solidFill>
              </a:rPr>
              <a:t>corrupção</a:t>
            </a:r>
            <a:r>
              <a:rPr>
                <a:solidFill>
                  <a:schemeClr val="bg2"/>
                </a:solidFill>
              </a:rPr>
              <a:t> </a:t>
            </a:r>
            <a:r>
              <a:rPr lang="pt-PT">
                <a:solidFill>
                  <a:schemeClr val="bg2"/>
                </a:solidFill>
              </a:rPr>
              <a:t>-</a:t>
            </a:r>
            <a:r>
              <a:rPr>
                <a:solidFill>
                  <a:schemeClr val="bg2"/>
                </a:solidFill>
              </a:rPr>
              <a:t> e quem </a:t>
            </a:r>
            <a:r>
              <a:rPr err="1">
                <a:solidFill>
                  <a:schemeClr val="bg2"/>
                </a:solidFill>
              </a:rPr>
              <a:t>perde</a:t>
            </a:r>
            <a:endParaRPr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340D4B-68AE-EDB8-918E-2CEFA4EC7E59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Das causas aos efeitos: pessoas, organizações e sociedades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3AEE46F-8EF3-6744-11B4-646E8649373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z="1000" smtClean="0"/>
              <a:t>13</a:t>
            </a:fld>
            <a:endParaRPr lang="pt-PT" sz="10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CFE8BA-829B-EEDC-D7D9-6547DE2B2F90}"/>
              </a:ext>
            </a:extLst>
          </p:cNvPr>
          <p:cNvSpPr txBox="1"/>
          <p:nvPr/>
        </p:nvSpPr>
        <p:spPr>
          <a:xfrm>
            <a:off x="642292" y="1741576"/>
            <a:ext cx="5277740" cy="3639458"/>
          </a:xfrm>
          <a:prstGeom prst="rect">
            <a:avLst/>
          </a:prstGeom>
          <a:noFill/>
          <a:ln w="19050">
            <a:noFill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endParaRPr kumimoji="0" lang="pt-PT" sz="1600" b="1" i="0" u="none" strike="noStrike" kern="1200" cap="none" spc="0" normalizeH="0" baseline="0" noProof="0" dirty="0">
              <a:ln>
                <a:noFill/>
              </a:ln>
              <a:solidFill>
                <a:srgbClr val="2FA4A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PORQUE ACONTECE</a:t>
            </a:r>
            <a:r>
              <a:rPr kumimoji="0" lang="pt-PT" sz="1600" b="1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 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2FA4A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Segredo</a:t>
            </a:r>
            <a:r>
              <a:rPr kumimoji="0" lang="pt-PT" sz="1600" b="1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/opacidade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decisões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escondidas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ou inacessíveis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sem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justificação ou com manipulação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sz="16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Poder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sem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prestação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contas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ninguém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verifica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ninguém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pergunta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sz="16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Vantagem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fácil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ganhar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sem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cumprir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as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regras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parece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tentador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sz="16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Normalização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o "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toda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gente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faz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"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torna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errado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um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hábito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endParaRPr kumimoji="0" lang="pt-PT" sz="1600" b="1" i="0" u="none" strike="noStrike" kern="1200" cap="none" spc="0" normalizeH="0" baseline="0" noProof="0" dirty="0">
              <a:ln>
                <a:noFill/>
              </a:ln>
              <a:solidFill>
                <a:srgbClr val="2FA4A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DA35CB-F742-E782-2BDD-48818DB08575}"/>
              </a:ext>
            </a:extLst>
          </p:cNvPr>
          <p:cNvSpPr txBox="1"/>
          <p:nvPr/>
        </p:nvSpPr>
        <p:spPr>
          <a:xfrm>
            <a:off x="896815" y="6106374"/>
            <a:ext cx="1088136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1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Fontes: </a:t>
            </a: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MECI/DGE, </a:t>
            </a:r>
            <a:r>
              <a:rPr kumimoji="0" sz="800" b="0" i="0" u="none" strike="noStrike" kern="1200" cap="none" spc="0" normalizeH="0" baseline="0" noProof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Referencial</a:t>
            </a: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800" b="0" i="0" u="none" strike="noStrike" kern="1200" cap="none" spc="0" normalizeH="0" baseline="0" noProof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Educação</a:t>
            </a: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a </a:t>
            </a:r>
            <a:r>
              <a:rPr kumimoji="0" sz="800" b="0" i="0" u="none" strike="noStrike" kern="1200" cap="none" spc="0" normalizeH="0" baseline="0" noProof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Transparência</a:t>
            </a: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800" b="0" i="0" u="none" strike="noStrike" kern="1200" cap="none" spc="0" normalizeH="0" baseline="0" noProof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Integridade</a:t>
            </a: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(2024); UNESCO/UNODC, Empowering students for just societies — A handbook for primary school teachers (2019); OCDE, Education for Integrity (2018).</a:t>
            </a:r>
          </a:p>
        </p:txBody>
      </p:sp>
      <p:cxnSp>
        <p:nvCxnSpPr>
          <p:cNvPr id="5" name="Conexão reta 7">
            <a:extLst>
              <a:ext uri="{FF2B5EF4-FFF2-40B4-BE49-F238E27FC236}">
                <a16:creationId xmlns:a16="http://schemas.microsoft.com/office/drawing/2014/main" id="{66F0C529-A1D4-7F3C-8E71-04D2E5E68AE6}"/>
              </a:ext>
            </a:extLst>
          </p:cNvPr>
          <p:cNvCxnSpPr>
            <a:cxnSpLocks/>
          </p:cNvCxnSpPr>
          <p:nvPr/>
        </p:nvCxnSpPr>
        <p:spPr>
          <a:xfrm>
            <a:off x="6096000" y="2035638"/>
            <a:ext cx="0" cy="28889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00BA44A-112D-D3DA-FF92-D057B3E89865}"/>
              </a:ext>
            </a:extLst>
          </p:cNvPr>
          <p:cNvSpPr txBox="1"/>
          <p:nvPr/>
        </p:nvSpPr>
        <p:spPr>
          <a:xfrm>
            <a:off x="6250357" y="2181007"/>
            <a:ext cx="5424509" cy="241604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QUEM PERDE</a:t>
            </a:r>
            <a:r>
              <a:rPr kumimoji="0" lang="pt-PT" sz="1600" b="1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2FA4A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pessoas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perdem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direitos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oportunidades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bem-estar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frágeis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sofrem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primeiro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organizações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perdem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recursos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confiança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o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mérito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deixa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contar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sociedades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ficam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escolas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hospitais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serviços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piores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com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confiança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entre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todos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B8741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105015-AE77-3AAB-5A16-E3F0012B6E0A}"/>
              </a:ext>
            </a:extLst>
          </p:cNvPr>
          <p:cNvSpPr txBox="1"/>
          <p:nvPr/>
        </p:nvSpPr>
        <p:spPr>
          <a:xfrm>
            <a:off x="1727887" y="5402249"/>
            <a:ext cx="8736226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PODER + SEGREDO − PRESTAÇÃO DE CONTAS = RISCO DE CORRUPÇÃO.</a:t>
            </a:r>
          </a:p>
        </p:txBody>
      </p:sp>
      <p:pic>
        <p:nvPicPr>
          <p:cNvPr id="11" name="Graphic 10" descr="Pin with solid fill">
            <a:extLst>
              <a:ext uri="{FF2B5EF4-FFF2-40B4-BE49-F238E27FC236}">
                <a16:creationId xmlns:a16="http://schemas.microsoft.com/office/drawing/2014/main" id="{BA06B4D8-8499-4639-8FC9-759E061724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859138" y="5088166"/>
            <a:ext cx="387795" cy="38779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9551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4F6A1-C50B-2821-3FD1-39538C375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B248549-CEB1-E40B-B24F-69D04D70190F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O risco cresce quando faltam controlos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132EF7-4038-DBA0-640D-8CB8CC5A253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Causas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,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oportunidades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e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efeitos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acumulados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D5418A7A-19C4-9BA3-4BCB-52691217DA9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z="1000" smtClean="0"/>
              <a:t>14</a:t>
            </a:fld>
            <a:endParaRPr lang="pt-PT" sz="100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2AE9D3F-2396-6BC5-12E9-60BCAFE4CF20}"/>
              </a:ext>
            </a:extLst>
          </p:cNvPr>
          <p:cNvSpPr>
            <a:spLocks noGrp="1"/>
          </p:cNvSpPr>
          <p:nvPr/>
        </p:nvSpPr>
        <p:spPr>
          <a:xfrm>
            <a:off x="8151355" y="1816906"/>
            <a:ext cx="3535136" cy="3784684"/>
          </a:xfrm>
          <a:prstGeom prst="roundRect">
            <a:avLst/>
          </a:prstGeom>
          <a:solidFill>
            <a:srgbClr val="DDFFEC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A18BE0-5C14-6272-7A56-93D8C0B29051}"/>
              </a:ext>
            </a:extLst>
          </p:cNvPr>
          <p:cNvSpPr>
            <a:spLocks noGrp="1"/>
          </p:cNvSpPr>
          <p:nvPr/>
        </p:nvSpPr>
        <p:spPr>
          <a:xfrm>
            <a:off x="8256460" y="2197395"/>
            <a:ext cx="3230277" cy="3249193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>
              <a:buNone/>
            </a:pPr>
            <a:r>
              <a:rPr sz="1600" b="1" dirty="0">
                <a:solidFill>
                  <a:srgbClr val="467886"/>
                </a:solidFill>
                <a:latin typeface="Calibri"/>
              </a:rPr>
              <a:t>EFEITO SISTÉMICO</a:t>
            </a:r>
            <a:endParaRPr sz="1600" b="1" i="0" dirty="0">
              <a:solidFill>
                <a:srgbClr val="467886"/>
              </a:solidFill>
            </a:endParaRPr>
          </a:p>
          <a:p>
            <a:pPr algn="ctr">
              <a:buNone/>
            </a:pPr>
            <a:endParaRPr sz="1600" b="1" i="0" dirty="0">
              <a:solidFill>
                <a:srgbClr val="467886"/>
              </a:solidFill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1" i="0" dirty="0">
                <a:solidFill>
                  <a:srgbClr val="258287"/>
                </a:solidFill>
                <a:latin typeface="Calibri"/>
              </a:rPr>
              <a:t>Quando a </a:t>
            </a:r>
            <a:r>
              <a:rPr sz="1600" b="1" i="0" dirty="0" err="1">
                <a:solidFill>
                  <a:srgbClr val="258287"/>
                </a:solidFill>
                <a:latin typeface="Calibri"/>
              </a:rPr>
              <a:t>vantagem</a:t>
            </a:r>
            <a:r>
              <a:rPr sz="1600" b="1" i="0" dirty="0">
                <a:solidFill>
                  <a:srgbClr val="258287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258287"/>
                </a:solidFill>
                <a:latin typeface="Calibri"/>
              </a:rPr>
              <a:t>indevida</a:t>
            </a:r>
            <a:r>
              <a:rPr sz="1600" b="1" i="0" dirty="0">
                <a:solidFill>
                  <a:srgbClr val="258287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258287"/>
                </a:solidFill>
                <a:latin typeface="Calibri"/>
              </a:rPr>
              <a:t>parece</a:t>
            </a:r>
            <a:r>
              <a:rPr sz="1600" b="1" i="0" dirty="0">
                <a:solidFill>
                  <a:srgbClr val="258287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258287"/>
                </a:solidFill>
                <a:latin typeface="Calibri"/>
              </a:rPr>
              <a:t>compensar</a:t>
            </a:r>
            <a:r>
              <a:rPr sz="1600" b="1" i="0" dirty="0">
                <a:solidFill>
                  <a:srgbClr val="258287"/>
                </a:solidFill>
                <a:latin typeface="Calibri"/>
              </a:rPr>
              <a:t>:</a:t>
            </a:r>
          </a:p>
          <a:p>
            <a:pPr marL="182563" indent="-182563">
              <a:spcAft>
                <a:spcPts val="6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Outros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podem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imitá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-la;</a:t>
            </a:r>
          </a:p>
          <a:p>
            <a:pPr marL="182563" indent="-182563">
              <a:spcAft>
                <a:spcPts val="6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A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regra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perde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credibilidade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;</a:t>
            </a:r>
          </a:p>
          <a:p>
            <a:pPr marL="182563" indent="-182563">
              <a:spcAft>
                <a:spcPts val="6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Cresce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o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cinismo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;</a:t>
            </a:r>
          </a:p>
          <a:p>
            <a:pPr marL="182563" indent="-182563">
              <a:spcAft>
                <a:spcPts val="24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Diminui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a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participação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182563" indent="-182563" algn="ctr">
              <a:spcAft>
                <a:spcPts val="1200"/>
              </a:spcAft>
              <a:buNone/>
            </a:pPr>
            <a:r>
              <a:rPr sz="1600" b="1" i="0" dirty="0" err="1">
                <a:solidFill>
                  <a:srgbClr val="0E2841"/>
                </a:solidFill>
                <a:latin typeface="Calibri"/>
              </a:rPr>
              <a:t>Prevenir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 é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interromper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esta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normalização</a:t>
            </a:r>
            <a:endParaRPr sz="1600" b="1" i="0" dirty="0">
              <a:solidFill>
                <a:srgbClr val="0E2841"/>
              </a:solidFill>
              <a:latin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D16C55-7D9A-D7E5-AE2F-B65411331C3F}"/>
              </a:ext>
            </a:extLst>
          </p:cNvPr>
          <p:cNvSpPr txBox="1"/>
          <p:nvPr/>
        </p:nvSpPr>
        <p:spPr>
          <a:xfrm>
            <a:off x="886767" y="6019170"/>
            <a:ext cx="1040758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 dirty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MENAC,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-aula — 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da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. · OCDE, Education for Integrity: Teaching on Anti-Corruption, Values and the Rule of Law (2018). ·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Referencial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Educação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para a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Transparência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(2024)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8D09E9-22EA-0FFA-13C0-DF83759138CB}"/>
              </a:ext>
            </a:extLst>
          </p:cNvPr>
          <p:cNvSpPr txBox="1"/>
          <p:nvPr/>
        </p:nvSpPr>
        <p:spPr>
          <a:xfrm>
            <a:off x="4235104" y="2359185"/>
            <a:ext cx="3335383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buNone/>
            </a:pPr>
            <a:r>
              <a:rPr lang="pt-PT" sz="1600" b="1" dirty="0">
                <a:solidFill>
                  <a:srgbClr val="E77728"/>
                </a:solidFill>
                <a:latin typeface="Calibri"/>
              </a:rPr>
              <a:t>Quais são os efeitos?</a:t>
            </a:r>
            <a:endParaRPr lang="pt-PT" sz="1600" b="1" i="0" dirty="0">
              <a:solidFill>
                <a:srgbClr val="E77728"/>
              </a:solidFill>
              <a:latin typeface="Calibri"/>
              <a:ea typeface="Calibri"/>
              <a:cs typeface="Calibri"/>
            </a:endParaRPr>
          </a:p>
          <a:p>
            <a:pPr>
              <a:spcAft>
                <a:spcPts val="1800"/>
              </a:spcAft>
              <a:buNone/>
            </a:pPr>
            <a:r>
              <a:rPr lang="pt-PT" sz="1600" b="0" i="0" dirty="0">
                <a:solidFill>
                  <a:srgbClr val="26313D"/>
                </a:solidFill>
                <a:latin typeface="Calibri"/>
              </a:rPr>
              <a:t>Menos direitos, menos mérito e menos confiança.</a:t>
            </a:r>
            <a:endParaRPr lang="pt-PT" sz="1600" b="0" i="0" dirty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>
              <a:spcAft>
                <a:spcPts val="1800"/>
              </a:spcAft>
              <a:buNone/>
            </a:pPr>
            <a:r>
              <a:rPr lang="pt-PT" sz="1600" b="0" i="0" dirty="0">
                <a:solidFill>
                  <a:srgbClr val="26313D"/>
                </a:solidFill>
                <a:latin typeface="Calibri"/>
              </a:rPr>
              <a:t>Piores serviços e desenvolvimento.</a:t>
            </a:r>
          </a:p>
          <a:p>
            <a:pPr>
              <a:spcAft>
                <a:spcPts val="1800"/>
              </a:spcAft>
              <a:buNone/>
            </a:pPr>
            <a:r>
              <a:rPr lang="pt-PT" sz="1600" dirty="0">
                <a:solidFill>
                  <a:srgbClr val="26313D"/>
                </a:solidFill>
              </a:rPr>
              <a:t>Economias fragilizadas, menos e pior emprego. </a:t>
            </a:r>
            <a:endParaRPr lang="pt-PT" sz="1600" b="0" i="0" dirty="0">
              <a:solidFill>
                <a:srgbClr val="26313D"/>
              </a:solidFill>
              <a:latin typeface="Calibri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F2E338D-80C2-AF9A-32DE-5E4137BB9D65}"/>
              </a:ext>
            </a:extLst>
          </p:cNvPr>
          <p:cNvSpPr txBox="1"/>
          <p:nvPr/>
        </p:nvSpPr>
        <p:spPr>
          <a:xfrm>
            <a:off x="650448" y="2359185"/>
            <a:ext cx="320758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800"/>
              </a:spcAft>
              <a:buNone/>
            </a:pPr>
            <a:r>
              <a:rPr lang="pt-PT" sz="1600" b="1" i="0" dirty="0">
                <a:solidFill>
                  <a:srgbClr val="04547F"/>
                </a:solidFill>
                <a:latin typeface="Calibri"/>
              </a:rPr>
              <a:t>Quais são aos fatores de risco?</a:t>
            </a:r>
          </a:p>
          <a:p>
            <a:pPr algn="r">
              <a:spcAft>
                <a:spcPts val="1800"/>
              </a:spcAft>
              <a:buNone/>
            </a:pPr>
            <a:r>
              <a:rPr lang="pt-PT" sz="1600" b="0" i="0" dirty="0">
                <a:solidFill>
                  <a:srgbClr val="26313D"/>
                </a:solidFill>
                <a:latin typeface="Calibri"/>
              </a:rPr>
              <a:t>Poder concentrado.</a:t>
            </a:r>
            <a:endParaRPr lang="pt-PT" sz="1600" b="0" i="0" dirty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algn="r">
              <a:spcAft>
                <a:spcPts val="1800"/>
              </a:spcAft>
              <a:buNone/>
            </a:pPr>
            <a:r>
              <a:rPr lang="pt-PT" sz="1600" b="0" i="0" dirty="0">
                <a:solidFill>
                  <a:srgbClr val="26313D"/>
                </a:solidFill>
                <a:latin typeface="Calibri"/>
              </a:rPr>
              <a:t>Conflitos não declarados.</a:t>
            </a:r>
            <a:endParaRPr lang="pt-PT" sz="1600" b="0" i="0" dirty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algn="r">
              <a:spcAft>
                <a:spcPts val="1800"/>
              </a:spcAft>
              <a:buNone/>
            </a:pPr>
            <a:r>
              <a:rPr lang="pt-PT" sz="1600" b="0" i="0" dirty="0">
                <a:solidFill>
                  <a:srgbClr val="26313D"/>
                </a:solidFill>
                <a:latin typeface="Calibri"/>
              </a:rPr>
              <a:t>Critérios opacos e controlos fracos.</a:t>
            </a:r>
            <a:endParaRPr lang="pt-PT" sz="1600" b="0" i="0" dirty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algn="r">
              <a:spcAft>
                <a:spcPts val="1800"/>
              </a:spcAft>
              <a:buNone/>
            </a:pPr>
            <a:r>
              <a:rPr lang="pt-PT" sz="1600" b="0" i="0" dirty="0">
                <a:solidFill>
                  <a:srgbClr val="26313D"/>
                </a:solidFill>
                <a:latin typeface="Calibri"/>
              </a:rPr>
              <a:t>Tolerância e baixa responsabilização</a:t>
            </a:r>
            <a:endParaRPr lang="pt-PT" dirty="0"/>
          </a:p>
        </p:txBody>
      </p:sp>
      <p:cxnSp>
        <p:nvCxnSpPr>
          <p:cNvPr id="5" name="Conexão reta 7">
            <a:extLst>
              <a:ext uri="{FF2B5EF4-FFF2-40B4-BE49-F238E27FC236}">
                <a16:creationId xmlns:a16="http://schemas.microsoft.com/office/drawing/2014/main" id="{9ECBAF98-E52E-1348-11D0-5B23CF31E083}"/>
              </a:ext>
            </a:extLst>
          </p:cNvPr>
          <p:cNvCxnSpPr>
            <a:cxnSpLocks/>
          </p:cNvCxnSpPr>
          <p:nvPr/>
        </p:nvCxnSpPr>
        <p:spPr>
          <a:xfrm>
            <a:off x="4059809" y="2324040"/>
            <a:ext cx="0" cy="23875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 descr="Pin with solid fill">
            <a:extLst>
              <a:ext uri="{FF2B5EF4-FFF2-40B4-BE49-F238E27FC236}">
                <a16:creationId xmlns:a16="http://schemas.microsoft.com/office/drawing/2014/main" id="{8BE500AE-773A-8B49-967D-8C33DC7CF4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1202851" y="1627218"/>
            <a:ext cx="567772" cy="56777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2627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B923576B-45B3-D17F-036C-52212434ACDB}"/>
              </a:ext>
            </a:extLst>
          </p:cNvPr>
          <p:cNvSpPr>
            <a:spLocks noGrp="1"/>
          </p:cNvSpPr>
          <p:nvPr/>
        </p:nvSpPr>
        <p:spPr>
          <a:xfrm>
            <a:off x="8151355" y="1816906"/>
            <a:ext cx="3535136" cy="3784684"/>
          </a:xfrm>
          <a:prstGeom prst="roundRect">
            <a:avLst/>
          </a:prstGeom>
          <a:solidFill>
            <a:srgbClr val="DDFFEC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CaixaDeTexto 10">
            <a:extLst>
              <a:ext uri="{FF2B5EF4-FFF2-40B4-BE49-F238E27FC236}">
                <a16:creationId xmlns:a16="http://schemas.microsoft.com/office/drawing/2014/main" id="{E042AA04-700A-AF67-9EE0-0D1C742F2245}"/>
              </a:ext>
            </a:extLst>
          </p:cNvPr>
          <p:cNvSpPr txBox="1"/>
          <p:nvPr/>
        </p:nvSpPr>
        <p:spPr>
          <a:xfrm>
            <a:off x="4235104" y="2359185"/>
            <a:ext cx="3335383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indent="-355600">
              <a:spcAft>
                <a:spcPts val="1800"/>
              </a:spcAft>
              <a:buNone/>
            </a:pPr>
            <a:r>
              <a:rPr lang="pt-PT" sz="1600" b="1" dirty="0">
                <a:solidFill>
                  <a:srgbClr val="2FA4A9"/>
                </a:solidFill>
              </a:rPr>
              <a:t>RESPOSTAS</a:t>
            </a:r>
          </a:p>
          <a:p>
            <a:pPr>
              <a:spcAft>
                <a:spcPts val="1200"/>
              </a:spcAft>
              <a:buNone/>
            </a:pPr>
            <a:r>
              <a:rPr lang="pt-PT" sz="1600" dirty="0">
                <a:solidFill>
                  <a:srgbClr val="26313D"/>
                </a:solidFill>
              </a:rPr>
              <a:t>Informação e instituições verificáveis.</a:t>
            </a:r>
          </a:p>
          <a:p>
            <a:pPr marL="355600" indent="-355600">
              <a:spcAft>
                <a:spcPts val="1800"/>
              </a:spcAft>
              <a:buNone/>
            </a:pPr>
            <a:r>
              <a:rPr lang="pt-PT" sz="1600" dirty="0">
                <a:solidFill>
                  <a:srgbClr val="26313D"/>
                </a:solidFill>
              </a:rPr>
              <a:t>Participação contínua.</a:t>
            </a:r>
          </a:p>
        </p:txBody>
      </p:sp>
      <p:sp>
        <p:nvSpPr>
          <p:cNvPr id="11" name="CaixaDeTexto 12">
            <a:extLst>
              <a:ext uri="{FF2B5EF4-FFF2-40B4-BE49-F238E27FC236}">
                <a16:creationId xmlns:a16="http://schemas.microsoft.com/office/drawing/2014/main" id="{9D975711-1481-2156-BD30-12062C777E51}"/>
              </a:ext>
            </a:extLst>
          </p:cNvPr>
          <p:cNvSpPr txBox="1"/>
          <p:nvPr/>
        </p:nvSpPr>
        <p:spPr>
          <a:xfrm>
            <a:off x="245098" y="2359185"/>
            <a:ext cx="3612932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indent="-355600" algn="r">
              <a:spcAft>
                <a:spcPts val="1800"/>
              </a:spcAft>
              <a:buNone/>
            </a:pPr>
            <a:r>
              <a:rPr lang="pt-PT" sz="1600" b="1" dirty="0">
                <a:solidFill>
                  <a:srgbClr val="04547F"/>
                </a:solidFill>
              </a:rPr>
              <a:t>RISCOS</a:t>
            </a:r>
          </a:p>
          <a:p>
            <a:pPr marL="355600" indent="-355600" algn="r">
              <a:spcAft>
                <a:spcPts val="1200"/>
              </a:spcAft>
              <a:buNone/>
            </a:pPr>
            <a:r>
              <a:rPr lang="pt-PT" sz="1600" dirty="0">
                <a:solidFill>
                  <a:srgbClr val="26313D"/>
                </a:solidFill>
              </a:rPr>
              <a:t>Regras diferentes </a:t>
            </a:r>
            <a:r>
              <a:rPr lang="pt-PT" sz="1600">
                <a:solidFill>
                  <a:srgbClr val="26313D"/>
                </a:solidFill>
              </a:rPr>
              <a:t>para pessoas </a:t>
            </a:r>
            <a:r>
              <a:rPr lang="pt-PT" sz="1600" dirty="0">
                <a:solidFill>
                  <a:srgbClr val="26313D"/>
                </a:solidFill>
              </a:rPr>
              <a:t>diferentes.</a:t>
            </a:r>
          </a:p>
          <a:p>
            <a:pPr marL="355600" indent="-355600" algn="r">
              <a:spcAft>
                <a:spcPts val="1200"/>
              </a:spcAft>
              <a:buNone/>
            </a:pPr>
            <a:r>
              <a:rPr lang="pt-PT" sz="1600" dirty="0">
                <a:solidFill>
                  <a:srgbClr val="26313D"/>
                </a:solidFill>
              </a:rPr>
              <a:t>Desinformação que explora emoções.</a:t>
            </a:r>
          </a:p>
          <a:p>
            <a:pPr marL="355600" indent="-355600" algn="r">
              <a:spcAft>
                <a:spcPts val="1200"/>
              </a:spcAft>
              <a:buNone/>
            </a:pPr>
            <a:r>
              <a:rPr lang="pt-PT" sz="1600" dirty="0">
                <a:solidFill>
                  <a:srgbClr val="26313D"/>
                </a:solidFill>
              </a:rPr>
              <a:t>Abuso de poder para vantagem privada.</a:t>
            </a:r>
          </a:p>
          <a:p>
            <a:pPr marL="355600" indent="-355600" algn="r">
              <a:spcAft>
                <a:spcPts val="1800"/>
              </a:spcAft>
              <a:buNone/>
            </a:pPr>
            <a:r>
              <a:rPr lang="pt-PT" sz="1600" dirty="0">
                <a:solidFill>
                  <a:srgbClr val="26313D"/>
                </a:solidFill>
              </a:rPr>
              <a:t>Cinismo que afasta da participação.</a:t>
            </a:r>
          </a:p>
        </p:txBody>
      </p:sp>
      <p:cxnSp>
        <p:nvCxnSpPr>
          <p:cNvPr id="12" name="Conexão reta 7">
            <a:extLst>
              <a:ext uri="{FF2B5EF4-FFF2-40B4-BE49-F238E27FC236}">
                <a16:creationId xmlns:a16="http://schemas.microsoft.com/office/drawing/2014/main" id="{757046CD-B850-EBA7-1215-E9A0EE31CF75}"/>
              </a:ext>
            </a:extLst>
          </p:cNvPr>
          <p:cNvCxnSpPr>
            <a:cxnSpLocks/>
          </p:cNvCxnSpPr>
          <p:nvPr/>
        </p:nvCxnSpPr>
        <p:spPr>
          <a:xfrm>
            <a:off x="4059809" y="2324040"/>
            <a:ext cx="0" cy="238756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phic 12" descr="Pin with solid fill">
            <a:extLst>
              <a:ext uri="{FF2B5EF4-FFF2-40B4-BE49-F238E27FC236}">
                <a16:creationId xmlns:a16="http://schemas.microsoft.com/office/drawing/2014/main" id="{E1752A16-62C4-A363-0BAD-1831D3AE52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1202851" y="1627218"/>
            <a:ext cx="567772" cy="56777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A64B257-F82D-46E7-9E8F-E9C4F96FFAC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Democracia: </a:t>
            </a:r>
            <a:r>
              <a:rPr err="1"/>
              <a:t>confiança</a:t>
            </a:r>
            <a:r>
              <a:t> sob </a:t>
            </a:r>
            <a:r>
              <a:rPr err="1"/>
              <a:t>pressão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DBAF92-6A9E-4D98-BFF2-462DF4793105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Transparência, verificação e participação reconstroem confiança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77030463-C937-9756-BDEF-4D545646D52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z="1000" smtClean="0"/>
              <a:t>15</a:t>
            </a:fld>
            <a:endParaRPr lang="pt-PT" sz="10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51F9D2-CC19-46CD-BF06-1BEF1DD3A1F3}"/>
              </a:ext>
            </a:extLst>
          </p:cNvPr>
          <p:cNvSpPr>
            <a:spLocks noGrp="1"/>
          </p:cNvSpPr>
          <p:nvPr/>
        </p:nvSpPr>
        <p:spPr>
          <a:xfrm>
            <a:off x="8609554" y="2359185"/>
            <a:ext cx="2637591" cy="2585830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>
              <a:buNone/>
            </a:pPr>
            <a:r>
              <a:rPr sz="1600" b="1" i="0" dirty="0">
                <a:solidFill>
                  <a:srgbClr val="467886"/>
                </a:solidFill>
                <a:latin typeface="Calibri"/>
              </a:rPr>
              <a:t>TESTE À INFORMAÇÃO</a:t>
            </a:r>
            <a:endParaRPr sz="1600" b="1" i="0" dirty="0">
              <a:solidFill>
                <a:srgbClr val="467886"/>
              </a:solidFill>
            </a:endParaRPr>
          </a:p>
          <a:p>
            <a:endParaRPr sz="1600" b="1" i="0" dirty="0">
              <a:solidFill>
                <a:srgbClr val="467886"/>
              </a:solidFill>
            </a:endParaRPr>
          </a:p>
          <a:p>
            <a:pPr marL="182563" indent="-182563">
              <a:spcAft>
                <a:spcPts val="6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Fonte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identificada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>
              <a:spcAft>
                <a:spcPts val="6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Factos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opinião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separados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>
              <a:spcAft>
                <a:spcPts val="6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Evidência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verificável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>
              <a:spcAft>
                <a:spcPts val="6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Contexto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data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corretos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>
              <a:spcAft>
                <a:spcPts val="18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Outras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fontes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confirmam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 algn="ctr">
              <a:spcAft>
                <a:spcPts val="1200"/>
              </a:spcAft>
              <a:buNone/>
            </a:pPr>
            <a:r>
              <a:rPr sz="1600" b="1" i="0" dirty="0" err="1">
                <a:solidFill>
                  <a:srgbClr val="0E2841"/>
                </a:solidFill>
                <a:latin typeface="Calibri"/>
              </a:rPr>
              <a:t>Pensamento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crítico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também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 é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uma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competência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ética</a:t>
            </a:r>
            <a:endParaRPr sz="1600" b="1" i="0" dirty="0">
              <a:solidFill>
                <a:srgbClr val="0E2841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6815" y="6019170"/>
            <a:ext cx="10578905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 dirty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Estratégia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Nacional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Educação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para a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Cidadania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· MENAC,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-aula — 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da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. ·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Referencial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Educação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para a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Transparência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(2024)</a:t>
            </a:r>
          </a:p>
        </p:txBody>
      </p:sp>
    </p:spTree>
    <p:extLst>
      <p:ext uri="{BB962C8B-B14F-4D97-AF65-F5344CB8AC3E}">
        <p14:creationId xmlns:p14="http://schemas.microsoft.com/office/powerpoint/2010/main" val="476932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9F75D-0E33-5A13-E796-E8D24C15E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6F3239C-FB98-B22B-1F0D-482F57F9F298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Boa </a:t>
            </a:r>
            <a:r>
              <a:rPr err="1"/>
              <a:t>governança</a:t>
            </a:r>
            <a:r>
              <a:t> </a:t>
            </a:r>
            <a:r>
              <a:rPr err="1"/>
              <a:t>torna</a:t>
            </a:r>
            <a:r>
              <a:t> o </a:t>
            </a:r>
            <a:r>
              <a:rPr err="1"/>
              <a:t>poder</a:t>
            </a:r>
            <a:r>
              <a:t> </a:t>
            </a:r>
            <a:r>
              <a:rPr err="1"/>
              <a:t>justificável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255753-F393-FFFC-ECFA-02E1706F1874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Legalidade, imparcialidade, transparência e prestação de contas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1ECE839F-69E6-7354-5C81-63C7865693F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z="1000" smtClean="0"/>
              <a:t>16</a:t>
            </a:fld>
            <a:endParaRPr lang="pt-PT" sz="1000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49861BBB-24C0-DAA6-1109-2054EC8FD191}"/>
              </a:ext>
            </a:extLst>
          </p:cNvPr>
          <p:cNvSpPr>
            <a:spLocks noGrp="1"/>
          </p:cNvSpPr>
          <p:nvPr/>
        </p:nvSpPr>
        <p:spPr>
          <a:xfrm>
            <a:off x="792061" y="2154966"/>
            <a:ext cx="1875725" cy="1368899"/>
          </a:xfrm>
          <a:prstGeom prst="rect">
            <a:avLst/>
          </a:prstGeom>
          <a:noFill/>
        </p:spPr>
        <p:txBody>
          <a:bodyPr wrap="square" lIns="45720" tIns="27432" rIns="45720" bIns="27432" numCol="1">
            <a:noAutofit/>
          </a:bodyPr>
          <a:lstStyle/>
          <a:p>
            <a:pPr algn="ctr">
              <a:spcAft>
                <a:spcPts val="1800"/>
              </a:spcAft>
              <a:buNone/>
            </a:pPr>
            <a:r>
              <a:rPr sz="1600" b="1" i="0" dirty="0">
                <a:solidFill>
                  <a:srgbClr val="04547F"/>
                </a:solidFill>
                <a:latin typeface="Calibri"/>
              </a:rPr>
              <a:t>ESTADO DE DIREITO</a:t>
            </a:r>
          </a:p>
          <a:p>
            <a:pPr>
              <a:spcAft>
                <a:spcPts val="6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Regras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iguais</a:t>
            </a:r>
            <a:r>
              <a:rPr lang="pt-PT"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600"/>
              </a:spcAft>
              <a:buNone/>
            </a:pPr>
            <a:r>
              <a:rPr lang="pt-PT" sz="1600" dirty="0">
                <a:solidFill>
                  <a:srgbClr val="26313D"/>
                </a:solidFill>
              </a:rPr>
              <a:t>• </a:t>
            </a:r>
            <a:r>
              <a:rPr lang="pt-PT" sz="1600" dirty="0">
                <a:solidFill>
                  <a:srgbClr val="26313D"/>
                </a:solidFill>
                <a:latin typeface="Calibri"/>
              </a:rPr>
              <a:t>Responsabilidade de quem tem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poder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6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Decisões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podem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ser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questionadas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  <a:endParaRPr lang="pt-PT" sz="1600" b="0" i="0" dirty="0">
              <a:solidFill>
                <a:srgbClr val="26313D"/>
              </a:solidFill>
              <a:latin typeface="Calibri"/>
            </a:endParaRPr>
          </a:p>
          <a:p>
            <a:pPr>
              <a:spcAft>
                <a:spcPts val="1800"/>
              </a:spcAft>
              <a:buNone/>
            </a:pPr>
            <a:endParaRPr sz="1600" b="0" i="0" dirty="0">
              <a:solidFill>
                <a:srgbClr val="26313D"/>
              </a:solidFill>
              <a:latin typeface="Calibri"/>
            </a:endParaRPr>
          </a:p>
          <a:p>
            <a:pPr>
              <a:spcAft>
                <a:spcPts val="1800"/>
              </a:spcAft>
              <a:buNone/>
            </a:pPr>
            <a:endParaRPr sz="1600" b="0" i="0" dirty="0">
              <a:solidFill>
                <a:srgbClr val="26313D"/>
              </a:solidFill>
              <a:latin typeface="Calibri"/>
            </a:endParaRPr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F8E8255F-AA35-5BEB-26ED-26BC647F0CB2}"/>
              </a:ext>
            </a:extLst>
          </p:cNvPr>
          <p:cNvSpPr>
            <a:spLocks noGrp="1"/>
          </p:cNvSpPr>
          <p:nvPr/>
        </p:nvSpPr>
        <p:spPr>
          <a:xfrm>
            <a:off x="8625526" y="1997462"/>
            <a:ext cx="3080802" cy="3397407"/>
          </a:xfrm>
          <a:prstGeom prst="roundRect">
            <a:avLst/>
          </a:prstGeom>
          <a:solidFill>
            <a:srgbClr val="DDFFEC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2A996EC2-0B0C-1DC1-FE0A-6D4C41EF68D8}"/>
              </a:ext>
            </a:extLst>
          </p:cNvPr>
          <p:cNvSpPr>
            <a:spLocks noGrp="1"/>
          </p:cNvSpPr>
          <p:nvPr/>
        </p:nvSpPr>
        <p:spPr>
          <a:xfrm>
            <a:off x="8964891" y="2080614"/>
            <a:ext cx="2550518" cy="3041216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>
              <a:buNone/>
            </a:pPr>
            <a:r>
              <a:rPr sz="1600" b="1" dirty="0">
                <a:solidFill>
                  <a:srgbClr val="467886"/>
                </a:solidFill>
                <a:latin typeface="Calibri"/>
              </a:rPr>
              <a:t>NA ESCOLA</a:t>
            </a:r>
            <a:endParaRPr sz="1600" b="1" i="0" dirty="0">
              <a:solidFill>
                <a:srgbClr val="467886"/>
              </a:solidFill>
            </a:endParaRPr>
          </a:p>
          <a:p>
            <a:endParaRPr sz="1600" b="1" i="0" dirty="0">
              <a:solidFill>
                <a:srgbClr val="467886"/>
              </a:solidFill>
            </a:endParaRPr>
          </a:p>
          <a:p>
            <a:pPr marL="182563" indent="-182563">
              <a:spcAft>
                <a:spcPts val="500"/>
              </a:spcAft>
              <a:buNone/>
            </a:pPr>
            <a:r>
              <a:rPr sz="1600" b="1" i="0" dirty="0">
                <a:solidFill>
                  <a:srgbClr val="258287"/>
                </a:solidFill>
                <a:latin typeface="Calibri"/>
              </a:rPr>
              <a:t>Uma </a:t>
            </a:r>
            <a:r>
              <a:rPr sz="1600" b="1" i="0" dirty="0" err="1">
                <a:solidFill>
                  <a:srgbClr val="258287"/>
                </a:solidFill>
                <a:latin typeface="Calibri"/>
              </a:rPr>
              <a:t>decisão</a:t>
            </a:r>
            <a:r>
              <a:rPr sz="1600" b="1" i="0" dirty="0">
                <a:solidFill>
                  <a:srgbClr val="258287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258287"/>
                </a:solidFill>
                <a:latin typeface="Calibri"/>
              </a:rPr>
              <a:t>íntegra</a:t>
            </a:r>
            <a:r>
              <a:rPr sz="1600" b="1" i="0" dirty="0">
                <a:solidFill>
                  <a:srgbClr val="258287"/>
                </a:solidFill>
                <a:latin typeface="Calibri"/>
              </a:rPr>
              <a:t>:</a:t>
            </a:r>
          </a:p>
          <a:p>
            <a:pPr marL="182563" indent="-182563">
              <a:spcAft>
                <a:spcPts val="5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Usa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critérios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conhecidos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;</a:t>
            </a:r>
          </a:p>
          <a:p>
            <a:pPr marL="182563" indent="-182563">
              <a:spcAft>
                <a:spcPts val="5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Evita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favorecimentos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;</a:t>
            </a:r>
          </a:p>
          <a:p>
            <a:pPr marL="182563" indent="-182563">
              <a:spcAft>
                <a:spcPts val="5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Ouve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quem é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afetado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;</a:t>
            </a:r>
          </a:p>
          <a:p>
            <a:pPr marL="182563" indent="-182563">
              <a:spcAft>
                <a:spcPts val="5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Explica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a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escolha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;</a:t>
            </a:r>
          </a:p>
          <a:p>
            <a:pPr marL="182563" indent="-182563">
              <a:spcAft>
                <a:spcPts val="5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Permite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correção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182563" indent="-182563">
              <a:spcAft>
                <a:spcPts val="500"/>
              </a:spcAft>
              <a:buNone/>
            </a:pPr>
            <a:endParaRPr sz="1050" b="0" i="0" dirty="0">
              <a:solidFill>
                <a:srgbClr val="26313D"/>
              </a:solidFill>
              <a:latin typeface="Calibri"/>
            </a:endParaRPr>
          </a:p>
          <a:p>
            <a:pPr marL="182563" indent="-182563" algn="ctr">
              <a:spcAft>
                <a:spcPts val="500"/>
              </a:spcAft>
              <a:buNone/>
            </a:pPr>
            <a:r>
              <a:rPr sz="1600" b="1" i="0" dirty="0">
                <a:solidFill>
                  <a:srgbClr val="0E2841"/>
                </a:solidFill>
                <a:latin typeface="Calibri"/>
              </a:rPr>
              <a:t>A boa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governança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também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 se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aprende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praticando</a:t>
            </a:r>
            <a:endParaRPr sz="1600" b="1" i="0" dirty="0">
              <a:solidFill>
                <a:srgbClr val="0E2841"/>
              </a:solidFill>
              <a:latin typeface="Calibri"/>
            </a:endParaRPr>
          </a:p>
        </p:txBody>
      </p:sp>
      <p:sp>
        <p:nvSpPr>
          <p:cNvPr id="15" name="CaixaDeTexto 10">
            <a:extLst>
              <a:ext uri="{FF2B5EF4-FFF2-40B4-BE49-F238E27FC236}">
                <a16:creationId xmlns:a16="http://schemas.microsoft.com/office/drawing/2014/main" id="{68D824D7-F6CD-C3C6-B524-4AD9FE6435EE}"/>
              </a:ext>
            </a:extLst>
          </p:cNvPr>
          <p:cNvSpPr txBox="1"/>
          <p:nvPr/>
        </p:nvSpPr>
        <p:spPr>
          <a:xfrm>
            <a:off x="685799" y="4992149"/>
            <a:ext cx="7748807" cy="11079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PT" sz="1200" b="1" dirty="0"/>
              <a:t>Boa governança: a arte de decidir bem aquilo que é de todos.</a:t>
            </a:r>
          </a:p>
          <a:p>
            <a:pPr algn="ctr"/>
            <a:endParaRPr lang="pt-PT" sz="600" b="1" dirty="0"/>
          </a:p>
          <a:p>
            <a:pPr algn="just"/>
            <a:r>
              <a:rPr lang="pt-PT" sz="1200" dirty="0"/>
              <a:t>É como ser o capitão de uma equipa. O capitão não é dono da equipa, foi escolhido por ela. Um bom capitão conhece as regras e cumpre-as primeiro do que ninguém, ouve os colegas antes de decidir, explica porque escolheu esta jogada e não aquela, dá a vez a todos e não guarda a bola só para os amigos. Se fizer isto, a equipa confia nele e joga melhor. Boa governança é ser bom capitão daquilo que pertence a todos.</a:t>
            </a:r>
            <a:r>
              <a:rPr lang="pt-PT" sz="1200" b="1" dirty="0"/>
              <a:t> </a:t>
            </a:r>
          </a:p>
        </p:txBody>
      </p:sp>
      <p:sp>
        <p:nvSpPr>
          <p:cNvPr id="17" name="CaixaDeTexto 12">
            <a:extLst>
              <a:ext uri="{FF2B5EF4-FFF2-40B4-BE49-F238E27FC236}">
                <a16:creationId xmlns:a16="http://schemas.microsoft.com/office/drawing/2014/main" id="{B8B0E05E-5FB3-CEDE-9DF6-86073F29F2ED}"/>
              </a:ext>
            </a:extLst>
          </p:cNvPr>
          <p:cNvSpPr txBox="1"/>
          <p:nvPr/>
        </p:nvSpPr>
        <p:spPr>
          <a:xfrm>
            <a:off x="3063712" y="2148465"/>
            <a:ext cx="5561811" cy="2577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t-PT" sz="1600" b="1" dirty="0">
                <a:solidFill>
                  <a:srgbClr val="2FA4A9"/>
                </a:solidFill>
              </a:rPr>
              <a:t>BOA GOVERNANÇA</a:t>
            </a:r>
          </a:p>
          <a:p>
            <a:pPr marL="90488" indent="-90488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PT" sz="1600" dirty="0"/>
              <a:t>Regras claras e iguais para todos, incluindo para quem decide.</a:t>
            </a:r>
          </a:p>
          <a:p>
            <a:pPr marL="90488" indent="-90488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PT" sz="1600" dirty="0"/>
              <a:t>Ouvir antes de decidir: todas as vozes contam.</a:t>
            </a:r>
          </a:p>
          <a:p>
            <a:pPr marL="90488" indent="-90488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PT" sz="1600" dirty="0"/>
              <a:t>Explicar as decisões: quem decide diz porquê, sem segredos.</a:t>
            </a:r>
          </a:p>
          <a:p>
            <a:pPr marL="90488" indent="-90488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PT" sz="1600" dirty="0"/>
              <a:t>Prestar contas: mostrar o que fez com o poder e com os recursos que recebeu.</a:t>
            </a:r>
          </a:p>
          <a:p>
            <a:pPr marL="90488" indent="-90488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PT" sz="1600" dirty="0"/>
              <a:t>Cuidar do que é comum: decidir para o bem de todos, não para proveito próprio.</a:t>
            </a:r>
          </a:p>
          <a:p>
            <a:pPr marL="90488" indent="-90488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pt-PT" sz="1600" dirty="0"/>
              <a:t>Ser responsável pelos erros e pelos resultados</a:t>
            </a:r>
          </a:p>
        </p:txBody>
      </p:sp>
      <p:pic>
        <p:nvPicPr>
          <p:cNvPr id="19" name="Graphic 18" descr="Pin with solid fill">
            <a:extLst>
              <a:ext uri="{FF2B5EF4-FFF2-40B4-BE49-F238E27FC236}">
                <a16:creationId xmlns:a16="http://schemas.microsoft.com/office/drawing/2014/main" id="{3632B201-B54A-D82F-37C9-8771FE1561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068048" y="4835807"/>
            <a:ext cx="387795" cy="38779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21" name="Graphic 20" descr="Pin with solid fill">
            <a:extLst>
              <a:ext uri="{FF2B5EF4-FFF2-40B4-BE49-F238E27FC236}">
                <a16:creationId xmlns:a16="http://schemas.microsoft.com/office/drawing/2014/main" id="{24BE3B40-14F2-727B-3F68-845B595635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1231523" y="1779815"/>
            <a:ext cx="567772" cy="56777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cxnSp>
        <p:nvCxnSpPr>
          <p:cNvPr id="22" name="Conexão reta 7">
            <a:extLst>
              <a:ext uri="{FF2B5EF4-FFF2-40B4-BE49-F238E27FC236}">
                <a16:creationId xmlns:a16="http://schemas.microsoft.com/office/drawing/2014/main" id="{94FADD8A-64D3-0365-7F64-779B21489D66}"/>
              </a:ext>
            </a:extLst>
          </p:cNvPr>
          <p:cNvCxnSpPr>
            <a:cxnSpLocks/>
          </p:cNvCxnSpPr>
          <p:nvPr/>
        </p:nvCxnSpPr>
        <p:spPr>
          <a:xfrm>
            <a:off x="3063712" y="2183247"/>
            <a:ext cx="0" cy="252000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xão reta 7">
            <a:extLst>
              <a:ext uri="{FF2B5EF4-FFF2-40B4-BE49-F238E27FC236}">
                <a16:creationId xmlns:a16="http://schemas.microsoft.com/office/drawing/2014/main" id="{44F0F9CF-5952-A865-CDC0-899143D995AB}"/>
              </a:ext>
            </a:extLst>
          </p:cNvPr>
          <p:cNvCxnSpPr>
            <a:cxnSpLocks/>
          </p:cNvCxnSpPr>
          <p:nvPr/>
        </p:nvCxnSpPr>
        <p:spPr>
          <a:xfrm>
            <a:off x="782634" y="2183247"/>
            <a:ext cx="0" cy="252000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2559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8F520B-0EDE-4511-BCB0-4B4236441AF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Aluno-cidadão: da opinião à participação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C8BB36-6582-4253-BC82-8977D2103E85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Propor, deliberar, prestar contas e melhorar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265D32CC-5191-E3CA-3C22-82B88B9310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z="1000" smtClean="0"/>
              <a:t>17</a:t>
            </a:fld>
            <a:endParaRPr lang="pt-PT" sz="1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063F2C-9101-40C0-AB60-55092B38424D}"/>
              </a:ext>
            </a:extLst>
          </p:cNvPr>
          <p:cNvSpPr>
            <a:spLocks noGrp="1"/>
          </p:cNvSpPr>
          <p:nvPr/>
        </p:nvSpPr>
        <p:spPr>
          <a:xfrm>
            <a:off x="1194111" y="2214326"/>
            <a:ext cx="6720840" cy="2893635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Aft>
                <a:spcPts val="1800"/>
              </a:spcAft>
              <a:buNone/>
            </a:pPr>
            <a:r>
              <a:rPr sz="1600" b="1" i="0">
                <a:solidFill>
                  <a:srgbClr val="04547F"/>
                </a:solidFill>
                <a:latin typeface="Calibri"/>
              </a:rPr>
              <a:t>PARTICIPAÇÃO ÍNTEGRA</a:t>
            </a:r>
          </a:p>
          <a:p>
            <a:pPr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Informar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-se antes de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opinar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Ouvir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posições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diferentes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Declarar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interesses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relevantes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Usar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argumentos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fontes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verificáveis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Aceitar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regras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justas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resultados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legítimos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18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Prestar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contas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do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que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foi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decidido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realizado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0CE1D31-7379-458C-909E-5BBCDE9A6A80}"/>
              </a:ext>
            </a:extLst>
          </p:cNvPr>
          <p:cNvSpPr>
            <a:spLocks noGrp="1"/>
          </p:cNvSpPr>
          <p:nvPr/>
        </p:nvSpPr>
        <p:spPr>
          <a:xfrm>
            <a:off x="7159373" y="1957193"/>
            <a:ext cx="4206240" cy="3794760"/>
          </a:xfrm>
          <a:prstGeom prst="roundRect">
            <a:avLst/>
          </a:prstGeom>
          <a:solidFill>
            <a:srgbClr val="DDFFEC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B4D56B-574F-4734-82CC-96D07DD4172F}"/>
              </a:ext>
            </a:extLst>
          </p:cNvPr>
          <p:cNvSpPr>
            <a:spLocks noGrp="1"/>
          </p:cNvSpPr>
          <p:nvPr/>
        </p:nvSpPr>
        <p:spPr>
          <a:xfrm>
            <a:off x="7443026" y="2211046"/>
            <a:ext cx="3638933" cy="3287054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spAutoFit/>
          </a:bodyPr>
          <a:lstStyle/>
          <a:p>
            <a:pPr algn="ctr">
              <a:buNone/>
            </a:pPr>
            <a:r>
              <a:rPr sz="1600" b="1">
                <a:solidFill>
                  <a:srgbClr val="467886"/>
                </a:solidFill>
                <a:latin typeface="Calibri"/>
              </a:rPr>
              <a:t>PROJETO POSSÍVEL</a:t>
            </a:r>
            <a:endParaRPr sz="1600" b="1" i="0">
              <a:solidFill>
                <a:srgbClr val="467886"/>
              </a:solidFill>
            </a:endParaRPr>
          </a:p>
          <a:p>
            <a:endParaRPr sz="1600" b="1" i="0">
              <a:solidFill>
                <a:srgbClr val="467886"/>
              </a:solidFill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1" i="0" err="1">
                <a:solidFill>
                  <a:srgbClr val="258287"/>
                </a:solidFill>
                <a:latin typeface="Calibri"/>
              </a:rPr>
              <a:t>Escolher</a:t>
            </a:r>
            <a:r>
              <a:rPr sz="1600" b="1" i="0">
                <a:solidFill>
                  <a:srgbClr val="258287"/>
                </a:solidFill>
                <a:latin typeface="Calibri"/>
              </a:rPr>
              <a:t> um </a:t>
            </a:r>
            <a:r>
              <a:rPr sz="1600" b="1" i="0" err="1">
                <a:solidFill>
                  <a:srgbClr val="258287"/>
                </a:solidFill>
                <a:latin typeface="Calibri"/>
              </a:rPr>
              <a:t>processo</a:t>
            </a:r>
            <a:r>
              <a:rPr sz="1600" b="1" i="0">
                <a:solidFill>
                  <a:srgbClr val="258287"/>
                </a:solidFill>
                <a:latin typeface="Calibri"/>
              </a:rPr>
              <a:t> da </a:t>
            </a:r>
            <a:r>
              <a:rPr sz="1600" b="1" i="0" err="1">
                <a:solidFill>
                  <a:srgbClr val="258287"/>
                </a:solidFill>
                <a:latin typeface="Calibri"/>
              </a:rPr>
              <a:t>escola</a:t>
            </a:r>
            <a:r>
              <a:rPr sz="1600" b="1" i="0">
                <a:solidFill>
                  <a:srgbClr val="258287"/>
                </a:solidFill>
                <a:latin typeface="Calibri"/>
              </a:rPr>
              <a:t> </a:t>
            </a:r>
            <a:r>
              <a:rPr lang="pt-PT" sz="1600" b="1" i="0">
                <a:solidFill>
                  <a:srgbClr val="258287"/>
                </a:solidFill>
                <a:latin typeface="Calibri"/>
              </a:rPr>
              <a:t>-</a:t>
            </a:r>
            <a:r>
              <a:rPr sz="1600" b="1" i="0">
                <a:solidFill>
                  <a:srgbClr val="258287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258287"/>
                </a:solidFill>
                <a:latin typeface="Calibri"/>
              </a:rPr>
              <a:t>eleição</a:t>
            </a:r>
            <a:r>
              <a:rPr sz="1600" b="1" i="0">
                <a:solidFill>
                  <a:srgbClr val="258287"/>
                </a:solidFill>
                <a:latin typeface="Calibri"/>
              </a:rPr>
              <a:t>, </a:t>
            </a:r>
            <a:r>
              <a:rPr sz="1600" b="1" i="0" err="1">
                <a:solidFill>
                  <a:srgbClr val="258287"/>
                </a:solidFill>
                <a:latin typeface="Calibri"/>
              </a:rPr>
              <a:t>projeto</a:t>
            </a:r>
            <a:r>
              <a:rPr sz="1600" b="1" i="0">
                <a:solidFill>
                  <a:srgbClr val="258287"/>
                </a:solidFill>
                <a:latin typeface="Calibri"/>
              </a:rPr>
              <a:t>, verba </a:t>
            </a:r>
            <a:r>
              <a:rPr sz="1600" b="1" i="0" err="1">
                <a:solidFill>
                  <a:srgbClr val="258287"/>
                </a:solidFill>
                <a:latin typeface="Calibri"/>
              </a:rPr>
              <a:t>ou</a:t>
            </a:r>
            <a:r>
              <a:rPr sz="1600" b="1" i="0">
                <a:solidFill>
                  <a:srgbClr val="258287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258287"/>
                </a:solidFill>
                <a:latin typeface="Calibri"/>
              </a:rPr>
              <a:t>regra</a:t>
            </a:r>
            <a:r>
              <a:rPr sz="1600" b="1" i="0">
                <a:solidFill>
                  <a:srgbClr val="258287"/>
                </a:solidFill>
                <a:latin typeface="Calibri"/>
              </a:rPr>
              <a:t> </a:t>
            </a:r>
            <a:r>
              <a:rPr lang="pt-PT" sz="1600" b="1" i="0">
                <a:solidFill>
                  <a:srgbClr val="258287"/>
                </a:solidFill>
                <a:latin typeface="Calibri"/>
              </a:rPr>
              <a:t>-</a:t>
            </a:r>
            <a:r>
              <a:rPr sz="1600" b="1" i="0">
                <a:solidFill>
                  <a:srgbClr val="258287"/>
                </a:solidFill>
                <a:latin typeface="Calibri"/>
              </a:rPr>
              <a:t> e </a:t>
            </a:r>
            <a:r>
              <a:rPr sz="1600" b="1" i="0" err="1">
                <a:solidFill>
                  <a:srgbClr val="258287"/>
                </a:solidFill>
                <a:latin typeface="Calibri"/>
              </a:rPr>
              <a:t>propor</a:t>
            </a:r>
            <a:r>
              <a:rPr sz="1600" b="1" i="0">
                <a:solidFill>
                  <a:srgbClr val="258287"/>
                </a:solidFill>
                <a:latin typeface="Calibri"/>
              </a:rPr>
              <a:t>: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Critérios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;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Participação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;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Transparência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;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Avaliação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final.</a:t>
            </a:r>
          </a:p>
          <a:p>
            <a:pPr marL="182563" indent="-182563" algn="ctr">
              <a:spcAft>
                <a:spcPts val="1200"/>
              </a:spcAft>
              <a:buNone/>
            </a:pPr>
            <a:r>
              <a:rPr sz="1600" b="1" i="0" err="1">
                <a:solidFill>
                  <a:srgbClr val="0E2841"/>
                </a:solidFill>
                <a:latin typeface="Calibri"/>
              </a:rPr>
              <a:t>Cidadania</a:t>
            </a:r>
            <a:r>
              <a:rPr sz="1600" b="1" i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0E2841"/>
                </a:solidFill>
                <a:latin typeface="Calibri"/>
              </a:rPr>
              <a:t>ativa</a:t>
            </a:r>
            <a:r>
              <a:rPr sz="1600" b="1" i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0E2841"/>
                </a:solidFill>
                <a:latin typeface="Calibri"/>
              </a:rPr>
              <a:t>produz</a:t>
            </a:r>
            <a:r>
              <a:rPr sz="1600" b="1" i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0E2841"/>
                </a:solidFill>
                <a:latin typeface="Calibri"/>
              </a:rPr>
              <a:t>melhorias</a:t>
            </a:r>
            <a:r>
              <a:rPr sz="1600" b="1" i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0E2841"/>
                </a:solidFill>
                <a:latin typeface="Calibri"/>
              </a:rPr>
              <a:t>verificáveis</a:t>
            </a:r>
            <a:r>
              <a:rPr sz="1600" b="1" i="0">
                <a:solidFill>
                  <a:srgbClr val="0E2841"/>
                </a:solidFill>
                <a:latin typeface="Calibri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767" y="6094642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 dirty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Estratégia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Nacional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Educação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para a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Cidadania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· MENAC,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-aula — 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da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8DFF908-C03D-07D9-5993-9A63760F586D}"/>
              </a:ext>
            </a:extLst>
          </p:cNvPr>
          <p:cNvSpPr/>
          <p:nvPr/>
        </p:nvSpPr>
        <p:spPr>
          <a:xfrm>
            <a:off x="983080" y="2018182"/>
            <a:ext cx="4916977" cy="34831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Graphic 8" descr="Pin with solid fill">
            <a:extLst>
              <a:ext uri="{FF2B5EF4-FFF2-40B4-BE49-F238E27FC236}">
                <a16:creationId xmlns:a16="http://schemas.microsoft.com/office/drawing/2014/main" id="{8E455D68-9487-CADF-F43B-E20E1C5488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0939668" y="1718955"/>
            <a:ext cx="567772" cy="56777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cxnSp>
        <p:nvCxnSpPr>
          <p:cNvPr id="12" name="Conexão reta 7">
            <a:extLst>
              <a:ext uri="{FF2B5EF4-FFF2-40B4-BE49-F238E27FC236}">
                <a16:creationId xmlns:a16="http://schemas.microsoft.com/office/drawing/2014/main" id="{5897C8B1-33BB-E857-1AAC-14E9D4DFFC9B}"/>
              </a:ext>
            </a:extLst>
          </p:cNvPr>
          <p:cNvCxnSpPr>
            <a:cxnSpLocks/>
          </p:cNvCxnSpPr>
          <p:nvPr/>
        </p:nvCxnSpPr>
        <p:spPr>
          <a:xfrm>
            <a:off x="1065438" y="2226451"/>
            <a:ext cx="0" cy="277200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879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3EAEA19-9BFF-4F59-B833-8480538947D9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>
                <a:solidFill>
                  <a:schemeClr val="bg2"/>
                </a:solidFill>
              </a:rPr>
              <a:t>Prevenir é reduzir riscos antes do dano</a:t>
            </a:r>
          </a:p>
        </p:txBody>
      </p:sp>
      <p:sp>
        <p:nvSpPr>
          <p:cNvPr id="9" name="Marcador de Posição do Texto 8">
            <a:extLst>
              <a:ext uri="{FF2B5EF4-FFF2-40B4-BE49-F238E27FC236}">
                <a16:creationId xmlns:a16="http://schemas.microsoft.com/office/drawing/2014/main" id="{2C7D8608-E751-ECE2-C68F-86DB85EF2DD7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Pessoas íntegras precisam também de sistemas íntegros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DE9A9C51-7FB0-2ADA-DC78-410DCFDF4C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z="1000" smtClean="0"/>
              <a:t>18</a:t>
            </a:fld>
            <a:endParaRPr lang="pt-PT" sz="1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B37AA7-F2BD-4376-8449-6D72FD0BA4C3}"/>
              </a:ext>
            </a:extLst>
          </p:cNvPr>
          <p:cNvSpPr>
            <a:spLocks noGrp="1"/>
          </p:cNvSpPr>
          <p:nvPr/>
        </p:nvSpPr>
        <p:spPr>
          <a:xfrm>
            <a:off x="1278666" y="2201197"/>
            <a:ext cx="5216401" cy="2455606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b="1" i="0" u="none" cap="none" spc="0" dirty="0">
                <a:ln>
                  <a:noFill/>
                </a:ln>
                <a:solidFill>
                  <a:schemeClr val="accent6"/>
                </a:solidFill>
                <a:latin typeface="Calibri"/>
                <a:ea typeface="Calibri"/>
                <a:cs typeface="Calibri"/>
              </a:rPr>
              <a:t>PREVENÇÃO</a:t>
            </a:r>
          </a:p>
          <a:p>
            <a:pPr marL="182563" marR="0" lvl="0" indent="-182563" algn="l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Regras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responsabilidades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claras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182563" marR="0" lvl="0" indent="-182563" algn="l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Critérios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objetivos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decisões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registadas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  <a:endParaRPr sz="2000" b="0" i="0" u="none" kern="1200" cap="none" spc="0" baseline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sz="1600" b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Separação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de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funções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controlo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.</a:t>
            </a:r>
            <a:endParaRPr sz="2000" b="0" i="0" u="none" kern="1200" cap="none" spc="0" baseline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Formação e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exemplo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da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liderança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182563" marR="0" lvl="0" indent="-182563" algn="l" defTabSz="9144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Canais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seguros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para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comunicar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irregularidades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</a:pP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Correção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aprendizagem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após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falhas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F1AF83E-EE6A-4D99-9309-4A78C8B699A2}"/>
              </a:ext>
            </a:extLst>
          </p:cNvPr>
          <p:cNvSpPr>
            <a:spLocks noGrp="1"/>
          </p:cNvSpPr>
          <p:nvPr/>
        </p:nvSpPr>
        <p:spPr>
          <a:xfrm>
            <a:off x="7682455" y="1779815"/>
            <a:ext cx="3708516" cy="3796692"/>
          </a:xfrm>
          <a:prstGeom prst="roundRect">
            <a:avLst/>
          </a:prstGeom>
          <a:solidFill>
            <a:srgbClr val="1F5C63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29F70E-5213-4E6F-B23A-C324845BCECA}"/>
              </a:ext>
            </a:extLst>
          </p:cNvPr>
          <p:cNvSpPr>
            <a:spLocks noGrp="1"/>
          </p:cNvSpPr>
          <p:nvPr/>
        </p:nvSpPr>
        <p:spPr>
          <a:xfrm>
            <a:off x="7890235" y="2239416"/>
            <a:ext cx="3380947" cy="252530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</a:pPr>
            <a:r>
              <a:rPr sz="1600" b="1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IDEIA-CHAVE</a:t>
            </a:r>
            <a:r>
              <a:rPr lang="pt-PT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	</a:t>
            </a:r>
            <a:endParaRPr lang="pt-PT" sz="1600" b="1" i="0" u="none" cap="none" spc="0" dirty="0">
              <a:ln>
                <a:noFill/>
              </a:ln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</a:pPr>
            <a:endParaRPr sz="1600" b="1" i="0" u="none" cap="none" spc="0" dirty="0">
              <a:ln>
                <a:noFill/>
              </a:ln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</a:pPr>
            <a:r>
              <a:rPr lang="pt-PT" sz="1600" dirty="0">
                <a:solidFill>
                  <a:srgbClr val="FFFFFF"/>
                </a:solidFill>
                <a:latin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</a:rPr>
              <a:t>A </a:t>
            </a:r>
            <a:r>
              <a:rPr sz="1600" dirty="0" err="1">
                <a:solidFill>
                  <a:srgbClr val="FFFFFF"/>
                </a:solidFill>
                <a:latin typeface="Calibri"/>
              </a:rPr>
              <a:t>integridade</a:t>
            </a:r>
            <a:r>
              <a:rPr sz="1600" dirty="0">
                <a:solidFill>
                  <a:srgbClr val="FFFFFF"/>
                </a:solidFill>
                <a:latin typeface="Calibri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Calibri"/>
              </a:rPr>
              <a:t>pessoal</a:t>
            </a:r>
            <a:r>
              <a:rPr sz="1600" dirty="0">
                <a:solidFill>
                  <a:srgbClr val="FFFFFF"/>
                </a:solidFill>
                <a:latin typeface="Calibri"/>
              </a:rPr>
              <a:t> </a:t>
            </a:r>
            <a:r>
              <a:rPr lang="pt-PT" sz="1600" dirty="0">
                <a:solidFill>
                  <a:srgbClr val="FFFFFF"/>
                </a:solidFill>
                <a:latin typeface="Calibri"/>
              </a:rPr>
              <a:t>é</a:t>
            </a:r>
            <a:r>
              <a:rPr sz="1600" dirty="0">
                <a:solidFill>
                  <a:srgbClr val="FFFFFF"/>
                </a:solidFill>
                <a:latin typeface="Calibri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Calibri"/>
              </a:rPr>
              <a:t>indispensável</a:t>
            </a:r>
            <a:r>
              <a:rPr sz="1600" dirty="0">
                <a:solidFill>
                  <a:srgbClr val="FFFFFF"/>
                </a:solidFill>
                <a:latin typeface="Calibri"/>
              </a:rPr>
              <a:t>, mas </a:t>
            </a:r>
            <a:r>
              <a:rPr sz="1600" dirty="0" err="1">
                <a:solidFill>
                  <a:srgbClr val="FFFFFF"/>
                </a:solidFill>
                <a:latin typeface="Calibri"/>
              </a:rPr>
              <a:t>não</a:t>
            </a:r>
            <a:r>
              <a:rPr sz="1600" dirty="0">
                <a:solidFill>
                  <a:srgbClr val="FFFFFF"/>
                </a:solidFill>
                <a:latin typeface="Calibri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Calibri"/>
              </a:rPr>
              <a:t>substitui</a:t>
            </a:r>
            <a:r>
              <a:rPr sz="1600" dirty="0">
                <a:solidFill>
                  <a:srgbClr val="FFFFFF"/>
                </a:solidFill>
                <a:latin typeface="Calibri"/>
              </a:rPr>
              <a:t> bons</a:t>
            </a:r>
            <a:r>
              <a:rPr lang="pt-PT" sz="1600" dirty="0">
                <a:solidFill>
                  <a:srgbClr val="FFFFFF"/>
                </a:solidFill>
                <a:latin typeface="Calibri"/>
              </a:rPr>
              <a:t> </a:t>
            </a:r>
            <a:r>
              <a:rPr sz="1600" dirty="0" err="1">
                <a:solidFill>
                  <a:srgbClr val="FFFFFF"/>
                </a:solidFill>
                <a:latin typeface="Calibri"/>
              </a:rPr>
              <a:t>procedimentos</a:t>
            </a:r>
            <a:r>
              <a:rPr sz="1600" dirty="0">
                <a:solidFill>
                  <a:srgbClr val="FFFFFF"/>
                </a:solidFill>
                <a:latin typeface="Calibri"/>
              </a:rPr>
              <a:t>.</a:t>
            </a:r>
            <a:endParaRPr sz="1600" b="0" i="0" u="none" kern="1200" cap="none" spc="0" baseline="0" dirty="0">
              <a:ln>
                <a:noFill/>
              </a:ln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</a:pPr>
            <a:endParaRPr lang="pt-PT" sz="1600" b="1" i="1" u="none" cap="none" spc="0" dirty="0">
              <a:ln>
                <a:noFill/>
              </a:ln>
              <a:solidFill>
                <a:srgbClr val="CFE6E7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600"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Um </a:t>
            </a:r>
            <a:r>
              <a:rPr sz="1600"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sistema</a:t>
            </a:r>
            <a:r>
              <a:rPr sz="1600"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íntegro</a:t>
            </a:r>
            <a:r>
              <a:rPr sz="1600"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torna</a:t>
            </a:r>
            <a:r>
              <a:rPr sz="1600"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 a </a:t>
            </a:r>
            <a:r>
              <a:rPr sz="1600"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decisão</a:t>
            </a:r>
            <a:r>
              <a:rPr sz="1600"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justa</a:t>
            </a:r>
            <a:r>
              <a:rPr sz="1600"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mais</a:t>
            </a:r>
            <a:r>
              <a:rPr sz="1600"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provável</a:t>
            </a:r>
            <a:r>
              <a:rPr sz="1600"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600"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visível</a:t>
            </a:r>
            <a:r>
              <a:rPr sz="1600" b="1" i="1" u="none" cap="none" spc="0" dirty="0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600" b="1" i="1" u="none" cap="none" spc="0" dirty="0" err="1">
                <a:ln>
                  <a:noFill/>
                </a:ln>
                <a:solidFill>
                  <a:srgbClr val="CFE6E7"/>
                </a:solidFill>
                <a:latin typeface="Calibri"/>
                <a:ea typeface="Calibri"/>
                <a:cs typeface="Calibri"/>
              </a:rPr>
              <a:t>verificável</a:t>
            </a:r>
            <a:endParaRPr sz="1600" b="1" i="1" u="none" cap="none" spc="0" dirty="0">
              <a:ln>
                <a:noFill/>
              </a:ln>
              <a:solidFill>
                <a:srgbClr val="CFE6E7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11" name="Conexão reta 7">
            <a:extLst>
              <a:ext uri="{FF2B5EF4-FFF2-40B4-BE49-F238E27FC236}">
                <a16:creationId xmlns:a16="http://schemas.microsoft.com/office/drawing/2014/main" id="{7BAE3D07-2E95-006F-EBC9-CB55D314A338}"/>
              </a:ext>
            </a:extLst>
          </p:cNvPr>
          <p:cNvCxnSpPr>
            <a:cxnSpLocks/>
          </p:cNvCxnSpPr>
          <p:nvPr/>
        </p:nvCxnSpPr>
        <p:spPr>
          <a:xfrm>
            <a:off x="1065438" y="2226451"/>
            <a:ext cx="0" cy="277200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 descr="Lights On with solid fill">
            <a:extLst>
              <a:ext uri="{FF2B5EF4-FFF2-40B4-BE49-F238E27FC236}">
                <a16:creationId xmlns:a16="http://schemas.microsoft.com/office/drawing/2014/main" id="{364C009D-E1DE-197B-8A8C-0F26705DF9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31742" y="2021653"/>
            <a:ext cx="755703" cy="75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422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D668917-0CA3-43B2-B860-A45055D8312E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Comunicar com segurança e rigor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54717-F69F-4AA1-9DB0-6B65EB63707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Não investigar, não expor, não ficar sozinho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EC2C3F88-6D24-DF02-5B10-A98638C4405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z="1000" smtClean="0"/>
              <a:t>19</a:t>
            </a:fld>
            <a:endParaRPr lang="pt-PT" sz="1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A325E2-7E0D-441A-BE1B-6896E00E8A8B}"/>
              </a:ext>
            </a:extLst>
          </p:cNvPr>
          <p:cNvSpPr>
            <a:spLocks noGrp="1"/>
          </p:cNvSpPr>
          <p:nvPr/>
        </p:nvSpPr>
        <p:spPr>
          <a:xfrm>
            <a:off x="1236881" y="2226451"/>
            <a:ext cx="4475816" cy="2849558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355600" indent="-355600">
              <a:spcAft>
                <a:spcPts val="1800"/>
              </a:spcAft>
              <a:buNone/>
            </a:pPr>
            <a:r>
              <a:rPr sz="1600" b="1" i="0" dirty="0">
                <a:solidFill>
                  <a:schemeClr val="bg2"/>
                </a:solidFill>
                <a:latin typeface="Calibri"/>
              </a:rPr>
              <a:t>SE HOUVER UM COMPORTAMENTO GRAVE</a:t>
            </a:r>
          </a:p>
          <a:p>
            <a:pPr marL="355600" indent="-355600">
              <a:spcAft>
                <a:spcPts val="18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Protege a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tua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segurança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355600" indent="-355600">
              <a:spcAft>
                <a:spcPts val="18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Relata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apenas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o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que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viste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ou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sabes.</a:t>
            </a:r>
          </a:p>
          <a:p>
            <a:pPr marL="355600" indent="-355600">
              <a:spcAft>
                <a:spcPts val="18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Procura um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adulto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meios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adequados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355600" indent="-355600">
              <a:spcAft>
                <a:spcPts val="18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Distingue facto,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suspeita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opinião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355600" indent="-355600">
              <a:spcAft>
                <a:spcPts val="18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Não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publiques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acusações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nem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investigues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ECFD899-B8A6-4D7C-9E07-0D81F31AB30C}"/>
              </a:ext>
            </a:extLst>
          </p:cNvPr>
          <p:cNvSpPr>
            <a:spLocks noGrp="1"/>
          </p:cNvSpPr>
          <p:nvPr/>
        </p:nvSpPr>
        <p:spPr>
          <a:xfrm>
            <a:off x="7839421" y="1599192"/>
            <a:ext cx="3700214" cy="3907713"/>
          </a:xfrm>
          <a:prstGeom prst="roundRect">
            <a:avLst/>
          </a:prstGeom>
          <a:solidFill>
            <a:srgbClr val="DDFFEC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buNone/>
            </a:pPr>
            <a:endParaRPr sz="3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B5A298-044F-4473-90BC-33216F08FB1B}"/>
              </a:ext>
            </a:extLst>
          </p:cNvPr>
          <p:cNvSpPr>
            <a:spLocks noGrp="1"/>
          </p:cNvSpPr>
          <p:nvPr/>
        </p:nvSpPr>
        <p:spPr>
          <a:xfrm>
            <a:off x="8110988" y="2024143"/>
            <a:ext cx="3254625" cy="2863861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>
              <a:buNone/>
            </a:pPr>
            <a:r>
              <a:rPr sz="1600" b="1" i="0" dirty="0">
                <a:solidFill>
                  <a:srgbClr val="467886"/>
                </a:solidFill>
                <a:latin typeface="Calibri"/>
              </a:rPr>
              <a:t>QUEM PODE ATUAR</a:t>
            </a:r>
            <a:endParaRPr sz="1600" b="1" i="0" dirty="0">
              <a:solidFill>
                <a:srgbClr val="467886"/>
              </a:solidFill>
            </a:endParaRPr>
          </a:p>
          <a:p>
            <a:endParaRPr sz="1050" b="1" i="0" dirty="0">
              <a:solidFill>
                <a:srgbClr val="467886"/>
              </a:solidFill>
            </a:endParaRPr>
          </a:p>
          <a:p>
            <a:pPr marL="182563" indent="-182563">
              <a:spcAft>
                <a:spcPts val="600"/>
              </a:spcAft>
              <a:buNone/>
            </a:pPr>
            <a:r>
              <a:rPr sz="1600" i="0" dirty="0" err="1">
                <a:solidFill>
                  <a:srgbClr val="258287"/>
                </a:solidFill>
                <a:latin typeface="Calibri"/>
              </a:rPr>
              <a:t>Consoante</a:t>
            </a:r>
            <a:r>
              <a:rPr sz="1600" i="0" dirty="0">
                <a:solidFill>
                  <a:srgbClr val="258287"/>
                </a:solidFill>
                <a:latin typeface="Calibri"/>
              </a:rPr>
              <a:t> o </a:t>
            </a:r>
            <a:r>
              <a:rPr sz="1600" i="0" dirty="0" err="1">
                <a:solidFill>
                  <a:srgbClr val="258287"/>
                </a:solidFill>
                <a:latin typeface="Calibri"/>
              </a:rPr>
              <a:t>caso</a:t>
            </a:r>
            <a:r>
              <a:rPr sz="1600" i="0" dirty="0">
                <a:solidFill>
                  <a:srgbClr val="258287"/>
                </a:solidFill>
                <a:latin typeface="Calibri"/>
              </a:rPr>
              <a:t>:</a:t>
            </a:r>
          </a:p>
          <a:p>
            <a:pPr marL="182563" indent="-182563">
              <a:spcAft>
                <a:spcPts val="6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Escola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responsáveis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;</a:t>
            </a:r>
          </a:p>
          <a:p>
            <a:pPr marL="182563" indent="-182563">
              <a:spcAft>
                <a:spcPts val="6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MENAC;</a:t>
            </a:r>
          </a:p>
          <a:p>
            <a:pPr marL="182563" indent="-182563">
              <a:spcAft>
                <a:spcPts val="6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Ministério Público;</a:t>
            </a:r>
          </a:p>
          <a:p>
            <a:pPr marL="182563" indent="-182563">
              <a:spcAft>
                <a:spcPts val="600"/>
              </a:spcAft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Polícia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Judiciária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;</a:t>
            </a:r>
          </a:p>
          <a:p>
            <a:pPr marL="182563" indent="-182563">
              <a:buNone/>
            </a:pPr>
            <a:r>
              <a:rPr sz="1600" b="0" i="0" dirty="0">
                <a:solidFill>
                  <a:srgbClr val="26313D"/>
                </a:solidFill>
                <a:latin typeface="Calibri"/>
              </a:rPr>
              <a:t>• Tribunais e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outras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entidades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26313D"/>
                </a:solidFill>
                <a:latin typeface="Calibri"/>
              </a:rPr>
              <a:t>competentes</a:t>
            </a:r>
            <a:r>
              <a:rPr sz="1600" b="0" i="0" dirty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182563" indent="-182563" algn="ctr">
              <a:spcBef>
                <a:spcPts val="600"/>
              </a:spcBef>
              <a:spcAft>
                <a:spcPts val="1200"/>
              </a:spcAft>
              <a:buNone/>
            </a:pPr>
            <a:r>
              <a:rPr sz="1600" b="1" i="0" dirty="0">
                <a:solidFill>
                  <a:srgbClr val="0E2841"/>
                </a:solidFill>
                <a:latin typeface="Calibri"/>
              </a:rPr>
              <a:t>Cada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instituição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tem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funções</a:t>
            </a:r>
            <a:r>
              <a:rPr sz="1600" b="1" i="0" dirty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0E2841"/>
                </a:solidFill>
                <a:latin typeface="Calibri"/>
              </a:rPr>
              <a:t>próprias</a:t>
            </a:r>
            <a:endParaRPr sz="1600" b="1" i="0" dirty="0">
              <a:solidFill>
                <a:srgbClr val="0E2841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4240" y="6074678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 dirty="0">
                <a:solidFill>
                  <a:srgbClr val="8A959D"/>
                </a:solidFill>
                <a:latin typeface="Calibri"/>
              </a:rPr>
              <a:t>Fontes:</a:t>
            </a:r>
            <a:r>
              <a:rPr lang="pt-PT" sz="800" b="1" i="0" dirty="0">
                <a:solidFill>
                  <a:srgbClr val="8A959D"/>
                </a:solidFill>
                <a:latin typeface="Calibri"/>
              </a:rPr>
              <a:t> 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MENAC/MECI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, Guia para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palestrantes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— 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da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. ·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Decreto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-Lei n.º 109-E/2021, de 9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dezembro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; MENAC: https://mec-anticorrupcao.pt/</a:t>
            </a:r>
          </a:p>
        </p:txBody>
      </p:sp>
      <p:pic>
        <p:nvPicPr>
          <p:cNvPr id="9" name="Graphic 8" descr="Pin with solid fill">
            <a:extLst>
              <a:ext uri="{FF2B5EF4-FFF2-40B4-BE49-F238E27FC236}">
                <a16:creationId xmlns:a16="http://schemas.microsoft.com/office/drawing/2014/main" id="{0C8BC539-65F5-B8C3-7BC5-924EC4A387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1095552" y="1470461"/>
            <a:ext cx="567772" cy="56777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cxnSp>
        <p:nvCxnSpPr>
          <p:cNvPr id="12" name="Conexão reta 7">
            <a:extLst>
              <a:ext uri="{FF2B5EF4-FFF2-40B4-BE49-F238E27FC236}">
                <a16:creationId xmlns:a16="http://schemas.microsoft.com/office/drawing/2014/main" id="{07815207-A17C-681E-C3DA-7194CA97C02A}"/>
              </a:ext>
            </a:extLst>
          </p:cNvPr>
          <p:cNvCxnSpPr>
            <a:cxnSpLocks/>
          </p:cNvCxnSpPr>
          <p:nvPr/>
        </p:nvCxnSpPr>
        <p:spPr>
          <a:xfrm>
            <a:off x="1065438" y="2226451"/>
            <a:ext cx="0" cy="277200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48198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3DB009-0D71-4D9A-890D-CF50E410B9F8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O MENAC promove a integridade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080D4-46AA-41D9-B523-0E97FB9E3BE7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+mj-lt"/>
                <a:ea typeface="+mj-lt"/>
                <a:cs typeface="+mj-lt"/>
              </a:rPr>
              <a:t>Prevenção, conhecimento e recursos para a comunidade educativa</a:t>
            </a:r>
          </a:p>
        </p:txBody>
      </p:sp>
      <p:sp>
        <p:nvSpPr>
          <p:cNvPr id="8" name="Marcador de Posição do Número do Diapositivo 7">
            <a:extLst>
              <a:ext uri="{FF2B5EF4-FFF2-40B4-BE49-F238E27FC236}">
                <a16:creationId xmlns:a16="http://schemas.microsoft.com/office/drawing/2014/main" id="{1B16AA97-1739-937D-25EC-5F410375E4B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z="1000" smtClean="0"/>
              <a:t>20</a:t>
            </a:fld>
            <a:endParaRPr lang="pt-PT" sz="1000"/>
          </a:p>
        </p:txBody>
      </p:sp>
      <p:sp>
        <p:nvSpPr>
          <p:cNvPr id="4" name="TextBox 3"/>
          <p:cNvSpPr txBox="1"/>
          <p:nvPr/>
        </p:nvSpPr>
        <p:spPr>
          <a:xfrm>
            <a:off x="580293" y="2618778"/>
            <a:ext cx="5105892" cy="2184236"/>
          </a:xfrm>
          <a:prstGeom prst="rect">
            <a:avLst/>
          </a:prstGeom>
          <a:noFill/>
        </p:spPr>
        <p:txBody>
          <a:bodyPr wrap="square" lIns="0" rIns="0">
            <a:noAutofit/>
          </a:bodyPr>
          <a:lstStyle/>
          <a:p>
            <a:pPr algn="ctr">
              <a:spcBef>
                <a:spcPts val="1000"/>
              </a:spcBef>
            </a:pPr>
            <a:r>
              <a:rPr sz="1600" b="1" dirty="0">
                <a:solidFill>
                  <a:srgbClr val="2FA4A9"/>
                </a:solidFill>
                <a:latin typeface="Calibri"/>
              </a:rPr>
              <a:t>O QUE É</a:t>
            </a:r>
          </a:p>
          <a:p>
            <a:pPr>
              <a:spcBef>
                <a:spcPts val="200"/>
              </a:spcBef>
            </a:pPr>
            <a:r>
              <a:rPr sz="1600" b="0" dirty="0" err="1">
                <a:solidFill>
                  <a:srgbClr val="26313D"/>
                </a:solidFill>
                <a:latin typeface="Calibri"/>
              </a:rPr>
              <a:t>Entidade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administrativa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independente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criada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pelo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Decreto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-Lei n.º 109-E/2021</a:t>
            </a:r>
            <a:r>
              <a:rPr lang="pt-PT" sz="1600" b="0" dirty="0">
                <a:solidFill>
                  <a:srgbClr val="26313D"/>
                </a:solidFill>
                <a:latin typeface="Calibri"/>
              </a:rPr>
              <a:t>, de 9 de dezembro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.</a:t>
            </a:r>
            <a:endParaRPr lang="pt-PT" sz="1600" b="0" dirty="0">
              <a:solidFill>
                <a:srgbClr val="26313D"/>
              </a:solidFill>
              <a:latin typeface="Calibri"/>
            </a:endParaRPr>
          </a:p>
          <a:p>
            <a:pPr>
              <a:spcBef>
                <a:spcPts val="200"/>
              </a:spcBef>
            </a:pPr>
            <a:endParaRPr sz="1600" b="0" dirty="0">
              <a:solidFill>
                <a:srgbClr val="26313D"/>
              </a:solidFill>
              <a:latin typeface="Calibri"/>
            </a:endParaRPr>
          </a:p>
          <a:p>
            <a:pPr algn="ctr">
              <a:spcBef>
                <a:spcPts val="1000"/>
              </a:spcBef>
            </a:pPr>
            <a:r>
              <a:rPr sz="1600" b="1" dirty="0">
                <a:solidFill>
                  <a:srgbClr val="2FA4A9"/>
                </a:solidFill>
                <a:latin typeface="Calibri"/>
              </a:rPr>
              <a:t>MISSÃO</a:t>
            </a:r>
          </a:p>
          <a:p>
            <a:pPr>
              <a:spcBef>
                <a:spcPts val="200"/>
              </a:spcBef>
            </a:pPr>
            <a:r>
              <a:rPr sz="1600" b="0" dirty="0" err="1">
                <a:solidFill>
                  <a:srgbClr val="26313D"/>
                </a:solidFill>
                <a:latin typeface="Calibri"/>
              </a:rPr>
              <a:t>Promove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a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transparência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e a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integridade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na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lang="pt-PT" sz="1600" b="0" dirty="0">
                <a:solidFill>
                  <a:srgbClr val="26313D"/>
                </a:solidFill>
                <a:latin typeface="Calibri"/>
              </a:rPr>
              <a:t>ação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pública</a:t>
            </a:r>
            <a:r>
              <a:rPr lang="pt-PT" sz="1600" b="0" dirty="0">
                <a:solidFill>
                  <a:srgbClr val="26313D"/>
                </a:solidFill>
                <a:latin typeface="Calibri"/>
              </a:rPr>
              <a:t> e em todos os níveis de ensino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.</a:t>
            </a:r>
            <a:r>
              <a:rPr lang="pt-PT" sz="1600" b="0" dirty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Reforça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as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políticas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de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prevenção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 da </a:t>
            </a:r>
            <a:r>
              <a:rPr sz="1600" b="0" dirty="0" err="1">
                <a:solidFill>
                  <a:srgbClr val="26313D"/>
                </a:solidFill>
                <a:latin typeface="Calibri"/>
              </a:rPr>
              <a:t>corrupção</a:t>
            </a:r>
            <a:r>
              <a:rPr sz="1600" b="0" dirty="0">
                <a:solidFill>
                  <a:srgbClr val="26313D"/>
                </a:solidFill>
                <a:latin typeface="Calibri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46596" y="2519869"/>
            <a:ext cx="5029200" cy="230319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ctr">
              <a:spcBef>
                <a:spcPts val="1000"/>
              </a:spcBef>
            </a:pPr>
            <a:r>
              <a:rPr sz="1600" b="1">
                <a:solidFill>
                  <a:srgbClr val="2FA4A9"/>
                </a:solidFill>
                <a:latin typeface="Calibri"/>
              </a:rPr>
              <a:t>EDUCAÇÃO</a:t>
            </a:r>
          </a:p>
          <a:p>
            <a:pPr>
              <a:spcBef>
                <a:spcPts val="200"/>
              </a:spcBef>
              <a:spcAft>
                <a:spcPts val="1200"/>
              </a:spcAft>
            </a:pPr>
            <a:r>
              <a:rPr sz="1600" b="0" err="1">
                <a:solidFill>
                  <a:srgbClr val="26313D"/>
                </a:solidFill>
                <a:latin typeface="Calibri"/>
              </a:rPr>
              <a:t>Sensibiliza</a:t>
            </a:r>
            <a:r>
              <a:rPr sz="1600" b="0">
                <a:solidFill>
                  <a:srgbClr val="26313D"/>
                </a:solidFill>
                <a:latin typeface="Calibri"/>
              </a:rPr>
              <a:t>, forma e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cria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recursos</a:t>
            </a:r>
            <a:r>
              <a:rPr sz="1600" b="0">
                <a:solidFill>
                  <a:srgbClr val="26313D"/>
                </a:solidFill>
                <a:latin typeface="Calibri"/>
              </a:rPr>
              <a:t> para a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comunidade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educativa</a:t>
            </a:r>
            <a:r>
              <a:rPr lang="pt-PT" sz="1600" b="0">
                <a:solidFill>
                  <a:srgbClr val="26313D"/>
                </a:solidFill>
                <a:latin typeface="Calibri"/>
              </a:rPr>
              <a:t> nos domínios da transparência, integridade e anticorrupção</a:t>
            </a:r>
            <a:r>
              <a:rPr sz="1600" b="0">
                <a:solidFill>
                  <a:srgbClr val="26313D"/>
                </a:solidFill>
                <a:latin typeface="Calibri"/>
              </a:rPr>
              <a:t>.</a:t>
            </a:r>
            <a:endParaRPr lang="pt-PT" sz="1600" b="0">
              <a:solidFill>
                <a:srgbClr val="26313D"/>
              </a:solidFill>
              <a:latin typeface="Calibri"/>
            </a:endParaRPr>
          </a:p>
          <a:p>
            <a:pPr>
              <a:spcBef>
                <a:spcPts val="200"/>
              </a:spcBef>
            </a:pPr>
            <a:endParaRPr sz="500" b="0">
              <a:solidFill>
                <a:srgbClr val="26313D"/>
              </a:solidFill>
              <a:latin typeface="Calibri"/>
            </a:endParaRPr>
          </a:p>
          <a:p>
            <a:pPr algn="ctr">
              <a:spcBef>
                <a:spcPts val="600"/>
              </a:spcBef>
            </a:pPr>
            <a:r>
              <a:rPr sz="1600" b="1">
                <a:solidFill>
                  <a:srgbClr val="2FA4A9"/>
                </a:solidFill>
                <a:latin typeface="Calibri"/>
              </a:rPr>
              <a:t>RECURSOS</a:t>
            </a:r>
          </a:p>
          <a:p>
            <a:pPr>
              <a:spcBef>
                <a:spcPts val="200"/>
              </a:spcBef>
            </a:pPr>
            <a:r>
              <a:rPr sz="1600" b="0">
                <a:solidFill>
                  <a:srgbClr val="0E2841"/>
                </a:solidFill>
                <a:latin typeface="Calibri"/>
                <a:hlinkClick r:id="rId3"/>
              </a:rPr>
              <a:t>mec-anticorrupcao.pt</a:t>
            </a:r>
          </a:p>
          <a:p>
            <a:pPr>
              <a:spcBef>
                <a:spcPts val="200"/>
              </a:spcBef>
            </a:pPr>
            <a:r>
              <a:rPr sz="1600" b="0">
                <a:solidFill>
                  <a:srgbClr val="0E2841"/>
                </a:solidFill>
                <a:latin typeface="Calibri"/>
                <a:hlinkClick r:id="rId4"/>
              </a:rPr>
              <a:t>mec-anticorrupcao.pt/</a:t>
            </a:r>
            <a:r>
              <a:rPr sz="1600" b="0" err="1">
                <a:solidFill>
                  <a:srgbClr val="0E2841"/>
                </a:solidFill>
                <a:latin typeface="Calibri"/>
                <a:hlinkClick r:id="rId4"/>
              </a:rPr>
              <a:t>escolas</a:t>
            </a:r>
            <a:r>
              <a:rPr sz="1600" b="0">
                <a:solidFill>
                  <a:srgbClr val="0E2841"/>
                </a:solidFill>
                <a:latin typeface="Calibri"/>
                <a:hlinkClick r:id="rId4"/>
              </a:rPr>
              <a:t>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2937" y="6053128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 dirty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Decreto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-Lei n.º 109-E/2021, de 9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dezembro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;· MENAC/MECI, Guia para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palestrantes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— 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da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19892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36BBE6-EE73-4201-A9BD-718CEEE3149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>
                <a:solidFill>
                  <a:srgbClr val="04547F"/>
                </a:solidFill>
              </a:rPr>
              <a:t>Do debate à ação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7E3141-EFBD-4A9C-B774-3335F8522C37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Uma proposta de integridade para a escola ou comunidade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0CA809-75FD-4DC6-9937-EBADA2D1FEE5}"/>
              </a:ext>
            </a:extLst>
          </p:cNvPr>
          <p:cNvSpPr>
            <a:spLocks noGrp="1"/>
          </p:cNvSpPr>
          <p:nvPr/>
        </p:nvSpPr>
        <p:spPr>
          <a:xfrm>
            <a:off x="1045415" y="1959997"/>
            <a:ext cx="5727168" cy="3938385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R="0" lvl="0" defTabSz="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</a:pP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Identificar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um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processo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ou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risco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concreto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</a:pP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Ouvir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as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pessoas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afetadas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</a:pP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Mapear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regras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critérios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responsabilidades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</a:pP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Propor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uma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melhoria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realista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</a:pP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Definir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um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indicador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para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avaliar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o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resultado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</a:pPr>
            <a:endParaRPr sz="900" b="0" i="0" u="none" cap="none" spc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</a:pPr>
            <a:r>
              <a:rPr sz="1600" b="1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Exemplos</a:t>
            </a:r>
            <a:r>
              <a:rPr sz="1600" b="1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: </a:t>
            </a:r>
            <a:r>
              <a:rPr sz="1600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eleição</a:t>
            </a:r>
            <a:r>
              <a:rPr sz="1600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escolar, </a:t>
            </a:r>
            <a:r>
              <a:rPr sz="1600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utilização</a:t>
            </a:r>
            <a:r>
              <a:rPr sz="1600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de </a:t>
            </a:r>
            <a:r>
              <a:rPr sz="1600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fundos</a:t>
            </a:r>
            <a:r>
              <a:rPr sz="1600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600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seleção</a:t>
            </a:r>
            <a:r>
              <a:rPr sz="1600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de </a:t>
            </a:r>
            <a:r>
              <a:rPr sz="1600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equipas</a:t>
            </a:r>
            <a:r>
              <a:rPr sz="1600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600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verificação</a:t>
            </a:r>
            <a:r>
              <a:rPr sz="1600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de </a:t>
            </a:r>
            <a:r>
              <a:rPr sz="1600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informação</a:t>
            </a:r>
            <a:r>
              <a:rPr sz="1600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ou</a:t>
            </a:r>
            <a:r>
              <a:rPr sz="1600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inclusão</a:t>
            </a:r>
            <a:r>
              <a:rPr sz="1600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83E52BB-B20E-4CAC-BEC2-F07F0CDCF1E4}"/>
              </a:ext>
            </a:extLst>
          </p:cNvPr>
          <p:cNvSpPr>
            <a:spLocks noGrp="1"/>
          </p:cNvSpPr>
          <p:nvPr/>
        </p:nvSpPr>
        <p:spPr>
          <a:xfrm>
            <a:off x="7727183" y="1717507"/>
            <a:ext cx="3748537" cy="3480181"/>
          </a:xfrm>
          <a:prstGeom prst="roundRect">
            <a:avLst/>
          </a:prstGeom>
          <a:solidFill>
            <a:srgbClr val="0E2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48F8CF-66CF-4691-9DA8-4DFDF38E4CD9}"/>
              </a:ext>
            </a:extLst>
          </p:cNvPr>
          <p:cNvSpPr>
            <a:spLocks noGrp="1"/>
          </p:cNvSpPr>
          <p:nvPr/>
        </p:nvSpPr>
        <p:spPr>
          <a:xfrm>
            <a:off x="7956034" y="1537920"/>
            <a:ext cx="3290834" cy="3417873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endParaRPr lang="pt-PT" b="1" i="0" u="none" cap="none" spc="0">
              <a:ln>
                <a:noFill/>
              </a:ln>
              <a:solidFill>
                <a:srgbClr val="FFFFFF"/>
              </a:solidFill>
              <a:latin typeface="Calibri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b="1"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PARA TODOS</a:t>
            </a:r>
            <a:endParaRPr sz="2400" b="1" i="0" u="none" kern="1200" cap="none" spc="0" baseline="0">
              <a:ln>
                <a:noFill/>
              </a:ln>
              <a:solidFill>
                <a:srgbClr val="F7AB35"/>
              </a:solidFill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Refletir</a:t>
            </a:r>
            <a:r>
              <a:rPr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 </a:t>
            </a:r>
            <a:r>
              <a:rPr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criticamente</a:t>
            </a:r>
            <a:r>
              <a:rPr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 e </a:t>
            </a:r>
            <a:r>
              <a:rPr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agir</a:t>
            </a:r>
            <a:r>
              <a:rPr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 com </a:t>
            </a:r>
            <a:r>
              <a:rPr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integridade</a:t>
            </a:r>
            <a:r>
              <a:rPr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 </a:t>
            </a:r>
            <a:r>
              <a:rPr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na</a:t>
            </a:r>
            <a:r>
              <a:rPr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 </a:t>
            </a:r>
            <a:r>
              <a:rPr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escola</a:t>
            </a:r>
            <a:r>
              <a:rPr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 e </a:t>
            </a:r>
            <a:r>
              <a:rPr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na</a:t>
            </a:r>
            <a:r>
              <a:rPr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 </a:t>
            </a:r>
            <a:r>
              <a:rPr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comunidade</a:t>
            </a:r>
            <a:r>
              <a:rPr i="0" u="none" cap="none" spc="0">
                <a:ln>
                  <a:noFill/>
                </a:ln>
                <a:solidFill>
                  <a:srgbClr val="FFFFFF"/>
                </a:solidFill>
                <a:latin typeface="Calibri"/>
              </a:rPr>
              <a:t>.</a:t>
            </a:r>
            <a:endParaRPr sz="2400" i="0" u="none" kern="1200" cap="none" spc="0" baseline="0">
              <a:ln>
                <a:noFill/>
              </a:ln>
              <a:solidFill>
                <a:srgbClr val="FFFFFF"/>
              </a:solidFill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endParaRPr sz="2400" b="1" i="0" u="none" kern="1200" cap="none" spc="0" baseline="0">
              <a:ln>
                <a:noFill/>
              </a:ln>
              <a:solidFill>
                <a:srgbClr val="FFFFFF"/>
              </a:solidFill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>
                <a:solidFill>
                  <a:srgbClr val="FFFFFF"/>
                </a:solidFill>
                <a:latin typeface="Calibri"/>
              </a:rPr>
              <a:t>Fazer a </a:t>
            </a:r>
            <a:r>
              <a:rPr err="1">
                <a:solidFill>
                  <a:srgbClr val="FFFFFF"/>
                </a:solidFill>
                <a:latin typeface="Calibri"/>
              </a:rPr>
              <a:t>coisa</a:t>
            </a:r>
            <a:r>
              <a:rPr>
                <a:solidFill>
                  <a:srgbClr val="FFFFFF"/>
                </a:solidFill>
                <a:latin typeface="Calibri"/>
              </a:rPr>
              <a:t> </a:t>
            </a:r>
            <a:r>
              <a:rPr err="1">
                <a:solidFill>
                  <a:srgbClr val="FFFFFF"/>
                </a:solidFill>
                <a:latin typeface="Calibri"/>
              </a:rPr>
              <a:t>certa</a:t>
            </a:r>
            <a:r>
              <a:rPr>
                <a:solidFill>
                  <a:srgbClr val="FFFFFF"/>
                </a:solidFill>
                <a:latin typeface="Calibri"/>
              </a:rPr>
              <a:t> — e </a:t>
            </a:r>
            <a:r>
              <a:rPr err="1">
                <a:solidFill>
                  <a:srgbClr val="FFFFFF"/>
                </a:solidFill>
                <a:latin typeface="Calibri"/>
              </a:rPr>
              <a:t>conseguir</a:t>
            </a:r>
            <a:r>
              <a:rPr>
                <a:solidFill>
                  <a:srgbClr val="FFFFFF"/>
                </a:solidFill>
                <a:latin typeface="Calibri"/>
              </a:rPr>
              <a:t> </a:t>
            </a:r>
            <a:r>
              <a:rPr err="1">
                <a:solidFill>
                  <a:srgbClr val="FFFFFF"/>
                </a:solidFill>
                <a:latin typeface="Calibri"/>
              </a:rPr>
              <a:t>explicar</a:t>
            </a:r>
            <a:r>
              <a:rPr>
                <a:solidFill>
                  <a:srgbClr val="FFFFFF"/>
                </a:solidFill>
                <a:latin typeface="Calibri"/>
              </a:rPr>
              <a:t> </a:t>
            </a:r>
            <a:r>
              <a:rPr err="1">
                <a:solidFill>
                  <a:srgbClr val="FFFFFF"/>
                </a:solidFill>
                <a:latin typeface="Calibri"/>
              </a:rPr>
              <a:t>porquê</a:t>
            </a:r>
            <a:r>
              <a:rPr>
                <a:solidFill>
                  <a:srgbClr val="FFFFFF"/>
                </a:solidFill>
                <a:latin typeface="Calibri"/>
              </a:rPr>
              <a:t>.</a:t>
            </a:r>
            <a:endParaRPr sz="2400" b="1" i="0" u="none" kern="1200" cap="none" spc="0" baseline="0">
              <a:ln>
                <a:noFill/>
              </a:ln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06863" y="6004922"/>
            <a:ext cx="10568857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 dirty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Estratégia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Nacional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Educação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para a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Cidadania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· OCDE, Education for Integrity: Teaching on Anti-Corruption, Values and the Rule of Law (2018). · MENAC,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-aula — </a:t>
            </a:r>
            <a:r>
              <a:rPr lang="pt-PT" sz="800" b="0" i="0" dirty="0">
                <a:solidFill>
                  <a:srgbClr val="8A959D"/>
                </a:solidFill>
                <a:latin typeface="Calibri"/>
              </a:rPr>
              <a:t>Dias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da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dirty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sz="800" b="0" i="0" dirty="0">
                <a:solidFill>
                  <a:srgbClr val="8A959D"/>
                </a:solidFill>
                <a:latin typeface="Calibri"/>
              </a:rPr>
              <a:t>.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C512865-E0D5-6F43-6A41-70FF80A2A09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21</a:t>
            </a:fld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7A658D5-39E6-A6E4-DFE1-6665DEC6D803}"/>
              </a:ext>
            </a:extLst>
          </p:cNvPr>
          <p:cNvSpPr>
            <a:spLocks noGrp="1"/>
          </p:cNvSpPr>
          <p:nvPr/>
        </p:nvSpPr>
        <p:spPr>
          <a:xfrm>
            <a:off x="629757" y="1971484"/>
            <a:ext cx="369474" cy="369474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FF5BB3-F767-38F3-AD49-5A366CB59D9E}"/>
              </a:ext>
            </a:extLst>
          </p:cNvPr>
          <p:cNvSpPr>
            <a:spLocks noGrp="1"/>
          </p:cNvSpPr>
          <p:nvPr/>
        </p:nvSpPr>
        <p:spPr>
          <a:xfrm>
            <a:off x="675942" y="2017669"/>
            <a:ext cx="277105" cy="277105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09D7E2-A6EE-CE34-F881-A129DB4EA922}"/>
              </a:ext>
            </a:extLst>
          </p:cNvPr>
          <p:cNvSpPr>
            <a:spLocks noGrp="1"/>
          </p:cNvSpPr>
          <p:nvPr/>
        </p:nvSpPr>
        <p:spPr>
          <a:xfrm>
            <a:off x="722126" y="2063853"/>
            <a:ext cx="184737" cy="184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2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53B66A8-FBC6-3A1B-3D54-51EAA2AFB65E}"/>
              </a:ext>
            </a:extLst>
          </p:cNvPr>
          <p:cNvSpPr>
            <a:spLocks noGrp="1"/>
          </p:cNvSpPr>
          <p:nvPr/>
        </p:nvSpPr>
        <p:spPr>
          <a:xfrm>
            <a:off x="629757" y="3026271"/>
            <a:ext cx="369474" cy="369474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CA126FF-4A4B-CBA7-AE81-40278203F18A}"/>
              </a:ext>
            </a:extLst>
          </p:cNvPr>
          <p:cNvSpPr>
            <a:spLocks noGrp="1"/>
          </p:cNvSpPr>
          <p:nvPr/>
        </p:nvSpPr>
        <p:spPr>
          <a:xfrm>
            <a:off x="675942" y="3072456"/>
            <a:ext cx="277105" cy="277105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62968DF-14B1-56E9-7088-A0D3EDD11C97}"/>
              </a:ext>
            </a:extLst>
          </p:cNvPr>
          <p:cNvSpPr>
            <a:spLocks noGrp="1"/>
          </p:cNvSpPr>
          <p:nvPr/>
        </p:nvSpPr>
        <p:spPr>
          <a:xfrm>
            <a:off x="722126" y="3118640"/>
            <a:ext cx="184737" cy="184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2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9DCB1AB-D411-396C-2E81-350C73FEC2FA}"/>
              </a:ext>
            </a:extLst>
          </p:cNvPr>
          <p:cNvSpPr>
            <a:spLocks noGrp="1"/>
          </p:cNvSpPr>
          <p:nvPr/>
        </p:nvSpPr>
        <p:spPr>
          <a:xfrm>
            <a:off x="629757" y="2501481"/>
            <a:ext cx="369474" cy="369474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585C461-AA11-DE99-B32A-5F279B57E777}"/>
              </a:ext>
            </a:extLst>
          </p:cNvPr>
          <p:cNvSpPr>
            <a:spLocks noGrp="1"/>
          </p:cNvSpPr>
          <p:nvPr/>
        </p:nvSpPr>
        <p:spPr>
          <a:xfrm>
            <a:off x="675942" y="2547666"/>
            <a:ext cx="277105" cy="277105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93CE860-0777-43C1-5942-3CFBD587544C}"/>
              </a:ext>
            </a:extLst>
          </p:cNvPr>
          <p:cNvSpPr>
            <a:spLocks noGrp="1"/>
          </p:cNvSpPr>
          <p:nvPr/>
        </p:nvSpPr>
        <p:spPr>
          <a:xfrm>
            <a:off x="722126" y="2593850"/>
            <a:ext cx="184737" cy="184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2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3F606D5-8D5A-2F73-EDFA-97F2F730CB14}"/>
              </a:ext>
            </a:extLst>
          </p:cNvPr>
          <p:cNvSpPr>
            <a:spLocks noGrp="1"/>
          </p:cNvSpPr>
          <p:nvPr/>
        </p:nvSpPr>
        <p:spPr>
          <a:xfrm>
            <a:off x="675942" y="4176405"/>
            <a:ext cx="277105" cy="277105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7C2C372-00EF-5C13-95B4-E33148D07522}"/>
              </a:ext>
            </a:extLst>
          </p:cNvPr>
          <p:cNvSpPr>
            <a:spLocks noGrp="1"/>
          </p:cNvSpPr>
          <p:nvPr/>
        </p:nvSpPr>
        <p:spPr>
          <a:xfrm>
            <a:off x="722126" y="4222589"/>
            <a:ext cx="184737" cy="184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2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8553F55-5816-12BF-3F78-BC301B8C530E}"/>
              </a:ext>
            </a:extLst>
          </p:cNvPr>
          <p:cNvSpPr>
            <a:spLocks noGrp="1"/>
          </p:cNvSpPr>
          <p:nvPr/>
        </p:nvSpPr>
        <p:spPr>
          <a:xfrm>
            <a:off x="629757" y="3589666"/>
            <a:ext cx="369474" cy="369474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163599E-119B-B284-8D35-F17CE34A93EF}"/>
              </a:ext>
            </a:extLst>
          </p:cNvPr>
          <p:cNvSpPr>
            <a:spLocks noGrp="1"/>
          </p:cNvSpPr>
          <p:nvPr/>
        </p:nvSpPr>
        <p:spPr>
          <a:xfrm>
            <a:off x="675942" y="3635851"/>
            <a:ext cx="277105" cy="277105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BDEC3D0-B3DC-EAD9-68A1-C618BB87D9A2}"/>
              </a:ext>
            </a:extLst>
          </p:cNvPr>
          <p:cNvSpPr>
            <a:spLocks noGrp="1"/>
          </p:cNvSpPr>
          <p:nvPr/>
        </p:nvSpPr>
        <p:spPr>
          <a:xfrm>
            <a:off x="722126" y="3682035"/>
            <a:ext cx="184737" cy="184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2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9628573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36BBE6-EE73-4201-A9BD-718CEEE3149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err="1">
                <a:solidFill>
                  <a:srgbClr val="04547F"/>
                </a:solidFill>
              </a:rPr>
              <a:t>Mensagens</a:t>
            </a:r>
            <a:r>
              <a:rPr>
                <a:solidFill>
                  <a:srgbClr val="04547F"/>
                </a:solidFill>
              </a:rPr>
              <a:t> para </a:t>
            </a:r>
            <a:r>
              <a:rPr err="1">
                <a:solidFill>
                  <a:srgbClr val="04547F"/>
                </a:solidFill>
              </a:rPr>
              <a:t>reter</a:t>
            </a:r>
            <a:r>
              <a:rPr>
                <a:solidFill>
                  <a:srgbClr val="04547F"/>
                </a:solidFill>
              </a:rPr>
              <a:t> e </a:t>
            </a:r>
            <a:r>
              <a:rPr err="1">
                <a:solidFill>
                  <a:srgbClr val="04547F"/>
                </a:solidFill>
              </a:rPr>
              <a:t>aplicar</a:t>
            </a:r>
            <a:endParaRPr>
              <a:solidFill>
                <a:srgbClr val="04547F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7E3141-EFBD-4A9C-B774-3335F8522C37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Conhecimentos e escolhas para a escola, a comunidade e a vida cívica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C512865-E0D5-6F43-6A41-70FF80A2A09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4E025A-983C-6D44-79C6-4612AACD43FC}" type="slidenum">
              <a:rPr kumimoji="0" sz="1000" b="0" i="0" u="none" strike="noStrike" kern="1200" cap="none" spc="0" normalizeH="0" baseline="0" noProof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Cabeçalho Reter">
            <a:extLst>
              <a:ext uri="{FF2B5EF4-FFF2-40B4-BE49-F238E27FC236}">
                <a16:creationId xmlns:a16="http://schemas.microsoft.com/office/drawing/2014/main" id="{ABA64B22-AAD9-46AB-96A3-A9C33231EDCA}"/>
              </a:ext>
            </a:extLst>
          </p:cNvPr>
          <p:cNvSpPr>
            <a:spLocks noGrp="1"/>
          </p:cNvSpPr>
          <p:nvPr/>
        </p:nvSpPr>
        <p:spPr>
          <a:xfrm>
            <a:off x="762000" y="2276475"/>
            <a:ext cx="5048250" cy="295275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2FA4A9"/>
                </a:solidFill>
                <a:latin typeface="Calibri"/>
                <a:ea typeface="Calibri"/>
                <a:cs typeface="Calibr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RETER</a:t>
            </a:r>
          </a:p>
        </p:txBody>
      </p:sp>
      <p:sp>
        <p:nvSpPr>
          <p:cNvPr id="18" name="Cabeçalho Aplicar">
            <a:extLst>
              <a:ext uri="{FF2B5EF4-FFF2-40B4-BE49-F238E27FC236}">
                <a16:creationId xmlns:a16="http://schemas.microsoft.com/office/drawing/2014/main" id="{236F721F-7CB5-4E0B-A0D0-5A6DFF7E5375}"/>
              </a:ext>
            </a:extLst>
          </p:cNvPr>
          <p:cNvSpPr>
            <a:spLocks noGrp="1"/>
          </p:cNvSpPr>
          <p:nvPr/>
        </p:nvSpPr>
        <p:spPr>
          <a:xfrm>
            <a:off x="6477000" y="2276475"/>
            <a:ext cx="5000625" cy="295275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7AB35"/>
                </a:solidFill>
                <a:latin typeface="Calibri"/>
                <a:ea typeface="Calibri"/>
                <a:cs typeface="Calibr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7AB3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APLICAR</a:t>
            </a:r>
          </a:p>
        </p:txBody>
      </p:sp>
      <p:sp>
        <p:nvSpPr>
          <p:cNvPr id="19" name="Separador central">
            <a:extLst>
              <a:ext uri="{FF2B5EF4-FFF2-40B4-BE49-F238E27FC236}">
                <a16:creationId xmlns:a16="http://schemas.microsoft.com/office/drawing/2014/main" id="{9D550B98-1179-418C-9C45-52E067FE1FD7}"/>
              </a:ext>
            </a:extLst>
          </p:cNvPr>
          <p:cNvSpPr>
            <a:spLocks noGrp="1"/>
          </p:cNvSpPr>
          <p:nvPr/>
        </p:nvSpPr>
        <p:spPr>
          <a:xfrm>
            <a:off x="6096000" y="2276475"/>
            <a:ext cx="0" cy="3476625"/>
          </a:xfrm>
          <a:prstGeom prst="line">
            <a:avLst/>
          </a:prstGeom>
          <a:noFill/>
          <a:ln w="14288">
            <a:solidFill>
              <a:srgbClr val="D6E2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Sublinhado Reter">
            <a:extLst>
              <a:ext uri="{FF2B5EF4-FFF2-40B4-BE49-F238E27FC236}">
                <a16:creationId xmlns:a16="http://schemas.microsoft.com/office/drawing/2014/main" id="{3D44F09A-CE2A-4D2B-9ED7-86129A90227E}"/>
              </a:ext>
            </a:extLst>
          </p:cNvPr>
          <p:cNvSpPr>
            <a:spLocks noGrp="1"/>
          </p:cNvSpPr>
          <p:nvPr/>
        </p:nvSpPr>
        <p:spPr>
          <a:xfrm>
            <a:off x="762000" y="2571750"/>
            <a:ext cx="5048250" cy="0"/>
          </a:xfrm>
          <a:prstGeom prst="line">
            <a:avLst/>
          </a:prstGeom>
          <a:noFill/>
          <a:ln w="23813">
            <a:solidFill>
              <a:srgbClr val="2FA4A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Sublinhado Aplicar">
            <a:extLst>
              <a:ext uri="{FF2B5EF4-FFF2-40B4-BE49-F238E27FC236}">
                <a16:creationId xmlns:a16="http://schemas.microsoft.com/office/drawing/2014/main" id="{46541541-3E53-44B0-9300-CE5F272D3D6F}"/>
              </a:ext>
            </a:extLst>
          </p:cNvPr>
          <p:cNvSpPr>
            <a:spLocks noGrp="1"/>
          </p:cNvSpPr>
          <p:nvPr/>
        </p:nvSpPr>
        <p:spPr>
          <a:xfrm>
            <a:off x="6477000" y="2571750"/>
            <a:ext cx="5000625" cy="0"/>
          </a:xfrm>
          <a:prstGeom prst="line">
            <a:avLst/>
          </a:prstGeom>
          <a:noFill/>
          <a:ln w="23813">
            <a:solidFill>
              <a:srgbClr val="F7AB3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Mensagens a reter">
            <a:extLst>
              <a:ext uri="{FF2B5EF4-FFF2-40B4-BE49-F238E27FC236}">
                <a16:creationId xmlns:a16="http://schemas.microsoft.com/office/drawing/2014/main" id="{0DB00646-B000-46D0-B25C-3D1517026E72}"/>
              </a:ext>
            </a:extLst>
          </p:cNvPr>
          <p:cNvSpPr>
            <a:spLocks noGrp="1"/>
          </p:cNvSpPr>
          <p:nvPr/>
        </p:nvSpPr>
        <p:spPr>
          <a:xfrm>
            <a:off x="762000" y="2686050"/>
            <a:ext cx="5048250" cy="314325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noAutofit/>
          </a:bodyPr>
          <a:lstStyle/>
          <a:p>
            <a:pPr marL="271463" marR="0" lvl="0" indent="-1698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Ética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orienta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escolhas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Integridade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é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manter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valores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mesmo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sob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pressão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Transparência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é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explicar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prestar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contas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71463" marR="0" lvl="0" indent="-1698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Corrupção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é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abusar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de um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poder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ou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responsabilidade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confiados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para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obter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uma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vantagem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indevida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para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si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ou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para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terceiros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71463" marR="0" lvl="0" indent="-1698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Analisa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três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elementos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: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poder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confiado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abuso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vantagem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Favorecimento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nepotismo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peculato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fraude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formas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distintas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71463" marR="0" lvl="0" indent="-1698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Conflito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de interesses é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risco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é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prova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Deve ser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declarado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gerido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Erro,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falta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ética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ilegalidade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crime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corrupção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sinónimos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71463" marR="0" lvl="0" indent="-1698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factos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vêm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primeiro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Perceções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suspeições, acusações, julgamentos vêm depois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dados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exigem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fonte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método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data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contexto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71463" marR="0" lvl="0" indent="-1698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Segredo,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poder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sem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controlo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critérios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opacos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tolerância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aumentam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o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risco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corrupção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lesa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direitos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mérito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serviços</a:t>
            </a: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públicos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democracia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71463" marR="0" lvl="0" indent="-1698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Estado de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direito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boa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governança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exigem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regras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iguais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imparcialidade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participação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controlo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do poder 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prestação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contas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</a:t>
            </a: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srgbClr val="273444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271463" marR="0" lvl="0" indent="-1698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Prevenir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é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responsabilidade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todos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23" name="Mensagens a aplicar">
            <a:extLst>
              <a:ext uri="{FF2B5EF4-FFF2-40B4-BE49-F238E27FC236}">
                <a16:creationId xmlns:a16="http://schemas.microsoft.com/office/drawing/2014/main" id="{B7FA63F3-8AFE-4931-8D65-400211A1C9D7}"/>
              </a:ext>
            </a:extLst>
          </p:cNvPr>
          <p:cNvSpPr>
            <a:spLocks noGrp="1"/>
          </p:cNvSpPr>
          <p:nvPr/>
        </p:nvSpPr>
        <p:spPr>
          <a:xfrm>
            <a:off x="6477000" y="2686050"/>
            <a:ext cx="5000625" cy="314325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noAutofit/>
          </a:bodyPr>
          <a:lstStyle/>
          <a:p>
            <a:pPr marL="330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Antes de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decidir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pergunta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o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é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certo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quem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será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afetado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direitos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deveres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contam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se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consegues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explicar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escolha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330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Recusa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comprar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votos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usar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recursos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comuns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para fins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pessoais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favorecer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alguém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ou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contornar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regras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justas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330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Declara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interesses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relevantes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Se 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imparcialidade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estiver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risco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pede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uma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apreciação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independente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pt-PT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ou reporta a quem de direito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330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Pede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critérios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conhecidos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decisões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registadas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contas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claras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sobre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responsabilidades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recursos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resultados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330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Verifica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informação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: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fonte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evidência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data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contexto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Distingue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factos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opiniões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suspeitas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antes de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partilhar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330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Participa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de forma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informada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ouve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posições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diferentes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usa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argumentos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pt-PT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comprová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veis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Transforma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crítica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numa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proposta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avalia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o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resultado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330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0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Perante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algo grave, protege-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relata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apenas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o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que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sabes a um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adulto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ou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canal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adequado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Não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investigues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nem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acuses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em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00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público</a:t>
            </a: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17349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9D9D3-8226-3CBE-C7A4-EAFF67914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82B701-B722-0610-C1ED-8B52BDA0BE0C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t>A </a:t>
            </a:r>
            <a:r>
              <a:rPr err="1"/>
              <a:t>integridade</a:t>
            </a:r>
            <a:r>
              <a:t> </a:t>
            </a:r>
            <a:r>
              <a:rPr err="1"/>
              <a:t>não</a:t>
            </a:r>
            <a:r>
              <a:t> é para um dia. É para a </a:t>
            </a:r>
            <a:r>
              <a:rPr err="1"/>
              <a:t>vida</a:t>
            </a:r>
            <a:r>
              <a:t>.</a:t>
            </a:r>
          </a:p>
        </p:txBody>
      </p:sp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722B1ECA-1825-3985-6840-A28AFC7BCAA6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endParaRPr lang="pt-PT" sz="800"/>
          </a:p>
          <a:p>
            <a:endParaRPr lang="pt-PT" sz="800"/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E24D80B9-E63A-EFB0-6EF9-31654E0A6824}"/>
              </a:ext>
            </a:extLst>
          </p:cNvPr>
          <p:cNvSpPr>
            <a:spLocks noGrp="1"/>
          </p:cNvSpPr>
          <p:nvPr/>
        </p:nvSpPr>
        <p:spPr>
          <a:xfrm>
            <a:off x="4801990" y="6144704"/>
            <a:ext cx="3347081" cy="4247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lang="pt-PT" sz="1200" b="1">
                <a:solidFill>
                  <a:schemeClr val="accent2"/>
                </a:solidFill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https://educarparaacidadania.eduqa.pt/recursos</a:t>
            </a:r>
            <a:r>
              <a:rPr lang="pt-PT" sz="1200" b="1">
                <a:solidFill>
                  <a:schemeClr val="accent2"/>
                </a:solidFill>
                <a:ea typeface="Calibri"/>
                <a:cs typeface="Calibri"/>
              </a:rPr>
              <a:t>      </a:t>
            </a:r>
            <a:r>
              <a:rPr lang="pt-PT"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</a:t>
            </a:r>
            <a:r>
              <a:rPr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ec-anticorrupcao</a:t>
            </a:r>
            <a:r>
              <a:rPr sz="1200" b="1" i="0">
                <a:solidFill>
                  <a:srgbClr val="467886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</a:t>
            </a:r>
            <a:r>
              <a:rPr lang="pt-PT" sz="1200" b="1">
                <a:solidFill>
                  <a:srgbClr val="00B050"/>
                </a:solidFill>
                <a:ea typeface="Calibri"/>
                <a:cs typeface="Calibri"/>
              </a:rPr>
              <a:t> </a:t>
            </a:r>
            <a:r>
              <a:rPr lang="pt-PT" sz="1200" b="1" i="0">
                <a:solidFill>
                  <a:srgbClr val="00B050"/>
                </a:solidFill>
                <a:ea typeface="Calibri"/>
                <a:cs typeface="Calibri"/>
              </a:rPr>
              <a:t>  </a:t>
            </a:r>
            <a:endParaRPr sz="1200" b="1" i="0">
              <a:solidFill>
                <a:srgbClr val="00B05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50975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488E0C-93F8-4413-BC02-276AAA24AB2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80292" y="610230"/>
            <a:ext cx="11249155" cy="634093"/>
          </a:xfrm>
        </p:spPr>
        <p:txBody>
          <a:bodyPr>
            <a:noAutofit/>
          </a:bodyPr>
          <a:lstStyle/>
          <a:p>
            <a:r>
              <a:rPr err="1">
                <a:solidFill>
                  <a:schemeClr val="bg2"/>
                </a:solidFill>
              </a:rPr>
              <a:t>Referencial</a:t>
            </a:r>
            <a:r>
              <a:rPr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BE853-0A2E-4AE9-9F13-1713731BF5B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D</a:t>
            </a:r>
            <a:r>
              <a:rPr lang="pt-PT"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ireção</a:t>
            </a:r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-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G</a:t>
            </a:r>
            <a:r>
              <a:rPr lang="pt-PT"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eral</a:t>
            </a:r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da 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E</a:t>
            </a:r>
            <a:r>
              <a:rPr lang="pt-PT"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ducação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/MECI, 2024 — </a:t>
            </a:r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Referencial de Educação para a Transparência e Integridade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Picture 11" descr="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0460" y="2276752"/>
            <a:ext cx="2664406" cy="37947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" y="1810512"/>
            <a:ext cx="813094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1" u="none" strike="noStrike" kern="1200" cap="none" spc="0" normalizeH="0" baseline="0" noProof="0" err="1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Objetivo</a:t>
            </a:r>
            <a:r>
              <a:rPr kumimoji="0" sz="1400" b="1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1400" b="0" i="1" u="none" strike="noStrike" kern="1200" cap="none" spc="0" normalizeH="0" baseline="0" noProof="0" err="1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Enquadrar</a:t>
            </a:r>
            <a:r>
              <a:rPr kumimoji="0" sz="14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</a:t>
            </a:r>
            <a:r>
              <a:rPr kumimoji="0" lang="pt-PT" sz="14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 conteúdos constantes da presente apresentação</a:t>
            </a:r>
            <a:endParaRPr kumimoji="0" sz="1400" b="0" i="1" u="none" strike="noStrike" kern="1200" cap="none" spc="0" normalizeH="0" baseline="0" noProof="0">
              <a:ln>
                <a:noFill/>
              </a:ln>
              <a:solidFill>
                <a:srgbClr val="7B551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" y="2276752"/>
            <a:ext cx="7955279" cy="398314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QUE É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Documento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orientador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DGE/MECI (2024) para a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educação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pré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-escolar 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ensinos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básico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secundário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realizado por diversos autores em conjunto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CINCO TEMAS GLOBAIS</a:t>
            </a:r>
          </a:p>
          <a:p>
            <a:pPr marL="180975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Princípios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éticos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boa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governança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 </a:t>
            </a:r>
            <a:endParaRPr kumimoji="0" lang="pt-PT" sz="16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975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 A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sociedade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 </a:t>
            </a:r>
            <a:endParaRPr kumimoji="0" lang="pt-PT" sz="16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975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Causas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efeitos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4.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Programas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prevenção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combate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à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 </a:t>
            </a:r>
            <a:endParaRPr kumimoji="0" lang="pt-PT" sz="16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975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5.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Situações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concretas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1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COMO SE 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APLICA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De forma transversal no 1.º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ciclo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no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ensino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secundário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disciplina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Cidadania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Desenvolvimento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2.º e 3.º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ciclos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subtemas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objetivos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descritores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próprios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cada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ciclo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89093" y="6104369"/>
            <a:ext cx="4572000" cy="21544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1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Fontes: </a:t>
            </a: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MECI/DGE, </a:t>
            </a:r>
            <a:r>
              <a:rPr kumimoji="0" sz="800" b="0" i="0" u="none" strike="noStrike" kern="1200" cap="none" spc="0" normalizeH="0" baseline="0" noProof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Referencial</a:t>
            </a: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 de </a:t>
            </a:r>
            <a:r>
              <a:rPr kumimoji="0" sz="800" b="0" i="0" u="none" strike="noStrike" kern="1200" cap="none" spc="0" normalizeH="0" baseline="0" noProof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Educação</a:t>
            </a: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 para a </a:t>
            </a:r>
            <a:r>
              <a:rPr kumimoji="0" sz="800" b="0" i="0" u="none" strike="noStrike" kern="1200" cap="none" spc="0" normalizeH="0" baseline="0" noProof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Transparência</a:t>
            </a: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 e </a:t>
            </a:r>
            <a:r>
              <a:rPr kumimoji="0" sz="800" b="0" i="0" u="none" strike="noStrike" kern="1200" cap="none" spc="0" normalizeH="0" baseline="0" noProof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Integridade</a:t>
            </a: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 (2024): mec-anticorrupcao.pt.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5C9AAAC-93F0-CFD8-E151-74DBEF812FF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24</a:t>
            </a:fld>
            <a:endParaRPr lang="pt-PT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pt-PT"/>
              <a:t>L</a:t>
            </a:r>
            <a:r>
              <a:rPr err="1"/>
              <a:t>igações</a:t>
            </a:r>
            <a:r>
              <a:t> </a:t>
            </a:r>
            <a:r>
              <a:rPr err="1"/>
              <a:t>úteis</a:t>
            </a:r>
            <a:r>
              <a:t>  (1/</a:t>
            </a:r>
            <a:r>
              <a:rPr lang="pt-PT"/>
              <a:t>3</a:t>
            </a:r>
            <a:r>
              <a:t>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pt-PT" b="1" i="1">
                <a:solidFill>
                  <a:srgbClr val="2FA4A9"/>
                </a:solidFill>
                <a:latin typeface="Calibri Light"/>
              </a:rPr>
              <a:t>Fontes e recursos para preparar as sessões · por ordem alfabética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A5E9490-F6A2-5319-1238-AC3F17FC92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1733" y="1808390"/>
            <a:ext cx="5623560" cy="4246141"/>
          </a:xfrm>
          <a:prstGeom prst="rect">
            <a:avLst/>
          </a:prstGeom>
          <a:noFill/>
        </p:spPr>
        <p:txBody>
          <a:bodyPr wrap="square" lIns="45720" tIns="0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Comissão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Europeia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O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é o Estado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direito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https://commission.europa.eu/strategy-and-policy/policies/justice-and-fundamental-rights/upholding-rule-law/rule-law/what-rule-law_pt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Conselho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Europa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https://www.coe.int/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Conselho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Prevenção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Corrupção</a:t>
            </a:r>
            <a:r>
              <a:rPr kumimoji="0" lang="pt-PT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(extinto, mas com recursos)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https://www.cpc.tcontas.pt/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Convenção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das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Nações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Unidas contra 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(UNCAC)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https://www.unodc.org/unodc/en/corruption/uncac.html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Decreto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-Lei n.º 55/2018 —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Currículo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Cidadania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Desenvolvimento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/>
              </a:rPr>
              <a:t>https://diariodarepublica.pt/dr/legislacao-consolidada/decreto-lei/2018-115645941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DGE (EDUQA)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Educação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para 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Cidadania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Desenvolvimento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/>
              </a:rPr>
              <a:t>https://cidadania.dge.mec.pt/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86733" y="1888667"/>
            <a:ext cx="5440680" cy="424614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Estratégia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Nacional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2020–2024</a:t>
            </a: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(RCM n.º 37/2021)</a:t>
            </a: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5B6A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(</a:t>
            </a:r>
            <a:r>
              <a:rPr kumimoji="0" sz="1100" b="0" i="1" u="none" strike="noStrike" kern="1200" cap="none" spc="0" normalizeH="0" baseline="0" noProof="0" err="1">
                <a:ln>
                  <a:noFill/>
                </a:ln>
                <a:solidFill>
                  <a:srgbClr val="5B6A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referência</a:t>
            </a: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5B6A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legal)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Estratégia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Nacional de Combate à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(ENCC)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/>
              </a:rPr>
              <a:t>https://justica.gov.pt/Estrategia-Nacional-de-Combate-a-Corrupcao-ENCC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Estratégia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Nacional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Educação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para 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Cidadania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(RCM n.º 127/2025)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9"/>
              </a:rPr>
              <a:t>https://www.dge.mec.pt/estrategia-nacional-de-educacao-para-cidadania</a:t>
            </a:r>
            <a:endParaRPr kumimoji="0" lang="pt-PT" sz="1100" b="0" i="0" u="sng" strike="noStrike" kern="1200" cap="none" spc="0" normalizeH="0" baseline="0" noProof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9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100" b="0" i="0" u="sng" strike="noStrike" kern="1200" cap="none" spc="0" normalizeH="0" baseline="0" noProof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9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1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EDUQA, I.P. Educar para a Cidadania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https://educarparaacidadania.eduqa.pt/ </a:t>
            </a:r>
            <a:endParaRPr kumimoji="0" sz="1100" b="0" i="0" u="sng" strike="noStrike" kern="1200" cap="none" spc="0" normalizeH="0" baseline="0" noProof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GRECO —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Conselho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Europa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0"/>
              </a:rPr>
              <a:t>https://www.coe.int/en/web/greco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Índice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(CPI)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46788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transparency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46788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.org/en/cpi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Integrity Bootcamp (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Transparência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Integridade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2"/>
              </a:rPr>
              <a:t>https://transparencia.pt/4-o-integrity-bootcamp-no-agrupamento-de-escolas-de-almodovar/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pt-PT"/>
              <a:t>L</a:t>
            </a:r>
            <a:r>
              <a:rPr err="1"/>
              <a:t>igações</a:t>
            </a:r>
            <a:r>
              <a:t> </a:t>
            </a:r>
            <a:r>
              <a:rPr err="1"/>
              <a:t>úteis</a:t>
            </a:r>
            <a:r>
              <a:t>  (2/</a:t>
            </a:r>
            <a:r>
              <a:rPr lang="pt-PT"/>
              <a:t>3</a:t>
            </a:r>
            <a:r>
              <a:t>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pt-PT" b="1" i="1">
                <a:solidFill>
                  <a:srgbClr val="2FA4A9"/>
                </a:solidFill>
                <a:latin typeface="Calibri Light"/>
              </a:rPr>
              <a:t>Fontes e recursos para preparar as sessões · por ordem alfabética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798" y="1572768"/>
            <a:ext cx="5440681" cy="615707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Mecanismo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Nacional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(MENAC)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https://mec-anticorrupcao.pt/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MENAC (DL 109-E/2021;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Recomendações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8/2024 e 3/2025)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https://www.mec-anticorrupcao.pt/escolas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Ministério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Público</a:t>
            </a:r>
            <a:r>
              <a:rPr kumimoji="0" lang="pt-PT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Fraude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https://www.ministeriopublico.pt/perguntas-frequentes/corrupcao-e-fraude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OECD Anti-Corruption &amp; Integrity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https://www.oecd.org/corruption-integrity/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OLAF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Organismo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Europeu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Luta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Antifraude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/>
              </a:rPr>
              <a:t>https://anti-fraud.ec.europa.eu/index_pt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Perfil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dos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Alunos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à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Saída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Escolaridade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Obrigatória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(2017)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/>
              </a:rPr>
              <a:t>https://dge.mec.pt/sites/default/files/Curriculo/Projeto_Autonomia_e_Flexibilidade/perfil_dos_alunos.pdf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572768"/>
            <a:ext cx="5440680" cy="6172459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RedEscolas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(All4Integrity)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/>
              </a:rPr>
              <a:t>https://www.all4integrity.org/redescolas/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Referencial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Educação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para 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Transparência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Integridade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(2024)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9"/>
              </a:rPr>
              <a:t>https://mec-anticorrupcao.pt/wp-content/uploads/2025/02/referencial-de-educacao-para-transparencia-e-integridade.pdf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Transparência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Integridade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(Portugal)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0"/>
              </a:rPr>
              <a:t>https://transparencia.pt/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Transparency International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/>
              </a:rPr>
              <a:t>https://www.transparency.org/en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UNICEF Plataforma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Escolas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recursos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2"/>
              </a:rPr>
              <a:t>https://escolas.unicef.pt/recursos/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UNODC GRACE /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Educação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para a Justiça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3"/>
              </a:rPr>
              <a:t>https://grace.unodc.org/grace/en/primary-and-secondary.html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1E6A05EB-59A6-8941-5977-BA7B53FA9D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pt-PT" sz="10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pt-PT" sz="10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A40E026-F854-CCC0-5216-107AB2E4E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818F8C6-161E-F3CC-1327-187C96B75D4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pt-PT" dirty="0"/>
              <a:t>L</a:t>
            </a:r>
            <a:r>
              <a:rPr dirty="0" err="1"/>
              <a:t>igações</a:t>
            </a:r>
            <a:r>
              <a:rPr dirty="0"/>
              <a:t> </a:t>
            </a:r>
            <a:r>
              <a:rPr dirty="0" err="1"/>
              <a:t>úteis</a:t>
            </a:r>
            <a:r>
              <a:rPr dirty="0"/>
              <a:t>  (</a:t>
            </a:r>
            <a:r>
              <a:rPr lang="pt-PT" dirty="0"/>
              <a:t>3</a:t>
            </a:r>
            <a:r>
              <a:rPr dirty="0"/>
              <a:t>/</a:t>
            </a:r>
            <a:r>
              <a:rPr lang="pt-PT" dirty="0"/>
              <a:t>3</a:t>
            </a:r>
            <a:r>
              <a:rPr dirty="0"/>
              <a:t>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E7935-0797-D2A5-FB4A-804DF4F971B0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r>
              <a:rPr lang="pt-PT" b="1" i="1" dirty="0" err="1">
                <a:solidFill>
                  <a:srgbClr val="2FA4A9"/>
                </a:solidFill>
                <a:latin typeface="Calibri Light"/>
              </a:rPr>
              <a:t>Videos</a:t>
            </a:r>
            <a:r>
              <a:rPr lang="pt-PT" b="1" i="1" dirty="0">
                <a:solidFill>
                  <a:srgbClr val="2FA4A9"/>
                </a:solidFill>
                <a:latin typeface="Calibri Light"/>
              </a:rPr>
              <a:t> (com hiperligação)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85739A-12F3-949F-B21E-17A06B9F26A3}"/>
              </a:ext>
            </a:extLst>
          </p:cNvPr>
          <p:cNvSpPr txBox="1"/>
          <p:nvPr/>
        </p:nvSpPr>
        <p:spPr>
          <a:xfrm>
            <a:off x="655320" y="1981200"/>
            <a:ext cx="5440680" cy="345440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>
              <a:ln>
                <a:noFill/>
              </a:ln>
              <a:solidFill>
                <a:srgbClr val="C88A1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P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Are 10 </a:t>
            </a:r>
            <a:r>
              <a:rPr kumimoji="0" lang="pt-P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Ways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to </a:t>
            </a:r>
            <a:r>
              <a:rPr kumimoji="0" lang="pt-P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Fight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pt-P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Corruption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(dez modos de combater a corrupção) (Banco Mundial)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Diz Não à Corrupção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(MENAC)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Estado de direito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(Comissão Europeia)</a:t>
            </a:r>
            <a:endParaRPr kumimoji="0" lang="pt-PT" sz="2000" b="0" i="0" u="sng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Dias 9 de dezembro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(ALL4INTEGRITY)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Proteger o Estado de direito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(Tribunal de Justiça da União Europeia)</a:t>
            </a:r>
            <a:endParaRPr kumimoji="0" lang="pt-PT" sz="2000" b="0" i="0" u="sng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sng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5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48F9FF-D8C4-1216-FF67-63311C114F05}"/>
              </a:ext>
            </a:extLst>
          </p:cNvPr>
          <p:cNvSpPr txBox="1"/>
          <p:nvPr/>
        </p:nvSpPr>
        <p:spPr>
          <a:xfrm>
            <a:off x="6384459" y="2305690"/>
            <a:ext cx="5152221" cy="359664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 que é o OLAF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Minuto Europeu (CE-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Anti-corruption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(UNODC-UNESCO)</a:t>
            </a:r>
            <a:endParaRPr kumimoji="0" lang="pt-PT" sz="2000" b="0" i="0" u="sng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/>
              <a:ea typeface="+mn-ea"/>
              <a:cs typeface="+mn-cs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Fighting Corruption in the Developing World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(James Long,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TEDTalks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Como expor a Corrupção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Peter </a:t>
            </a:r>
            <a:r>
              <a:rPr kumimoji="0" lang="pt-PT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Eigen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 dirty="0">
              <a:ln>
                <a:noFill/>
              </a:ln>
              <a:solidFill>
                <a:srgbClr val="033F6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Fazer a coisa certa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(Team </a:t>
            </a:r>
            <a:r>
              <a:rPr kumimoji="0" lang="pt-PT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Fearless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033F6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Integridade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(curta-metragem, </a:t>
            </a:r>
            <a:r>
              <a:rPr kumimoji="0" lang="pt-PT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Sammy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Gerstein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sng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14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D1BE74C8-E1A2-B31F-7557-DFCD4F8249F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pt-PT" sz="10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pt-PT" sz="10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28591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488E0C-93F8-4413-BC02-276AAA24AB22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err="1"/>
              <a:t>Referências</a:t>
            </a:r>
            <a:r>
              <a:t> </a:t>
            </a:r>
            <a:r>
              <a:rPr err="1"/>
              <a:t>bibliográficas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BE853-0A2E-4AE9-9F13-1713731BF5B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Fontes citadas nos diapositivos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7998" y="2031024"/>
            <a:ext cx="10881360" cy="38010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80975" marR="0" lvl="0" indent="-180975" algn="l" defTabSz="914400" rtl="0" eaLnBrk="1" fontAlgn="auto" latinLnBrk="0" hangingPunct="1"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Aprendizagens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Essenciais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Cidadania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Desenvolvimento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— Ensino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Básico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Ensino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Secundário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(MECI/DGE, 2025):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2"/>
              </a:rPr>
              <a:t>www.dge.mec.pt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lvl="0" indent="-180975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Constituição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República Portuguesa,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artigos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1.º, 2.º, 13.º e 266.º: </a:t>
            </a:r>
            <a:r>
              <a:rPr lang="pt-PT" sz="1300" dirty="0">
                <a:solidFill>
                  <a:srgbClr val="2FA4A9"/>
                </a:solidFill>
                <a:hlinkClick r:id="rId3"/>
              </a:rPr>
              <a:t>https://www.parlamento.pt/Legislacao/paginas/constituicaorepublicaportuguesa.aspx</a:t>
            </a:r>
            <a:r>
              <a:rPr lang="pt-PT" sz="1300" dirty="0">
                <a:solidFill>
                  <a:srgbClr val="2FA4A9"/>
                </a:solidFill>
              </a:rPr>
              <a:t>   </a:t>
            </a:r>
          </a:p>
          <a:p>
            <a:pPr marL="180975" lvl="0" indent="-180975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Convenção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das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Nações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Unidas contra a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(2003):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unodc.org/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unodc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/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en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/treaties/CAC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Decreto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-Lei n.º 109-E/2021, de 9 de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dezembro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redação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atual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/>
              </a:rPr>
              <a:t>diariodarepublica.pt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Estratégia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Nacional de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Educação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a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Cidadania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(2025):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6"/>
              </a:rPr>
              <a:t>www.dge.mec.pt/estrategia-nacional-de-educacao-para-cidadania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Educação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Anticorrupção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(STT,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Lituânia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r>
              <a:rPr kumimoji="0" lang="pt-PT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pt-PT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7"/>
              </a:rPr>
              <a:t>https://www.stt.lt/en/anti-corruption-education/7491</a:t>
            </a:r>
            <a:r>
              <a:rPr kumimoji="0" lang="pt-PT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MENAC —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Mecanismo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Nacional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Anticorrupção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8"/>
              </a:rPr>
              <a:t>mec-anticorrupcao.pt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MENAC,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Guião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vídeo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-aula — </a:t>
            </a:r>
            <a:r>
              <a:rPr kumimoji="0" lang="pt-PT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Dias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Integridade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Anticorrupção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(2026).</a:t>
            </a:r>
          </a:p>
          <a:p>
            <a:pPr marL="180975" marR="0" lvl="0" indent="-180975" algn="l" defTabSz="914400" rtl="0" eaLnBrk="1" fontAlgn="auto" latinLnBrk="0" hangingPunct="1"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MENAC/MECI, Guia para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palestrantes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— </a:t>
            </a:r>
            <a:r>
              <a:rPr kumimoji="0" lang="pt-PT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Dias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Integridade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Anticorrupção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(2026).</a:t>
            </a:r>
          </a:p>
          <a:p>
            <a:pPr marL="180975" marR="0" lvl="0" indent="-180975" algn="l" defTabSz="914400" rtl="0" eaLnBrk="1" fontAlgn="auto" latinLnBrk="0" hangingPunct="1"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OCDE, Education for Integrity: Teaching on Anti-Corruption, Values and the Rule of Law (2018):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9"/>
              </a:rPr>
              <a:t>oecd.org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indent="-180975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t-PT" sz="1300" dirty="0">
                <a:solidFill>
                  <a:srgbClr val="26313D"/>
                </a:solidFill>
              </a:rPr>
              <a:t>Referencial de Educação para a Transparência e Integridade MECI/DGE (2024): </a:t>
            </a:r>
            <a:r>
              <a:rPr lang="pt-PT" sz="1300" dirty="0">
                <a:solidFill>
                  <a:srgbClr val="2FA4A9"/>
                </a:solidFill>
                <a:hlinkClick r:id="rId10"/>
              </a:rPr>
              <a:t>mec-anticorrupcao.pt</a:t>
            </a:r>
            <a:r>
              <a:rPr lang="pt-PT" sz="1300" dirty="0">
                <a:solidFill>
                  <a:srgbClr val="26313D"/>
                </a:solidFill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Transparency International, What is corruption?: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1"/>
              </a:rPr>
              <a:t>www.transparency.org/en/what-is-corruption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UNODC, E4J Secondary Education — Anti-Corruption Glossary: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2"/>
              </a:rPr>
              <a:t>unodc.org/e4j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sz="13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UNESCO/UNODC, Empowering students for just societies — A handbook for primary school teachers (2019).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25A1794-5F85-F2D3-1463-4450933D7A6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t>28</a:t>
            </a:fld>
            <a:endParaRPr lang="pt-PT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BBD050-D370-44D8-A78E-24AADBCBA0E3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264284" y="4930258"/>
            <a:ext cx="7684762" cy="657933"/>
          </a:xfrm>
        </p:spPr>
        <p:txBody>
          <a:bodyPr/>
          <a:lstStyle/>
          <a:p>
            <a:r>
              <a:t>A </a:t>
            </a:r>
            <a:r>
              <a:rPr err="1"/>
              <a:t>integridade</a:t>
            </a:r>
            <a:r>
              <a:t> </a:t>
            </a:r>
            <a:r>
              <a:rPr err="1"/>
              <a:t>não</a:t>
            </a:r>
            <a:r>
              <a:t> é para um dia. É para a </a:t>
            </a:r>
            <a:r>
              <a:rPr err="1"/>
              <a:t>vida</a:t>
            </a:r>
            <a:r>
              <a:t>.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95C6A5D3-CA97-43F1-C0A8-DF9AFA139F00}"/>
              </a:ext>
            </a:extLst>
          </p:cNvPr>
          <p:cNvSpPr>
            <a:spLocks noGrp="1"/>
          </p:cNvSpPr>
          <p:nvPr/>
        </p:nvSpPr>
        <p:spPr>
          <a:xfrm>
            <a:off x="4801990" y="6144704"/>
            <a:ext cx="3347081" cy="4247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lang="pt-PT" sz="1200" b="1">
                <a:solidFill>
                  <a:schemeClr val="accent2"/>
                </a:solidFill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https://educarparaacidadania.eduqa.pt/recursos</a:t>
            </a:r>
            <a:r>
              <a:rPr lang="pt-PT" sz="1200" b="1">
                <a:solidFill>
                  <a:schemeClr val="accent2"/>
                </a:solidFill>
                <a:ea typeface="Calibri"/>
                <a:cs typeface="Calibri"/>
              </a:rPr>
              <a:t>      </a:t>
            </a:r>
            <a:r>
              <a:rPr lang="pt-PT"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</a:t>
            </a:r>
            <a:r>
              <a:rPr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ec-anticorrupcao</a:t>
            </a:r>
            <a:r>
              <a:rPr sz="1200" b="1" i="0">
                <a:solidFill>
                  <a:srgbClr val="467886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</a:t>
            </a:r>
            <a:r>
              <a:rPr lang="pt-PT" sz="1200" b="1">
                <a:solidFill>
                  <a:srgbClr val="00B050"/>
                </a:solidFill>
                <a:ea typeface="Calibri"/>
                <a:cs typeface="Calibri"/>
              </a:rPr>
              <a:t> </a:t>
            </a:r>
            <a:r>
              <a:rPr lang="pt-PT" sz="1200" b="1" i="0">
                <a:solidFill>
                  <a:srgbClr val="00B050"/>
                </a:solidFill>
                <a:ea typeface="Calibri"/>
                <a:cs typeface="Calibri"/>
              </a:rPr>
              <a:t>  </a:t>
            </a:r>
            <a:endParaRPr sz="1200" b="1" i="0">
              <a:solidFill>
                <a:srgbClr val="00B05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4385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idadania e Desenvolvimento">
      <a:dk1>
        <a:sysClr val="windowText" lastClr="000000"/>
      </a:dk1>
      <a:lt1>
        <a:sysClr val="window" lastClr="FFFFFF"/>
      </a:lt1>
      <a:dk2>
        <a:srgbClr val="0E2841"/>
      </a:dk2>
      <a:lt2>
        <a:srgbClr val="033F61"/>
      </a:lt2>
      <a:accent1>
        <a:srgbClr val="04547F"/>
      </a:accent1>
      <a:accent2>
        <a:srgbClr val="1C97D5"/>
      </a:accent2>
      <a:accent3>
        <a:srgbClr val="F7AB35"/>
      </a:accent3>
      <a:accent4>
        <a:srgbClr val="E77728"/>
      </a:accent4>
      <a:accent5>
        <a:srgbClr val="2FA4A9"/>
      </a:accent5>
      <a:accent6>
        <a:srgbClr val="258287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Cidadania e Desenvolviment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Cidadania e Desenvolvimento">
      <a:dk1>
        <a:sysClr val="windowText" lastClr="000000"/>
      </a:dk1>
      <a:lt1>
        <a:sysClr val="window" lastClr="FFFFFF"/>
      </a:lt1>
      <a:dk2>
        <a:srgbClr val="0E2841"/>
      </a:dk2>
      <a:lt2>
        <a:srgbClr val="033F61"/>
      </a:lt2>
      <a:accent1>
        <a:srgbClr val="04547F"/>
      </a:accent1>
      <a:accent2>
        <a:srgbClr val="1C97D5"/>
      </a:accent2>
      <a:accent3>
        <a:srgbClr val="F7AB35"/>
      </a:accent3>
      <a:accent4>
        <a:srgbClr val="E77728"/>
      </a:accent4>
      <a:accent5>
        <a:srgbClr val="2FA4A9"/>
      </a:accent5>
      <a:accent6>
        <a:srgbClr val="258287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Cidadania e Desenvolviment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Cidadania e Desenvolvimento">
      <a:dk1>
        <a:sysClr val="windowText" lastClr="000000"/>
      </a:dk1>
      <a:lt1>
        <a:sysClr val="window" lastClr="FFFFFF"/>
      </a:lt1>
      <a:dk2>
        <a:srgbClr val="0E2841"/>
      </a:dk2>
      <a:lt2>
        <a:srgbClr val="033F61"/>
      </a:lt2>
      <a:accent1>
        <a:srgbClr val="04547F"/>
      </a:accent1>
      <a:accent2>
        <a:srgbClr val="1C97D5"/>
      </a:accent2>
      <a:accent3>
        <a:srgbClr val="F7AB35"/>
      </a:accent3>
      <a:accent4>
        <a:srgbClr val="E77728"/>
      </a:accent4>
      <a:accent5>
        <a:srgbClr val="2FA4A9"/>
      </a:accent5>
      <a:accent6>
        <a:srgbClr val="258287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Cidadania e Desenvolviment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Cidadania e Desenvolvimento">
      <a:dk1>
        <a:sysClr val="windowText" lastClr="000000"/>
      </a:dk1>
      <a:lt1>
        <a:sysClr val="window" lastClr="FFFFFF"/>
      </a:lt1>
      <a:dk2>
        <a:srgbClr val="0E2841"/>
      </a:dk2>
      <a:lt2>
        <a:srgbClr val="033F61"/>
      </a:lt2>
      <a:accent1>
        <a:srgbClr val="04547F"/>
      </a:accent1>
      <a:accent2>
        <a:srgbClr val="1C97D5"/>
      </a:accent2>
      <a:accent3>
        <a:srgbClr val="F7AB35"/>
      </a:accent3>
      <a:accent4>
        <a:srgbClr val="E77728"/>
      </a:accent4>
      <a:accent5>
        <a:srgbClr val="2FA4A9"/>
      </a:accent5>
      <a:accent6>
        <a:srgbClr val="258287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Cidadania e Desenvolviment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Cidadania e Desenvolvimento">
      <a:dk1>
        <a:sysClr val="windowText" lastClr="000000"/>
      </a:dk1>
      <a:lt1>
        <a:sysClr val="window" lastClr="FFFFFF"/>
      </a:lt1>
      <a:dk2>
        <a:srgbClr val="0E2841"/>
      </a:dk2>
      <a:lt2>
        <a:srgbClr val="033F61"/>
      </a:lt2>
      <a:accent1>
        <a:srgbClr val="04547F"/>
      </a:accent1>
      <a:accent2>
        <a:srgbClr val="1C97D5"/>
      </a:accent2>
      <a:accent3>
        <a:srgbClr val="F7AB35"/>
      </a:accent3>
      <a:accent4>
        <a:srgbClr val="E77728"/>
      </a:accent4>
      <a:accent5>
        <a:srgbClr val="2FA4A9"/>
      </a:accent5>
      <a:accent6>
        <a:srgbClr val="258287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Cidadania e Desenvolviment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AD61F7B628FC04685733A951602F94A" ma:contentTypeVersion="11" ma:contentTypeDescription="Criar um novo documento." ma:contentTypeScope="" ma:versionID="b68d8866247118ff14a0e849b7ce3aeb">
  <xsd:schema xmlns:xsd="http://www.w3.org/2001/XMLSchema" xmlns:xs="http://www.w3.org/2001/XMLSchema" xmlns:p="http://schemas.microsoft.com/office/2006/metadata/properties" xmlns:ns2="9af99d29-d5b4-49d3-9259-ecf9c7a54e48" xmlns:ns3="5ef9eb99-13c1-422f-bf0b-e9f7354c0422" targetNamespace="http://schemas.microsoft.com/office/2006/metadata/properties" ma:root="true" ma:fieldsID="41edcd6392c92a5a61a69e6bb8bb5220" ns2:_="" ns3:_="">
    <xsd:import namespace="9af99d29-d5b4-49d3-9259-ecf9c7a54e48"/>
    <xsd:import namespace="5ef9eb99-13c1-422f-bf0b-e9f7354c04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f99d29-d5b4-49d3-9259-ecf9c7a54e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m" ma:readOnly="false" ma:fieldId="{5cf76f15-5ced-4ddc-b409-7134ff3c332f}" ma:taxonomyMulti="true" ma:sspId="27743cb6-17b7-4513-93b7-b1ab69736d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f9eb99-13c1-422f-bf0b-e9f7354c0422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9fa60c2-67dd-419d-9932-73981ea41646}" ma:internalName="TaxCatchAll" ma:showField="CatchAllData" ma:web="5ef9eb99-13c1-422f-bf0b-e9f7354c04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ef9eb99-13c1-422f-bf0b-e9f7354c0422" xsi:nil="true"/>
    <lcf76f155ced4ddcb4097134ff3c332f xmlns="9af99d29-d5b4-49d3-9259-ecf9c7a54e4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99130D-961B-4EC3-9C40-AFB02EE8FD07}">
  <ds:schemaRefs>
    <ds:schemaRef ds:uri="5ef9eb99-13c1-422f-bf0b-e9f7354c0422"/>
    <ds:schemaRef ds:uri="9af99d29-d5b4-49d3-9259-ecf9c7a54e4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5EA61EB-1B94-46DF-B8EA-141C8FF493B1}">
  <ds:schemaRefs>
    <ds:schemaRef ds:uri="5ef9eb99-13c1-422f-bf0b-e9f7354c0422"/>
    <ds:schemaRef ds:uri="9af99d29-d5b4-49d3-9259-ecf9c7a54e4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827F03D-F28D-49E2-9AB1-05D04FEE320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5349</Words>
  <Application>Microsoft Office PowerPoint</Application>
  <PresentationFormat>Widescreen</PresentationFormat>
  <Paragraphs>553</Paragraphs>
  <Slides>29</Slides>
  <Notes>22</Notes>
  <HiddenSlides>9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Arial</vt:lpstr>
      <vt:lpstr>Arial Black</vt:lpstr>
      <vt:lpstr>Calibri</vt:lpstr>
      <vt:lpstr>Calibri Light</vt:lpstr>
      <vt:lpstr>Montserrat</vt:lpstr>
      <vt:lpstr>Open Sans</vt:lpstr>
      <vt:lpstr>Wingdings</vt:lpstr>
      <vt:lpstr>Office Theme</vt:lpstr>
      <vt:lpstr>2_Office Theme</vt:lpstr>
      <vt:lpstr>3_Office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Nuno Cunha Rolo</dc:creator>
  <cp:lastModifiedBy>Teresa Noronha</cp:lastModifiedBy>
  <cp:revision>5</cp:revision>
  <dcterms:created xsi:type="dcterms:W3CDTF">2026-08-19T10:46:17Z</dcterms:created>
  <dcterms:modified xsi:type="dcterms:W3CDTF">2026-09-22T16:33:35Z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2026-08-19T16:35:10Z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af1146dc-e65f-4024-b388-53d2a1f0b5a1</vt:lpwstr>
  </property>
  <property fmtid="{D5CDD505-2E9C-101B-9397-08002B2CF9AE}" pid="7" name="MSIP_Label_defa4170-0d19-0005-0004-bc88714345d2_ActionId">
    <vt:lpwstr>6cb1b77d-b4bc-49e5-8cdb-848065058035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  <property fmtid="{D5CDD505-2E9C-101B-9397-08002B2CF9AE}" pid="10" name="ContentTypeId">
    <vt:lpwstr>0x010100CAD61F7B628FC04685733A951602F94A</vt:lpwstr>
  </property>
  <property fmtid="{D5CDD505-2E9C-101B-9397-08002B2CF9AE}" pid="11" name="MediaServiceImageTags">
    <vt:lpwstr/>
  </property>
</Properties>
</file>